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0F067-8E89-41F1-B710-BFB0A8AD0E99}" v="171" dt="2023-04-23T10:47:5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 fontScale="90000"/>
          </a:bodyPr>
          <a:lstStyle/>
          <a:p>
            <a:r>
              <a:rPr lang="en-US" sz="5000" dirty="0" err="1">
                <a:cs typeface="Calibri Light"/>
              </a:rPr>
              <a:t>Телеграм-бот</a:t>
            </a:r>
            <a:r>
              <a:rPr lang="en-US" sz="5000" dirty="0">
                <a:cs typeface="Calibri Light"/>
              </a:rPr>
              <a:t> "</a:t>
            </a:r>
            <a:r>
              <a:rPr lang="en-US" sz="5000" dirty="0" err="1">
                <a:cs typeface="Calibri Light"/>
              </a:rPr>
              <a:t>Конвертирование</a:t>
            </a:r>
            <a:r>
              <a:rPr lang="en-US" sz="5000" dirty="0">
                <a:cs typeface="Calibri Light"/>
              </a:rPr>
              <a:t> </a:t>
            </a:r>
            <a:r>
              <a:rPr lang="en-US" sz="5000" dirty="0" err="1">
                <a:cs typeface="Calibri Light"/>
              </a:rPr>
              <a:t>валют</a:t>
            </a:r>
            <a:r>
              <a:rPr lang="en-US" sz="5000" dirty="0">
                <a:cs typeface="Calibri Light"/>
              </a:rPr>
              <a:t>"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Трусов</a:t>
            </a:r>
            <a:r>
              <a:rPr lang="en-US" dirty="0"/>
              <a:t> А.</a:t>
            </a:r>
            <a:br>
              <a:rPr lang="en-US" dirty="0"/>
            </a:br>
            <a:r>
              <a:rPr lang="en-US" dirty="0" err="1"/>
              <a:t>Турбанов</a:t>
            </a:r>
            <a:r>
              <a:rPr lang="en-US" dirty="0"/>
              <a:t> М.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D0FCE-EB04-84BF-CCCA-3681459E5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5" r="3" b="2396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BF57-A52D-438D-A189-6D2EBB6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4F10-1F24-6971-9CB1-547E9957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376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телеграм-бот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Конвертирование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</a:t>
            </a:r>
            <a:r>
              <a:rPr lang="en-US" dirty="0">
                <a:ea typeface="+mn-lt"/>
                <a:cs typeface="+mn-lt"/>
              </a:rPr>
              <a:t>"  </a:t>
            </a:r>
            <a:r>
              <a:rPr lang="en-US" dirty="0" err="1">
                <a:ea typeface="+mn-lt"/>
                <a:cs typeface="+mn-lt"/>
              </a:rPr>
              <a:t>создан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чтобы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перевести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иностранные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рубли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Центробанка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номинальному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курсу</a:t>
            </a:r>
            <a:r>
              <a:rPr lang="en-US" dirty="0">
                <a:ea typeface="+mn-lt"/>
                <a:cs typeface="+mn-lt"/>
              </a:rPr>
              <a:t>) и </a:t>
            </a:r>
            <a:r>
              <a:rPr lang="en-US" dirty="0" err="1">
                <a:ea typeface="+mn-lt"/>
                <a:cs typeface="+mn-lt"/>
              </a:rPr>
              <a:t>иностранную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валюту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другую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иностранную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валюту</a:t>
            </a:r>
            <a:endParaRPr lang="en-US" dirty="0" err="1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25C71A-54B9-A15E-0DA4-4B095020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342900"/>
            <a:ext cx="3949700" cy="57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8F7C6-5454-62A8-14A6-06A36874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 err="1"/>
              <a:t>Описание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186D-D0AF-5214-C6A4-3DA0A6AB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Использовались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библиотеки</a:t>
            </a:r>
            <a:r>
              <a:rPr lang="en-US" dirty="0">
                <a:ea typeface="+mn-lt"/>
                <a:cs typeface="+mn-lt"/>
              </a:rPr>
              <a:t> requests, </a:t>
            </a:r>
            <a:r>
              <a:rPr lang="en-US" dirty="0" err="1">
                <a:ea typeface="+mn-lt"/>
                <a:cs typeface="+mn-lt"/>
              </a:rPr>
              <a:t>telebot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описали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обработчиков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команд</a:t>
            </a:r>
          </a:p>
          <a:p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поясняет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пользователю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каком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формате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сумму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неверного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ввода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помимо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отвечает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пользователю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неверном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например</a:t>
            </a:r>
            <a:r>
              <a:rPr lang="en-US" dirty="0">
                <a:ea typeface="+mn-lt"/>
                <a:cs typeface="+mn-lt"/>
              </a:rPr>
              <a:t>, "USF"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"USD" и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далее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5455F78-2579-443E-9658-D1D49D5DD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9" y="97950"/>
            <a:ext cx="6268537" cy="368065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2026CEF-2EB8-FAC4-5954-EBA1C17A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17" y="4149818"/>
            <a:ext cx="6394449" cy="23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ED67-04BB-01F5-C4EB-2F997F7A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C279-9090-2FC4-ABE4-278232D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аким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сделали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тг-бота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валют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двум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курсам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>
                <a:ea typeface="+mn-lt"/>
                <a:cs typeface="+mn-lt"/>
              </a:rPr>
              <a:t>к </a:t>
            </a:r>
            <a:r>
              <a:rPr lang="en-US" dirty="0" err="1">
                <a:ea typeface="+mn-lt"/>
                <a:cs typeface="+mn-lt"/>
              </a:rPr>
              <a:t>возможностям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доработки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отнести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добавление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кнопок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 err="1"/>
              <a:t>Ответ</a:t>
            </a:r>
            <a:r>
              <a:rPr lang="en-US" dirty="0"/>
              <a:t> </a:t>
            </a:r>
            <a:r>
              <a:rPr lang="en-US" dirty="0" err="1"/>
              <a:t>бота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всякий</a:t>
            </a:r>
            <a:r>
              <a:rPr lang="en-US" dirty="0"/>
              <a:t> </a:t>
            </a:r>
            <a:r>
              <a:rPr lang="en-US" dirty="0" err="1"/>
              <a:t>бред</a:t>
            </a:r>
            <a:r>
              <a:rPr lang="en-US" dirty="0"/>
              <a:t> в </a:t>
            </a:r>
            <a:r>
              <a:rPr lang="en-US" dirty="0" err="1"/>
              <a:t>сообщениях</a:t>
            </a:r>
          </a:p>
        </p:txBody>
      </p:sp>
    </p:spTree>
    <p:extLst>
      <p:ext uri="{BB962C8B-B14F-4D97-AF65-F5344CB8AC3E}">
        <p14:creationId xmlns:p14="http://schemas.microsoft.com/office/powerpoint/2010/main" val="14062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D6B-8769-4D8E-97C7-60CF2A57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EBCD1D5-8789-393F-0607-BAA6FAD8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" y="1213"/>
            <a:ext cx="12192499" cy="6853083"/>
          </a:xfrm>
        </p:spPr>
      </p:pic>
    </p:spTree>
    <p:extLst>
      <p:ext uri="{BB962C8B-B14F-4D97-AF65-F5344CB8AC3E}">
        <p14:creationId xmlns:p14="http://schemas.microsoft.com/office/powerpoint/2010/main" val="25120215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2D1B30"/>
      </a:dk2>
      <a:lt2>
        <a:srgbClr val="F0F3F2"/>
      </a:lt2>
      <a:accent1>
        <a:srgbClr val="E12F90"/>
      </a:accent1>
      <a:accent2>
        <a:srgbClr val="CF1DC8"/>
      </a:accent2>
      <a:accent3>
        <a:srgbClr val="9D2FE1"/>
      </a:accent3>
      <a:accent4>
        <a:srgbClr val="502FD3"/>
      </a:accent4>
      <a:accent5>
        <a:srgbClr val="2F55E1"/>
      </a:accent5>
      <a:accent6>
        <a:srgbClr val="1D8DCF"/>
      </a:accent6>
      <a:hlink>
        <a:srgbClr val="3F45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Телеграм-бот "Конвертирование валют"</vt:lpstr>
      <vt:lpstr>Введение</vt:lpstr>
      <vt:lpstr>Описание</vt:lpstr>
      <vt:lpstr>Зключение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2023-04-23T10:35:36Z</dcterms:created>
  <dcterms:modified xsi:type="dcterms:W3CDTF">2023-04-23T10:48:22Z</dcterms:modified>
</cp:coreProperties>
</file>