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729-CDAA-4F23-B991-7803D382B4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BD65-6D5B-4D8B-B0BF-7BC2B81B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1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729-CDAA-4F23-B991-7803D382B4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BD65-6D5B-4D8B-B0BF-7BC2B81B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16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729-CDAA-4F23-B991-7803D382B4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BD65-6D5B-4D8B-B0BF-7BC2B81B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932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729-CDAA-4F23-B991-7803D382B4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BD65-6D5B-4D8B-B0BF-7BC2B81B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786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729-CDAA-4F23-B991-7803D382B4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BD65-6D5B-4D8B-B0BF-7BC2B81B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681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729-CDAA-4F23-B991-7803D382B4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BD65-6D5B-4D8B-B0BF-7BC2B81B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05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729-CDAA-4F23-B991-7803D382B4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BD65-6D5B-4D8B-B0BF-7BC2B81B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79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729-CDAA-4F23-B991-7803D382B4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BD65-6D5B-4D8B-B0BF-7BC2B81B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2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729-CDAA-4F23-B991-7803D382B4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BD65-6D5B-4D8B-B0BF-7BC2B81B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48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729-CDAA-4F23-B991-7803D382B4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BD65-6D5B-4D8B-B0BF-7BC2B81B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1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729-CDAA-4F23-B991-7803D382B4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BD65-6D5B-4D8B-B0BF-7BC2B81B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68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729-CDAA-4F23-B991-7803D382B4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BD65-6D5B-4D8B-B0BF-7BC2B81B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89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729-CDAA-4F23-B991-7803D382B4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BD65-6D5B-4D8B-B0BF-7BC2B81B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59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94A4729-CDAA-4F23-B991-7803D382B4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DFABD65-6D5B-4D8B-B0BF-7BC2B81B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82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94A4729-CDAA-4F23-B991-7803D382B4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DFABD65-6D5B-4D8B-B0BF-7BC2B81B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938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pPr algn="ctr"/>
            <a:r>
              <a:rPr lang="en-US" dirty="0" err="1" smtClean="0"/>
              <a:t>TelegramBot</a:t>
            </a:r>
            <a:r>
              <a:rPr lang="en-US" dirty="0" smtClean="0"/>
              <a:t> </a:t>
            </a:r>
            <a:r>
              <a:rPr lang="en-US" dirty="0" err="1" smtClean="0"/>
              <a:t>JobHunter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85759" y="5587593"/>
            <a:ext cx="3675017" cy="102221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dirty="0" smtClean="0"/>
              <a:t>Работу выполнили ученики 10И класса школы 2098 имени героя Советского Союза Л.М. </a:t>
            </a:r>
            <a:r>
              <a:rPr lang="ru-RU" dirty="0" err="1" smtClean="0"/>
              <a:t>Доватора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9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Функционал </a:t>
            </a:r>
            <a:r>
              <a:rPr lang="en-US" dirty="0" err="1" smtClean="0"/>
              <a:t>JobHunter</a:t>
            </a:r>
            <a:r>
              <a:rPr lang="en-US" dirty="0" smtClean="0"/>
              <a:t>’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Подбор вакансий по заданным пользователем параметрам</a:t>
            </a:r>
          </a:p>
          <a:p>
            <a:pPr marL="0" indent="0">
              <a:buNone/>
            </a:pPr>
            <a:r>
              <a:rPr lang="en-US" dirty="0" err="1" smtClean="0"/>
              <a:t>JobHunter</a:t>
            </a:r>
            <a:r>
              <a:rPr lang="en-US" dirty="0" smtClean="0"/>
              <a:t> </a:t>
            </a:r>
            <a:r>
              <a:rPr lang="ru-RU" dirty="0" smtClean="0"/>
              <a:t>– это быстрый и простой способ найти вакансию. Наш продукт   проводит поиск на основе двух параметров: специализации и названия вакансии. Затем он выводит найденные вакансии в чат.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782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Плюсы и минусы </a:t>
            </a:r>
            <a:r>
              <a:rPr lang="en-US" dirty="0" err="1" smtClean="0"/>
              <a:t>JobHunter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Плюсы:</a:t>
            </a:r>
          </a:p>
          <a:p>
            <a:r>
              <a:rPr lang="ru-RU" dirty="0"/>
              <a:t> </a:t>
            </a:r>
            <a:r>
              <a:rPr lang="en-US" dirty="0" smtClean="0"/>
              <a:t>User-Friendly </a:t>
            </a:r>
            <a:r>
              <a:rPr lang="ru-RU" dirty="0" smtClean="0"/>
              <a:t>интерфейс</a:t>
            </a:r>
          </a:p>
          <a:p>
            <a:r>
              <a:rPr lang="ru-RU" dirty="0" smtClean="0"/>
              <a:t>Простота использования (достаточно ввести всего два параметра)</a:t>
            </a:r>
          </a:p>
          <a:p>
            <a:r>
              <a:rPr lang="ru-RU" dirty="0" smtClean="0"/>
              <a:t>Большой выбор вакансий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Минусы:</a:t>
            </a:r>
          </a:p>
          <a:p>
            <a:r>
              <a:rPr lang="ru-RU" dirty="0" smtClean="0"/>
              <a:t>Маленький функционал (но это легко исправить)</a:t>
            </a:r>
          </a:p>
          <a:p>
            <a:r>
              <a:rPr lang="ru-RU" dirty="0" smtClean="0"/>
              <a:t>Наличие конкурентов с более широким функционалом (</a:t>
            </a:r>
            <a:r>
              <a:rPr lang="en-US" dirty="0" smtClean="0"/>
              <a:t>headhunter, </a:t>
            </a:r>
            <a:r>
              <a:rPr lang="en-US" dirty="0" err="1" smtClean="0"/>
              <a:t>Avito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Требуется наличие </a:t>
            </a:r>
            <a:r>
              <a:rPr lang="en-US" dirty="0" smtClean="0"/>
              <a:t>Firefox Browser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7966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JobHunter</a:t>
            </a:r>
            <a:r>
              <a:rPr lang="en-US" dirty="0" smtClean="0"/>
              <a:t> </a:t>
            </a:r>
            <a:r>
              <a:rPr lang="ru-RU" dirty="0" smtClean="0"/>
              <a:t>выбирает специальность в каталоге </a:t>
            </a:r>
            <a:r>
              <a:rPr lang="en-US" dirty="0" smtClean="0"/>
              <a:t>hh.ru</a:t>
            </a:r>
            <a:r>
              <a:rPr lang="ru-RU" dirty="0" smtClean="0"/>
              <a:t>, потом вводит введенную пользователем вакансию, как ключевое слово и производит поиск. После этого он выводит результаты в чат.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01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ttp://risovach.ru/upload/2015/11/mem/lyudi-v-chernom_98292904_orig_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6" y="0"/>
            <a:ext cx="12193956" cy="708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94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110</TotalTime>
  <Words>133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Цитаты</vt:lpstr>
      <vt:lpstr>TelegramBot JobHunter</vt:lpstr>
      <vt:lpstr>Функционал JobHunter’а</vt:lpstr>
      <vt:lpstr>Плюсы и минусы JobHunter</vt:lpstr>
      <vt:lpstr>Описание работы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TelegramBot JobHunter</dc:title>
  <dc:creator>VoRoByX</dc:creator>
  <cp:lastModifiedBy>VoRoByX</cp:lastModifiedBy>
  <cp:revision>8</cp:revision>
  <dcterms:created xsi:type="dcterms:W3CDTF">2022-04-14T12:33:47Z</dcterms:created>
  <dcterms:modified xsi:type="dcterms:W3CDTF">2022-04-14T14:24:21Z</dcterms:modified>
</cp:coreProperties>
</file>