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6" r:id="rId5"/>
    <p:sldId id="278" r:id="rId6"/>
    <p:sldId id="267" r:id="rId7"/>
    <p:sldId id="273" r:id="rId8"/>
    <p:sldId id="275" r:id="rId9"/>
    <p:sldId id="274" r:id="rId10"/>
    <p:sldId id="27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5" d="100"/>
          <a:sy n="45" d="100"/>
        </p:scale>
        <p:origin x="82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ctângulo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PT" smtClean="0"/>
              <a:t>29/05/2016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PT" smtClean="0"/>
              <a:pPr/>
              <a:t>29/05/2016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6109320" cy="1711037"/>
          </a:xfrm>
        </p:spPr>
        <p:txBody>
          <a:bodyPr/>
          <a:lstStyle/>
          <a:p>
            <a:r>
              <a:rPr lang="pt-PT" dirty="0" err="1"/>
              <a:t>OneBusAway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Arquitetura de Software 2015/2016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048328" y="342900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Artur Nogueira, 201308142</a:t>
            </a:r>
          </a:p>
          <a:p>
            <a:pPr algn="r"/>
            <a:r>
              <a:rPr lang="pt-PT" dirty="0"/>
              <a:t>Simon Afonso, 201305059</a:t>
            </a:r>
          </a:p>
          <a:p>
            <a:pPr algn="r"/>
            <a:r>
              <a:rPr lang="pt-PT" dirty="0"/>
              <a:t>Tiago Castanheira, 201207833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55840" y="2420888"/>
            <a:ext cx="9144000" cy="1143000"/>
          </a:xfrm>
        </p:spPr>
        <p:txBody>
          <a:bodyPr/>
          <a:lstStyle/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72067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pt-PT" dirty="0"/>
              <a:t>Conteúdo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  <a:p>
            <a:r>
              <a:rPr lang="pt-PT" dirty="0"/>
              <a:t>Arquitetura 4+1</a:t>
            </a:r>
          </a:p>
          <a:p>
            <a:pPr lvl="1"/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  <a:p>
            <a:pPr lvl="1"/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  <a:p>
            <a:pPr lvl="1"/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  <a:p>
            <a:pPr lvl="1"/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  <a:p>
            <a:pPr lvl="1"/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  <a:p>
            <a:r>
              <a:rPr lang="pt-PT" dirty="0"/>
              <a:t>Conclusão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82200" cy="1143000"/>
          </a:xfrm>
        </p:spPr>
        <p:txBody>
          <a:bodyPr/>
          <a:lstStyle/>
          <a:p>
            <a:r>
              <a:rPr lang="pt-PT" dirty="0" err="1"/>
              <a:t>OneBusAway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Aplicação gratuita disponível na Google Play, </a:t>
            </a:r>
            <a:r>
              <a:rPr lang="pt-PT" dirty="0" err="1"/>
              <a:t>iTunes</a:t>
            </a:r>
            <a:r>
              <a:rPr lang="pt-PT" dirty="0"/>
              <a:t>, Windows </a:t>
            </a:r>
            <a:r>
              <a:rPr lang="pt-PT" dirty="0" err="1"/>
              <a:t>Store</a:t>
            </a:r>
            <a:r>
              <a:rPr lang="pt-PT" dirty="0"/>
              <a:t>, Amazon</a:t>
            </a:r>
          </a:p>
          <a:p>
            <a:r>
              <a:rPr lang="pt-PT" dirty="0"/>
              <a:t>Mapa pesquisável</a:t>
            </a:r>
          </a:p>
          <a:p>
            <a:r>
              <a:rPr lang="pt-PT" dirty="0"/>
              <a:t>Disponibiliza informação em tempo-real sobre horários de rotas</a:t>
            </a:r>
          </a:p>
          <a:p>
            <a:r>
              <a:rPr lang="pt-PT" dirty="0"/>
              <a:t>Arquitetura cliente-servidor</a:t>
            </a:r>
          </a:p>
          <a:p>
            <a:r>
              <a:rPr lang="pt-PT" dirty="0"/>
              <a:t>Utilização de várias “Agências de trânsito” para responder a pedidos e transitar  a informação</a:t>
            </a:r>
          </a:p>
          <a:p>
            <a:r>
              <a:rPr lang="pt-PT" dirty="0"/>
              <a:t>Informação armazenada em estruturas de grafos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OneBusAway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700808"/>
            <a:ext cx="6428571" cy="3445714"/>
          </a:xfrm>
        </p:spPr>
      </p:pic>
      <p:sp>
        <p:nvSpPr>
          <p:cNvPr id="6" name="CaixaDeTexto 5"/>
          <p:cNvSpPr txBox="1"/>
          <p:nvPr/>
        </p:nvSpPr>
        <p:spPr>
          <a:xfrm>
            <a:off x="767408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(1*) Camada UI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67408" y="371703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(2*) Camada serviço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67408" y="5471065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(1*) - Interfaces de utilizador separadas por instâncias</a:t>
            </a:r>
          </a:p>
          <a:p>
            <a:r>
              <a:rPr lang="pt-PT" dirty="0"/>
              <a:t>	IVR: </a:t>
            </a:r>
            <a:r>
              <a:rPr lang="pt-PT" dirty="0" err="1"/>
              <a:t>Interactive</a:t>
            </a:r>
            <a:r>
              <a:rPr lang="pt-PT" dirty="0"/>
              <a:t> </a:t>
            </a:r>
            <a:r>
              <a:rPr lang="pt-PT" dirty="0" err="1"/>
              <a:t>Voice</a:t>
            </a:r>
            <a:r>
              <a:rPr lang="pt-PT" dirty="0"/>
              <a:t> Response</a:t>
            </a:r>
          </a:p>
          <a:p>
            <a:r>
              <a:rPr lang="pt-PT" dirty="0"/>
              <a:t>(2*) - Distribuição de processamento por vários pontos</a:t>
            </a:r>
          </a:p>
        </p:txBody>
      </p:sp>
    </p:spTree>
    <p:extLst>
      <p:ext uri="{BB962C8B-B14F-4D97-AF65-F5344CB8AC3E}">
        <p14:creationId xmlns:p14="http://schemas.microsoft.com/office/powerpoint/2010/main" val="286710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344" y="1772816"/>
            <a:ext cx="2952328" cy="1143000"/>
          </a:xfrm>
        </p:spPr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35" y="-1"/>
            <a:ext cx="710292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6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344" y="1772816"/>
            <a:ext cx="2952328" cy="1143000"/>
          </a:xfrm>
        </p:spPr>
        <p:txBody>
          <a:bodyPr/>
          <a:lstStyle/>
          <a:p>
            <a:r>
              <a:rPr lang="pt-PT" dirty="0" err="1"/>
              <a:t>DevelopmentView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340768"/>
            <a:ext cx="8355811" cy="3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344" y="1772816"/>
            <a:ext cx="2952328" cy="1143000"/>
          </a:xfrm>
        </p:spPr>
        <p:txBody>
          <a:bodyPr/>
          <a:lstStyle/>
          <a:p>
            <a:r>
              <a:rPr lang="pt-PT" dirty="0" err="1"/>
              <a:t>Process</a:t>
            </a:r>
            <a:br>
              <a:rPr lang="pt-PT" dirty="0"/>
            </a:b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444899"/>
            <a:ext cx="10058400" cy="39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344" y="1772816"/>
            <a:ext cx="2952328" cy="1143000"/>
          </a:xfrm>
        </p:spPr>
        <p:txBody>
          <a:bodyPr/>
          <a:lstStyle/>
          <a:p>
            <a:r>
              <a:rPr lang="pt-PT" dirty="0" err="1"/>
              <a:t>Physical</a:t>
            </a:r>
            <a:br>
              <a:rPr lang="pt-PT" dirty="0"/>
            </a:b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800708"/>
            <a:ext cx="839558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344" y="1772816"/>
            <a:ext cx="2952328" cy="1143000"/>
          </a:xfrm>
        </p:spPr>
        <p:txBody>
          <a:bodyPr/>
          <a:lstStyle/>
          <a:p>
            <a:r>
              <a:rPr lang="pt-PT" dirty="0"/>
              <a:t>Case</a:t>
            </a:r>
            <a:br>
              <a:rPr lang="pt-PT" dirty="0"/>
            </a:b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620688"/>
            <a:ext cx="8280920" cy="55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49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Escritóri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ritóri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scritóri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ritóri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estrutura de placa de circuitos (ecrã panorâmico)</Template>
  <TotalTime>0</TotalTime>
  <Words>110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TechComputer_16x9</vt:lpstr>
      <vt:lpstr>OneBusAway</vt:lpstr>
      <vt:lpstr>Conteúdo</vt:lpstr>
      <vt:lpstr>OneBusAway</vt:lpstr>
      <vt:lpstr>OneBusAway</vt:lpstr>
      <vt:lpstr>Logical View</vt:lpstr>
      <vt:lpstr>DevelopmentView</vt:lpstr>
      <vt:lpstr>Process View</vt:lpstr>
      <vt:lpstr>Physical View</vt:lpstr>
      <vt:lpstr>Case View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2016-05-28T15:54:12Z</dcterms:created>
  <dcterms:modified xsi:type="dcterms:W3CDTF">2016-05-29T15:18:39Z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