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28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0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8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5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A497AF-8F26-4E72-881F-87AFF4027809}" type="datetimeFigureOut">
              <a:rPr lang="en-US" smtClean="0"/>
              <a:t>20/03/202121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1E35D2-E4CC-4D6C-8AA9-E67BC08CE3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7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0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564"/>
              </p:ext>
            </p:extLst>
          </p:nvPr>
        </p:nvGraphicFramePr>
        <p:xfrm>
          <a:off x="1479550" y="2693194"/>
          <a:ext cx="8267700" cy="227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1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27"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  <a:r>
                        <a:rPr lang="en-US" baseline="0" dirty="0"/>
                        <a:t> 1 (PHP…)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127"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  <a:r>
                        <a:rPr lang="en-US" baseline="0" dirty="0"/>
                        <a:t> 2 (HTML…)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27">
                <a:tc>
                  <a:txBody>
                    <a:bodyPr/>
                    <a:lstStyle/>
                    <a:p>
                      <a:r>
                        <a:rPr lang="en-US" baseline="0" dirty="0"/>
                        <a:t>Tech 3 (CSS…)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4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286603"/>
            <a:ext cx="10456333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Reasonable judgments regard to chosen </a:t>
            </a:r>
            <a:r>
              <a:rPr lang="en-US"/>
              <a:t>topic </a:t>
            </a:r>
            <a:br>
              <a:rPr lang="en-US"/>
            </a:br>
            <a:r>
              <a:rPr lang="en-US"/>
              <a:t>(D1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choose specific tools</a:t>
            </a:r>
          </a:p>
          <a:p>
            <a:r>
              <a:rPr lang="en-US" dirty="0"/>
              <a:t>Why do you choose specific techniques</a:t>
            </a:r>
          </a:p>
        </p:txBody>
      </p:sp>
    </p:spTree>
    <p:extLst>
      <p:ext uri="{BB962C8B-B14F-4D97-AF65-F5344CB8AC3E}">
        <p14:creationId xmlns:p14="http://schemas.microsoft.com/office/powerpoint/2010/main" val="14903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web mechanism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Communication protocol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011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Domain name system – DNS (P1)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concept of DNS</a:t>
            </a:r>
          </a:p>
          <a:p>
            <a:r>
              <a:rPr lang="en-US" dirty="0"/>
              <a:t>Purpose and type of DNS</a:t>
            </a:r>
          </a:p>
          <a:p>
            <a:r>
              <a:rPr lang="en-US" dirty="0"/>
              <a:t>How domain names </a:t>
            </a:r>
            <a:r>
              <a:rPr lang="en-US"/>
              <a:t>are organized &amp; managed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Explanation of web element (P2,M1)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protocol (P2)</a:t>
            </a:r>
          </a:p>
          <a:p>
            <a:r>
              <a:rPr lang="en-US" dirty="0"/>
              <a:t>Server hardware (P2)</a:t>
            </a:r>
          </a:p>
          <a:p>
            <a:r>
              <a:rPr lang="en-US" dirty="0"/>
              <a:t>Server software (P2)</a:t>
            </a:r>
          </a:p>
          <a:p>
            <a:pPr lvl="1"/>
            <a:r>
              <a:rPr lang="en-US" dirty="0"/>
              <a:t>Server operating system</a:t>
            </a:r>
          </a:p>
          <a:p>
            <a:pPr lvl="1"/>
            <a:r>
              <a:rPr lang="en-US" dirty="0"/>
              <a:t>Web server (Apache, IIS)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above arguments with regard to functionality and management (M1)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hardware: Ram, CPU, HDD, Bandwidth…</a:t>
            </a:r>
          </a:p>
          <a:p>
            <a:r>
              <a:rPr lang="en-US" dirty="0"/>
              <a:t>Server software: (Apache, IIS – critical judgments)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influence Search engine (M2)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search engine</a:t>
            </a:r>
          </a:p>
          <a:p>
            <a:r>
              <a:rPr lang="en-US" dirty="0"/>
              <a:t>Concept of SEO</a:t>
            </a:r>
          </a:p>
          <a:p>
            <a:r>
              <a:rPr lang="en-US" dirty="0"/>
              <a:t>Technical solution to improve website index based on SEO</a:t>
            </a:r>
          </a:p>
        </p:txBody>
      </p:sp>
    </p:spTree>
    <p:extLst>
      <p:ext uri="{BB962C8B-B14F-4D97-AF65-F5344CB8AC3E}">
        <p14:creationId xmlns:p14="http://schemas.microsoft.com/office/powerpoint/2010/main" val="99841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Website technologies (P3)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static and dynamic web</a:t>
            </a:r>
          </a:p>
          <a:p>
            <a:r>
              <a:rPr lang="en-US" dirty="0"/>
              <a:t>Drive to front-end and back-end technologies</a:t>
            </a:r>
          </a:p>
          <a:p>
            <a:r>
              <a:rPr lang="en-US" dirty="0"/>
              <a:t>Clarify the capabilities and relationship front-end and back-end</a:t>
            </a:r>
          </a:p>
        </p:txBody>
      </p:sp>
    </p:spTree>
    <p:extLst>
      <p:ext uri="{BB962C8B-B14F-4D97-AF65-F5344CB8AC3E}">
        <p14:creationId xmlns:p14="http://schemas.microsoft.com/office/powerpoint/2010/main" val="148391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Online creation tools and custom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examples of online creation tool (WIX.com) (P4)</a:t>
            </a:r>
          </a:p>
          <a:p>
            <a:r>
              <a:rPr lang="en-US" dirty="0"/>
              <a:t>Comparison table (P4)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60298"/>
              </p:ext>
            </p:extLst>
          </p:nvPr>
        </p:nvGraphicFramePr>
        <p:xfrm>
          <a:off x="1054100" y="3056466"/>
          <a:ext cx="1016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creation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built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64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a range of tools and techniques available to design and develop a custom built website (M3)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94491"/>
              </p:ext>
            </p:extLst>
          </p:nvPr>
        </p:nvGraphicFramePr>
        <p:xfrm>
          <a:off x="1962150" y="2375694"/>
          <a:ext cx="8267700" cy="227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1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27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  <a:r>
                        <a:rPr lang="en-US" baseline="0" dirty="0"/>
                        <a:t> 1 (</a:t>
                      </a:r>
                      <a:r>
                        <a:rPr lang="en-US" baseline="0" dirty="0" err="1"/>
                        <a:t>Netbean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127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  <a:r>
                        <a:rPr lang="en-US" baseline="0" dirty="0"/>
                        <a:t> 2 (Sublime 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27">
                <a:tc>
                  <a:txBody>
                    <a:bodyPr/>
                    <a:lstStyle/>
                    <a:p>
                      <a:r>
                        <a:rPr lang="en-US" baseline="0" dirty="0"/>
                        <a:t>Tool 3 (Studio code)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578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280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Assignment guide</vt:lpstr>
      <vt:lpstr>Introduction of web technologies</vt:lpstr>
      <vt:lpstr>1. Domain name system – DNS (P1)</vt:lpstr>
      <vt:lpstr>2. Explanation of web element (P2,M1)</vt:lpstr>
      <vt:lpstr>Evaluate above arguments with regard to functionality and management (M1)</vt:lpstr>
      <vt:lpstr>Review the influence Search engine (M2)</vt:lpstr>
      <vt:lpstr>3. Website technologies (P3)</vt:lpstr>
      <vt:lpstr>4. Online creation tools and custom built</vt:lpstr>
      <vt:lpstr>Evaluate a range of tools and techniques available to design and develop a custom built website (M3)</vt:lpstr>
      <vt:lpstr>PowerPoint Presentation</vt:lpstr>
      <vt:lpstr>Reasonable judgments regard to chosen topic  (D1)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</dc:title>
  <dc:creator>DzungLM</dc:creator>
  <cp:lastModifiedBy>Nguyen Dinh Tran Long</cp:lastModifiedBy>
  <cp:revision>17</cp:revision>
  <dcterms:created xsi:type="dcterms:W3CDTF">2020-01-09T06:37:03Z</dcterms:created>
  <dcterms:modified xsi:type="dcterms:W3CDTF">2021-03-20T03:51:27Z</dcterms:modified>
</cp:coreProperties>
</file>