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1" r:id="rId4"/>
    <p:sldId id="286" r:id="rId5"/>
    <p:sldId id="303" r:id="rId6"/>
    <p:sldId id="304" r:id="rId7"/>
    <p:sldId id="305" r:id="rId8"/>
    <p:sldId id="282" r:id="rId9"/>
    <p:sldId id="306" r:id="rId10"/>
    <p:sldId id="283" r:id="rId11"/>
    <p:sldId id="284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6" y="60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2251075"/>
            <a:ext cx="239903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1397" y="2467340"/>
            <a:ext cx="4967785" cy="18620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6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</a:t>
            </a: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GGER</a:t>
            </a:r>
            <a:endParaRPr lang="zh-CN" altLang="zh-CN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6155" y="4545332"/>
            <a:ext cx="307968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Made </a:t>
            </a:r>
            <a:r>
              <a:rPr lang="en-US" altLang="zh-CN" dirty="0" smtClean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 :  </a:t>
            </a:r>
            <a:r>
              <a:rPr lang="zh-CN" altLang="en-US" dirty="0" smtClean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徐德轩    袁玉红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2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03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关键功能代码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5191" y="3278573"/>
            <a:ext cx="46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04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3" y="2637065"/>
            <a:ext cx="235192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演示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5191" y="3278573"/>
            <a:ext cx="46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2251075"/>
            <a:ext cx="239903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57420" y="2720975"/>
            <a:ext cx="333692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</a:t>
            </a:r>
            <a:r>
              <a:rPr lang="zh-CN" altLang="zh-CN" sz="8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85160" y="4563110"/>
            <a:ext cx="6226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company is an association or collection of individuals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  <p:bldP spid="5" grpId="0" bldLvl="0" animBg="1"/>
      <p:bldP spid="2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28675" y="1603429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57886" y="1604064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6294" y="1603429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48864" y="1634206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基本功能介绍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8675" y="2442505"/>
            <a:ext cx="588049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57886" y="2443140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6294" y="2442505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48864" y="2473282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8675" y="3281581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58521" y="3280946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6294" y="3281581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48864" y="3312358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关键功能代码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28675" y="4120657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57886" y="4143517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76294" y="4120657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48864" y="41514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6328675" y="4959733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257886" y="4959733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6294" y="4959733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148864" y="4990510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具体工作措施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13295" y="3620200"/>
            <a:ext cx="266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850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48505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3295" y="2511835"/>
            <a:ext cx="2669236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 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8" grpId="0"/>
      <p:bldP spid="19" grpId="0" animBg="1"/>
      <p:bldP spid="23" grpId="0" animBg="1"/>
      <p:bldP spid="24" grpId="0"/>
      <p:bldP spid="25" grpId="0" animBg="1"/>
      <p:bldP spid="39" grpId="0" animBg="1"/>
      <p:bldP spid="40" grpId="0"/>
      <p:bldP spid="43" grpId="0" animBg="1"/>
      <p:bldP spid="45" grpId="0" animBg="1"/>
      <p:bldP spid="55" grpId="0"/>
      <p:bldP spid="56" grpId="0" animBg="1"/>
      <p:bldP spid="58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基本功能介绍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5191" y="3278573"/>
            <a:ext cx="46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23819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基本功能介绍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099859"/>
            <a:ext cx="2528844" cy="44957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08" y="1099859"/>
            <a:ext cx="2656195" cy="472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23819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基本功能介绍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1" y="1601870"/>
            <a:ext cx="2448920" cy="4353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19" y="1601870"/>
            <a:ext cx="2580151" cy="45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6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23819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基本功能介绍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83" y="1228298"/>
            <a:ext cx="2929648" cy="5208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12" y="1228298"/>
            <a:ext cx="2924886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23819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基本功能介绍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20" y="994024"/>
            <a:ext cx="4228571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3" y="2637065"/>
            <a:ext cx="323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小组分工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5191" y="3278573"/>
            <a:ext cx="46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6" y="278130"/>
            <a:ext cx="31052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小组成员分工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Freeform 5"/>
          <p:cNvSpPr/>
          <p:nvPr/>
        </p:nvSpPr>
        <p:spPr bwMode="auto">
          <a:xfrm>
            <a:off x="3119265" y="2583765"/>
            <a:ext cx="2858045" cy="78490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5"/>
          <p:cNvSpPr/>
          <p:nvPr/>
        </p:nvSpPr>
        <p:spPr bwMode="auto">
          <a:xfrm flipH="1">
            <a:off x="5527163" y="5005732"/>
            <a:ext cx="2858045" cy="78490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6"/>
          <p:cNvSpPr/>
          <p:nvPr/>
        </p:nvSpPr>
        <p:spPr bwMode="auto">
          <a:xfrm>
            <a:off x="5059366" y="3396679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8"/>
          <p:cNvSpPr>
            <a:spLocks noEditPoints="1"/>
          </p:cNvSpPr>
          <p:nvPr/>
        </p:nvSpPr>
        <p:spPr bwMode="auto">
          <a:xfrm>
            <a:off x="5053242" y="3390555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Inhaltsplatzhalter 4"/>
          <p:cNvSpPr txBox="1"/>
          <p:nvPr/>
        </p:nvSpPr>
        <p:spPr>
          <a:xfrm>
            <a:off x="4104219" y="2752903"/>
            <a:ext cx="120627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800" b="1" dirty="0">
                <a:latin typeface="+mj-lt"/>
              </a:rPr>
              <a:t>徐德轩</a:t>
            </a:r>
            <a:endParaRPr lang="en-US" sz="2000" dirty="0">
              <a:latin typeface="+mn-lt"/>
            </a:endParaRPr>
          </a:p>
        </p:txBody>
      </p:sp>
      <p:sp>
        <p:nvSpPr>
          <p:cNvPr id="48" name="Inhaltsplatzhalter 4"/>
          <p:cNvSpPr txBox="1"/>
          <p:nvPr/>
        </p:nvSpPr>
        <p:spPr>
          <a:xfrm>
            <a:off x="6513565" y="5222822"/>
            <a:ext cx="121020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800" b="1" dirty="0">
                <a:latin typeface="+mj-lt"/>
              </a:rPr>
              <a:t>袁玉红</a:t>
            </a:r>
            <a:endParaRPr lang="en-US" sz="2800" b="1" dirty="0"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66776" y="2567451"/>
            <a:ext cx="27731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网络、传输、视频录制、上传、视频信息获取、刷新等功能实现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1188" y="5146933"/>
            <a:ext cx="3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设计、活动之间跳转、图标设计与绘制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61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4" grpId="0" animBg="1"/>
      <p:bldP spid="21" grpId="0" animBg="1"/>
      <p:bldP spid="23" grpId="0" animBg="1"/>
      <p:bldP spid="47" grpId="0"/>
      <p:bldP spid="48" grpId="0"/>
      <p:bldP spid="53" grpId="0"/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172</Words>
  <Application>Microsoft Office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FuturaBookC</vt:lpstr>
      <vt:lpstr>等线</vt:lpstr>
      <vt:lpstr>等线 Light</vt:lpstr>
      <vt:lpstr>锐字逼格青春粗黑体简2.0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徐 德轩</cp:lastModifiedBy>
  <cp:revision>61</cp:revision>
  <dcterms:created xsi:type="dcterms:W3CDTF">2018-03-08T13:14:00Z</dcterms:created>
  <dcterms:modified xsi:type="dcterms:W3CDTF">2019-07-22T05:34:59Z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