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educatcarhou"/>
          <p:cNvPicPr>
            <a:picLocks noChangeAspect="1" noChangeArrowheads="1"/>
          </p:cNvPicPr>
          <p:nvPr/>
        </p:nvPicPr>
        <p:blipFill>
          <a:blip r:embed="rId2">
            <a:lum bright="-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71800"/>
            <a:ext cx="7772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00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3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381000"/>
            <a:ext cx="19431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6769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3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0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2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68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educatcarhou"/>
          <p:cNvPicPr>
            <a:picLocks noChangeAspect="1" noChangeArrowheads="1"/>
          </p:cNvPicPr>
          <p:nvPr/>
        </p:nvPicPr>
        <p:blipFill>
          <a:blip r:embed="rId13">
            <a:lum bright="-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3810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j-lt"/>
                <a:ea typeface="宋体" charset="-122"/>
              </a:defRPr>
            </a:lvl1pPr>
          </a:lstStyle>
          <a:p>
            <a:fld id="{E8B64322-C7A2-4181-B6BA-8EF190AA89E0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j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j-lt"/>
                <a:ea typeface="宋体" charset="-122"/>
              </a:defRPr>
            </a:lvl1pPr>
          </a:lstStyle>
          <a:p>
            <a:fld id="{7339792F-F39E-40EB-BE3D-F9C484CF83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/>
              <a:t>未来展望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关于产品、盈利等的设想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8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260648"/>
            <a:ext cx="8363272" cy="64087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关于产品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以医疗相关</a:t>
            </a:r>
            <a:r>
              <a:rPr lang="zh-CN" altLang="en-US" dirty="0" smtClean="0"/>
              <a:t>的信息管理软件和影像处理软件入手，最终形成平台化的产品。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我们的产品最终成为医生易用的诊疗辅助工具平台，医患之间以及患者之间的交流平台，诊疗相关厂商的信息发布平台。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现有产品计划：</a:t>
            </a:r>
            <a:endParaRPr lang="en-US" altLang="zh-CN" dirty="0" smtClean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3D</a:t>
            </a:r>
            <a:r>
              <a:rPr lang="zh-CN" altLang="en-US" dirty="0" smtClean="0"/>
              <a:t>打印服务</a:t>
            </a:r>
            <a:r>
              <a:rPr lang="en-US" altLang="zh-CN" dirty="0" smtClean="0"/>
              <a:t>Workflow </a:t>
            </a:r>
            <a:r>
              <a:rPr lang="zh-CN" altLang="en-US" dirty="0" smtClean="0"/>
              <a:t>（现有软件平台的主干）</a:t>
            </a:r>
            <a:endParaRPr lang="en-US" altLang="zh-CN" dirty="0" smtClean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CheckList</a:t>
            </a:r>
            <a:endParaRPr lang="en-US" altLang="zh-CN" dirty="0" smtClean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医</a:t>
            </a:r>
            <a:r>
              <a:rPr lang="zh-CN" altLang="en-US" dirty="0" smtClean="0"/>
              <a:t>患间问答和交流平台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下一步产品计划：</a:t>
            </a:r>
            <a:endParaRPr lang="en-US" altLang="zh-CN" dirty="0" smtClean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3D</a:t>
            </a:r>
            <a:r>
              <a:rPr lang="zh-CN" altLang="en-US" dirty="0" smtClean="0"/>
              <a:t>打印辅助设计软件</a:t>
            </a:r>
            <a:endParaRPr lang="en-US" altLang="zh-CN" dirty="0" smtClean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Dicom</a:t>
            </a:r>
            <a:r>
              <a:rPr lang="zh-CN" altLang="en-US" dirty="0"/>
              <a:t>图像显示和测量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260648"/>
            <a:ext cx="8363272" cy="64087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关于盈利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如果能积攒一定数量的用户，拉设备厂商的广告是一部分收入。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采用会员制也会带来一部分收入。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安使用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收费。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直接买软件产品给医疗单位。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如果后续能加入专业的影像处理和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CAD</a:t>
            </a:r>
            <a:r>
              <a:rPr lang="zh-CN" altLang="en-US" dirty="0" smtClean="0"/>
              <a:t>软件，也可以收取一定的软件使用费。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6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260648"/>
            <a:ext cx="8363272" cy="64087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关于融资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先推出软件产品，争取先通过产品取得一些收入。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在产品盈利方向确定后，需要快速扩大产品规模的时候，开始引入资本投入。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293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260648"/>
            <a:ext cx="8363272" cy="64087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关于团队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价值观一致，总体目标一致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我们目标</a:t>
            </a:r>
            <a:r>
              <a:rPr lang="zh-CN" altLang="en-US" dirty="0"/>
              <a:t>是通过</a:t>
            </a:r>
            <a:r>
              <a:rPr lang="zh-CN" altLang="en-US" dirty="0" smtClean="0"/>
              <a:t>提供有价值且易</a:t>
            </a:r>
            <a:r>
              <a:rPr lang="zh-CN" altLang="en-US" dirty="0" smtClean="0"/>
              <a:t>用的软件平台产品</a:t>
            </a:r>
            <a:r>
              <a:rPr lang="zh-CN" altLang="en-US" dirty="0" smtClean="0"/>
              <a:t>和服务，使医生</a:t>
            </a:r>
            <a:r>
              <a:rPr lang="zh-CN" altLang="en-US" dirty="0"/>
              <a:t>、服务商和</a:t>
            </a:r>
            <a:r>
              <a:rPr lang="zh-CN" altLang="en-US" dirty="0" smtClean="0"/>
              <a:t>患者之间的协作更高效，沟通更顺畅。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00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9144000" cy="64087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下一步计划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争取春节前完成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的第一个版本。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8</a:t>
            </a:r>
            <a:r>
              <a:rPr lang="zh-CN" altLang="en-US" dirty="0" smtClean="0"/>
              <a:t>月底前完成</a:t>
            </a:r>
            <a:r>
              <a:rPr lang="en-US" altLang="zh-CN" dirty="0" err="1" smtClean="0"/>
              <a:t>CheckList</a:t>
            </a:r>
            <a:r>
              <a:rPr lang="zh-CN" altLang="en-US" dirty="0" smtClean="0"/>
              <a:t>的第一个版本。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下次碰面前完成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的第一版需求。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小吕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争取完成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手机版框架，客户端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小斌，服务器端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曾子。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Workflow PC</a:t>
            </a:r>
            <a:r>
              <a:rPr lang="zh-CN" altLang="en-US" dirty="0" smtClean="0"/>
              <a:t>版</a:t>
            </a:r>
            <a:r>
              <a:rPr lang="zh-CN" altLang="en-US" dirty="0"/>
              <a:t>、</a:t>
            </a:r>
            <a:r>
              <a:rPr lang="zh-CN" altLang="en-US" dirty="0" smtClean="0"/>
              <a:t>问答的代码也上传到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小斌。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CheckList</a:t>
            </a:r>
            <a:r>
              <a:rPr lang="en-US" altLang="zh-CN" dirty="0" smtClean="0"/>
              <a:t> SQL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曾子。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193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66"/>
      </a:dk1>
      <a:lt1>
        <a:srgbClr val="FFFFFF"/>
      </a:lt1>
      <a:dk2>
        <a:srgbClr val="4A8AC4"/>
      </a:dk2>
      <a:lt2>
        <a:srgbClr val="F7CC17"/>
      </a:lt2>
      <a:accent1>
        <a:srgbClr val="CDCD1F"/>
      </a:accent1>
      <a:accent2>
        <a:srgbClr val="368D2D"/>
      </a:accent2>
      <a:accent3>
        <a:srgbClr val="B1C4DE"/>
      </a:accent3>
      <a:accent4>
        <a:srgbClr val="DADADA"/>
      </a:accent4>
      <a:accent5>
        <a:srgbClr val="E3E3AB"/>
      </a:accent5>
      <a:accent6>
        <a:srgbClr val="307F28"/>
      </a:accent6>
      <a:hlink>
        <a:srgbClr val="0066FF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4A8AC4"/>
        </a:dk2>
        <a:lt2>
          <a:srgbClr val="F7CC17"/>
        </a:lt2>
        <a:accent1>
          <a:srgbClr val="CDCD1F"/>
        </a:accent1>
        <a:accent2>
          <a:srgbClr val="368D2D"/>
        </a:accent2>
        <a:accent3>
          <a:srgbClr val="B1C4DE"/>
        </a:accent3>
        <a:accent4>
          <a:srgbClr val="DADADA"/>
        </a:accent4>
        <a:accent5>
          <a:srgbClr val="E3E3AB"/>
        </a:accent5>
        <a:accent6>
          <a:srgbClr val="307F28"/>
        </a:accent6>
        <a:hlink>
          <a:srgbClr val="0066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struttura Disegni di bambini su sfondo blu</Template>
  <TotalTime>72</TotalTime>
  <Words>311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Default Design</vt:lpstr>
      <vt:lpstr>未来展望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未来展望</dc:title>
  <dc:creator>zzz</dc:creator>
  <cp:lastModifiedBy>zzz</cp:lastModifiedBy>
  <cp:revision>16</cp:revision>
  <dcterms:created xsi:type="dcterms:W3CDTF">2016-08-09T15:23:29Z</dcterms:created>
  <dcterms:modified xsi:type="dcterms:W3CDTF">2016-08-10T14:43:31Z</dcterms:modified>
</cp:coreProperties>
</file>