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864" y="3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CC26-172F-4A44-BA47-6B7BB1DA9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7E341-1C88-471A-8180-7F71D7CA2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9CB91-AF9C-4F62-891E-AD13E22E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29.6.2021.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3DF3E-7E6C-4B76-9ACA-42CB87F7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4C44-A213-482F-BAAD-33D924A3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2597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13B3-DCD8-4301-90AE-C2A5E278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DC31F-E3FB-4199-ABBC-580F1E786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B7E9-72A0-4E63-A0CF-8FEF9050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29.6.2021.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2902D-5A4E-4A8C-AECD-3B64F25E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7EF6F-7C9B-4526-87C0-0A398A76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9924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BCB2C-5452-4176-B017-347813DE9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AF470-5796-42E4-83E0-9A61286CE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001CD-659A-4CD9-90ED-D347A11F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29.6.2021.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B8D06-1070-4EA3-87DE-5E20674C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B1C7-2C0E-40B6-B0FD-0D45C7A6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9753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3F72-81CA-4F90-B823-4DC365F9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62589-AF73-4775-BC05-65DB76A2A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5529-88D5-4F38-90D2-8C836348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29.6.2021.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327C-BDDC-4368-ACA2-8CCE1CC3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99237-953D-4DCF-9AAB-6936B6EC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974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7E0C-BC6A-4B53-8F85-352A1AC8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4CAF-374C-444B-89CF-05FF72D6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D8BA6-31A9-4DFD-B289-84D4D7FF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29.6.2021.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E4B5-F80E-4505-A407-B78ACF67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E4BEF-AB95-45DC-8275-3258CCAD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7850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9D31-50D9-458C-871D-996DEC51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2D5A-A879-4E03-B2FA-5605DF6B7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5D417-37EC-4BFF-966B-2ED065E8A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6D6B7-4AA3-4DE2-9460-0EF9457F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29.6.2021.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4B461-4C35-4B48-92D2-90FBFBF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A296D-01CF-450B-AB04-AB33947B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2877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9A72-F17E-4D17-A39A-57AC099C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930D7-A25B-4BE9-9D3E-191FC774C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E2082-B813-4FA0-AD9D-0AB9707D6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1AC29-E4BA-4D61-AA6C-B3588D011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74049-618A-4EC4-8AB3-CEAC18CC0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D1476-D7E7-43E3-832D-5E52E3ED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29.6.2021.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6D31B-0D70-40DB-B550-537C8DC6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89E65-BA7F-4420-A1AE-A47416C4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6300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3FE0-27D6-4E6E-9639-0A18BE58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4E7DE-2BF2-453D-8D6B-F8965613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29.6.2021.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86E13-6D32-4921-8377-10CCA2C1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92BB7-F29C-4061-A9B3-DFD4516E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0596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8CF25-D1C6-452A-AA21-2B0E9A9D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29.6.2021.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81173-9C4D-4E4F-93FF-ECC1427B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B2316-D536-426E-8690-735032C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5075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7795-A437-4DBF-BB47-334A36A3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2952-5F88-4280-B359-4CCADE76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93C72-9229-422D-A0D7-F919AD2AC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110AC-7CEB-4A4E-AF13-07B17AD2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29.6.2021.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AB966-EF99-4799-B79F-C606C7C1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72B9-D768-44A3-83F1-62F2FF93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5179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C13F-FC1B-465D-9E89-347308CC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B9211-861F-4388-AD77-BB0433CA2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DB757-66CD-4230-B6F0-B1FD44D6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A6968-C28E-4A15-BD40-345F9302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29.6.2021.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6775A-C8DF-449E-8CD5-B004858C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0C505-7041-4A12-9A5E-25131AE3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2342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67B11-6C59-48F0-A6E5-4DA76F23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89BEB-00DB-49CE-B5AA-0014DD74D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D585-324F-4FAF-9192-154D27227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5C47-55EF-44A1-AB12-9B3DC445C676}" type="datetimeFigureOut">
              <a:rPr lang="sr-Latn-RS" smtClean="0"/>
              <a:t>29.6.2021.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A6E63-9FBA-4676-9E37-C71D43366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E2BA-069D-45A8-9498-9E8C864A3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2975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527F77-53DB-48A2-897D-380F7B841892}"/>
              </a:ext>
            </a:extLst>
          </p:cNvPr>
          <p:cNvSpPr/>
          <p:nvPr/>
        </p:nvSpPr>
        <p:spPr>
          <a:xfrm>
            <a:off x="457418" y="905478"/>
            <a:ext cx="6228368" cy="47066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B21D48-89D3-4E39-95D3-28990894F33D}"/>
              </a:ext>
            </a:extLst>
          </p:cNvPr>
          <p:cNvSpPr/>
          <p:nvPr/>
        </p:nvSpPr>
        <p:spPr>
          <a:xfrm>
            <a:off x="456693" y="324158"/>
            <a:ext cx="6229094" cy="31691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    House Hunters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768AF-2311-44BD-8FD4-DFCC4877CB74}"/>
              </a:ext>
            </a:extLst>
          </p:cNvPr>
          <p:cNvSpPr/>
          <p:nvPr/>
        </p:nvSpPr>
        <p:spPr>
          <a:xfrm>
            <a:off x="457416" y="640332"/>
            <a:ext cx="6228368" cy="26514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2B7F20-378E-4B7C-87E2-07E1645FE417}"/>
              </a:ext>
            </a:extLst>
          </p:cNvPr>
          <p:cNvGrpSpPr/>
          <p:nvPr/>
        </p:nvGrpSpPr>
        <p:grpSpPr>
          <a:xfrm>
            <a:off x="5579808" y="426734"/>
            <a:ext cx="907630" cy="121985"/>
            <a:chOff x="4959770" y="577400"/>
            <a:chExt cx="936758" cy="1259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2F387B-7BC6-498B-B143-3AD3B3DEA286}"/>
                </a:ext>
              </a:extLst>
            </p:cNvPr>
            <p:cNvCxnSpPr>
              <a:cxnSpLocks/>
            </p:cNvCxnSpPr>
            <p:nvPr/>
          </p:nvCxnSpPr>
          <p:spPr>
            <a:xfrm>
              <a:off x="4959770" y="650386"/>
              <a:ext cx="1472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D49E5C-7F18-4D67-AC60-9A031ACC3795}"/>
                </a:ext>
              </a:extLst>
            </p:cNvPr>
            <p:cNvSpPr/>
            <p:nvPr/>
          </p:nvSpPr>
          <p:spPr>
            <a:xfrm>
              <a:off x="5347269" y="577400"/>
              <a:ext cx="147241" cy="1259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97248A-F44B-47DB-A444-640290B71298}"/>
                </a:ext>
              </a:extLst>
            </p:cNvPr>
            <p:cNvGrpSpPr/>
            <p:nvPr/>
          </p:nvGrpSpPr>
          <p:grpSpPr>
            <a:xfrm>
              <a:off x="5749286" y="577400"/>
              <a:ext cx="147242" cy="125900"/>
              <a:chOff x="5071529" y="633280"/>
              <a:chExt cx="147242" cy="12590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BE69036-984F-40B4-AF21-ED662C373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529" y="633280"/>
                <a:ext cx="147242" cy="125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C4C8175-9AD2-4F7C-A352-6E0B1F8ED5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1529" y="633280"/>
                <a:ext cx="147242" cy="11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C91B92C-8A79-402A-8327-589BA6BBE1CD}"/>
              </a:ext>
            </a:extLst>
          </p:cNvPr>
          <p:cNvSpPr/>
          <p:nvPr/>
        </p:nvSpPr>
        <p:spPr>
          <a:xfrm>
            <a:off x="456694" y="635495"/>
            <a:ext cx="909826" cy="2699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Send email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3F8016-A866-42A0-8E02-51EAEADACCDF}"/>
              </a:ext>
            </a:extLst>
          </p:cNvPr>
          <p:cNvSpPr/>
          <p:nvPr/>
        </p:nvSpPr>
        <p:spPr>
          <a:xfrm>
            <a:off x="1366520" y="635495"/>
            <a:ext cx="1123200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Receive email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FC2DAF-23D2-4D1F-9FD9-17B8479E9111}"/>
              </a:ext>
            </a:extLst>
          </p:cNvPr>
          <p:cNvSpPr/>
          <p:nvPr/>
        </p:nvSpPr>
        <p:spPr>
          <a:xfrm>
            <a:off x="2489720" y="635495"/>
            <a:ext cx="768784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Contacts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7742C0-35DC-4BBF-9390-8554900C0110}"/>
              </a:ext>
            </a:extLst>
          </p:cNvPr>
          <p:cNvSpPr/>
          <p:nvPr/>
        </p:nvSpPr>
        <p:spPr>
          <a:xfrm>
            <a:off x="5695908" y="1171810"/>
            <a:ext cx="612675" cy="889093"/>
          </a:xfrm>
          <a:prstGeom prst="roundRect">
            <a:avLst>
              <a:gd name="adj" fmla="val 5888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sr-Latn-RS" sz="1200" dirty="0" err="1">
                <a:latin typeface="Encode Sans" pitchFamily="2" charset="-18"/>
              </a:rPr>
              <a:t>Send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EB4D1B-FB0B-40CD-BBC1-12578F264B74}"/>
              </a:ext>
            </a:extLst>
          </p:cNvPr>
          <p:cNvSpPr/>
          <p:nvPr/>
        </p:nvSpPr>
        <p:spPr>
          <a:xfrm>
            <a:off x="1647510" y="1171039"/>
            <a:ext cx="3979880" cy="26998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200" dirty="0" err="1">
                <a:latin typeface="Encode Sans" pitchFamily="2" charset="-18"/>
              </a:rPr>
              <a:t>email_from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DE44D4-313E-400B-9AD3-622D3F69C267}"/>
              </a:ext>
            </a:extLst>
          </p:cNvPr>
          <p:cNvSpPr/>
          <p:nvPr/>
        </p:nvSpPr>
        <p:spPr>
          <a:xfrm>
            <a:off x="842579" y="1783220"/>
            <a:ext cx="714488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Subject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C9DED1-506B-42B7-926A-2956037A29D1}"/>
              </a:ext>
            </a:extLst>
          </p:cNvPr>
          <p:cNvSpPr/>
          <p:nvPr/>
        </p:nvSpPr>
        <p:spPr>
          <a:xfrm>
            <a:off x="1647511" y="1790919"/>
            <a:ext cx="3979880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subject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56D3C7-1373-411F-B490-1F7EE37868B4}"/>
              </a:ext>
            </a:extLst>
          </p:cNvPr>
          <p:cNvSpPr/>
          <p:nvPr/>
        </p:nvSpPr>
        <p:spPr>
          <a:xfrm>
            <a:off x="833896" y="2175133"/>
            <a:ext cx="5474687" cy="222855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body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B29845-53B4-4745-BEF7-CC6B7CE345FD}"/>
              </a:ext>
            </a:extLst>
          </p:cNvPr>
          <p:cNvSpPr/>
          <p:nvPr/>
        </p:nvSpPr>
        <p:spPr>
          <a:xfrm>
            <a:off x="842579" y="1171039"/>
            <a:ext cx="740693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7EBF41-38D2-48C1-9CB6-7662670B65B0}"/>
              </a:ext>
            </a:extLst>
          </p:cNvPr>
          <p:cNvSpPr/>
          <p:nvPr/>
        </p:nvSpPr>
        <p:spPr>
          <a:xfrm>
            <a:off x="842579" y="1487058"/>
            <a:ext cx="740693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To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DE80EA-D0C3-4040-94D3-A48F959D722E}"/>
              </a:ext>
            </a:extLst>
          </p:cNvPr>
          <p:cNvSpPr/>
          <p:nvPr/>
        </p:nvSpPr>
        <p:spPr>
          <a:xfrm>
            <a:off x="1647511" y="1482401"/>
            <a:ext cx="3979879" cy="26998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email</a:t>
            </a:r>
            <a:r>
              <a:rPr lang="en-US" sz="1200" dirty="0" err="1">
                <a:latin typeface="Encode Sans" pitchFamily="2" charset="-18"/>
              </a:rPr>
              <a:t>_to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376C04-51BF-43DE-9307-F97672FC94A8}"/>
              </a:ext>
            </a:extLst>
          </p:cNvPr>
          <p:cNvSpPr/>
          <p:nvPr/>
        </p:nvSpPr>
        <p:spPr>
          <a:xfrm>
            <a:off x="7129505" y="324158"/>
            <a:ext cx="740693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From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6023842-E596-41CB-96A1-1D704BA6AB0D}"/>
              </a:ext>
            </a:extLst>
          </p:cNvPr>
          <p:cNvGrpSpPr/>
          <p:nvPr/>
        </p:nvGrpSpPr>
        <p:grpSpPr>
          <a:xfrm>
            <a:off x="7648441" y="443910"/>
            <a:ext cx="164181" cy="72003"/>
            <a:chOff x="2692264" y="3721654"/>
            <a:chExt cx="164181" cy="7200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0598768-3FC0-4363-A786-00E8C7F0010F}"/>
                </a:ext>
              </a:extLst>
            </p:cNvPr>
            <p:cNvCxnSpPr>
              <a:cxnSpLocks/>
            </p:cNvCxnSpPr>
            <p:nvPr/>
          </p:nvCxnSpPr>
          <p:spPr>
            <a:xfrm>
              <a:off x="2692264" y="3721654"/>
              <a:ext cx="84208" cy="72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DD91AE-A4EE-4EBB-B5FC-B837B61FFF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7134" y="3721654"/>
              <a:ext cx="89311" cy="720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BD430EF-342F-40C7-BDC4-140E153F2466}"/>
              </a:ext>
            </a:extLst>
          </p:cNvPr>
          <p:cNvSpPr/>
          <p:nvPr/>
        </p:nvSpPr>
        <p:spPr>
          <a:xfrm>
            <a:off x="7129505" y="593183"/>
            <a:ext cx="1771054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from_email</a:t>
            </a:r>
            <a:r>
              <a:rPr lang="en-US" sz="1200" kern="1200" dirty="0">
                <a:latin typeface="Encode Sans" pitchFamily="2" charset="-18"/>
              </a:rPr>
              <a:t> | </a:t>
            </a:r>
            <a:r>
              <a:rPr lang="en-US" sz="1200" kern="1200" dirty="0" err="1">
                <a:latin typeface="Encode Sans" pitchFamily="2" charset="-18"/>
              </a:rPr>
              <a:t>from_key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839DD3-1EE5-472E-8989-80424E2CD067}"/>
              </a:ext>
            </a:extLst>
          </p:cNvPr>
          <p:cNvSpPr/>
          <p:nvPr/>
        </p:nvSpPr>
        <p:spPr>
          <a:xfrm>
            <a:off x="7129505" y="857601"/>
            <a:ext cx="1771054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from_email</a:t>
            </a:r>
            <a:r>
              <a:rPr lang="en-US" sz="1200" kern="1200" dirty="0">
                <a:latin typeface="Encode Sans" pitchFamily="2" charset="-18"/>
              </a:rPr>
              <a:t> | </a:t>
            </a:r>
            <a:r>
              <a:rPr lang="en-US" sz="1200" kern="1200" dirty="0" err="1">
                <a:latin typeface="Encode Sans" pitchFamily="2" charset="-18"/>
              </a:rPr>
              <a:t>from_key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157C8D-1CF4-4683-8836-BCB03DD036FD}"/>
              </a:ext>
            </a:extLst>
          </p:cNvPr>
          <p:cNvSpPr/>
          <p:nvPr/>
        </p:nvSpPr>
        <p:spPr>
          <a:xfrm>
            <a:off x="7129505" y="1127585"/>
            <a:ext cx="1771054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from_email</a:t>
            </a:r>
            <a:r>
              <a:rPr lang="en-US" sz="1200" kern="1200" dirty="0">
                <a:latin typeface="Encode Sans" pitchFamily="2" charset="-18"/>
              </a:rPr>
              <a:t> | </a:t>
            </a:r>
            <a:r>
              <a:rPr lang="en-US" sz="1200" kern="1200" dirty="0" err="1">
                <a:latin typeface="Encode Sans" pitchFamily="2" charset="-18"/>
              </a:rPr>
              <a:t>from_key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C7F791-F28B-4EF3-9048-A5FC592492BE}"/>
              </a:ext>
            </a:extLst>
          </p:cNvPr>
          <p:cNvSpPr/>
          <p:nvPr/>
        </p:nvSpPr>
        <p:spPr>
          <a:xfrm>
            <a:off x="7129505" y="1392003"/>
            <a:ext cx="1771054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from_email</a:t>
            </a:r>
            <a:r>
              <a:rPr lang="en-US" sz="1200" kern="1200" dirty="0">
                <a:latin typeface="Encode Sans" pitchFamily="2" charset="-18"/>
              </a:rPr>
              <a:t> | </a:t>
            </a:r>
            <a:r>
              <a:rPr lang="en-US" sz="1200" kern="1200" dirty="0" err="1">
                <a:latin typeface="Encode Sans" pitchFamily="2" charset="-18"/>
              </a:rPr>
              <a:t>from_key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2AA1F5-24F1-46C0-875D-2D61C56167C4}"/>
              </a:ext>
            </a:extLst>
          </p:cNvPr>
          <p:cNvSpPr/>
          <p:nvPr/>
        </p:nvSpPr>
        <p:spPr>
          <a:xfrm>
            <a:off x="7129505" y="1841665"/>
            <a:ext cx="740693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To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119E1F8-413A-4C4C-B2FF-6B7C3038E95E}"/>
              </a:ext>
            </a:extLst>
          </p:cNvPr>
          <p:cNvGrpSpPr/>
          <p:nvPr/>
        </p:nvGrpSpPr>
        <p:grpSpPr>
          <a:xfrm>
            <a:off x="7648441" y="1961417"/>
            <a:ext cx="164181" cy="72003"/>
            <a:chOff x="2692264" y="3721654"/>
            <a:chExt cx="164181" cy="7200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02AC28-C0CB-4D63-9806-687FDA7EF97B}"/>
                </a:ext>
              </a:extLst>
            </p:cNvPr>
            <p:cNvCxnSpPr>
              <a:cxnSpLocks/>
            </p:cNvCxnSpPr>
            <p:nvPr/>
          </p:nvCxnSpPr>
          <p:spPr>
            <a:xfrm>
              <a:off x="2692264" y="3721654"/>
              <a:ext cx="84208" cy="72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E5302F5-9D90-41FF-9E98-DD140566A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7134" y="3721654"/>
              <a:ext cx="89311" cy="720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42ABB45-0BD8-4B44-BA59-20FA17121A3C}"/>
              </a:ext>
            </a:extLst>
          </p:cNvPr>
          <p:cNvSpPr/>
          <p:nvPr/>
        </p:nvSpPr>
        <p:spPr>
          <a:xfrm>
            <a:off x="7129505" y="2110690"/>
            <a:ext cx="1771054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to_email</a:t>
            </a:r>
            <a:r>
              <a:rPr lang="en-US" sz="1200" kern="1200" dirty="0">
                <a:latin typeface="Encode Sans" pitchFamily="2" charset="-18"/>
              </a:rPr>
              <a:t>            | </a:t>
            </a:r>
            <a:r>
              <a:rPr lang="en-US" sz="1200" dirty="0" err="1">
                <a:latin typeface="Encode Sans" pitchFamily="2" charset="-18"/>
              </a:rPr>
              <a:t>to</a:t>
            </a:r>
            <a:r>
              <a:rPr lang="en-US" sz="1200" kern="1200" dirty="0" err="1">
                <a:latin typeface="Encode Sans" pitchFamily="2" charset="-18"/>
              </a:rPr>
              <a:t>_key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93F491-D492-4F59-9568-B795FC97A382}"/>
              </a:ext>
            </a:extLst>
          </p:cNvPr>
          <p:cNvSpPr/>
          <p:nvPr/>
        </p:nvSpPr>
        <p:spPr>
          <a:xfrm>
            <a:off x="7129505" y="2375108"/>
            <a:ext cx="1771054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to_email</a:t>
            </a:r>
            <a:r>
              <a:rPr lang="en-US" sz="1200" kern="1200" dirty="0">
                <a:latin typeface="Encode Sans" pitchFamily="2" charset="-18"/>
              </a:rPr>
              <a:t>            | </a:t>
            </a:r>
            <a:r>
              <a:rPr lang="en-US" sz="1200" kern="1200" dirty="0" err="1">
                <a:latin typeface="Encode Sans" pitchFamily="2" charset="-18"/>
              </a:rPr>
              <a:t>to_key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0DC848-BAA8-493E-BF29-0095E9455EE3}"/>
              </a:ext>
            </a:extLst>
          </p:cNvPr>
          <p:cNvSpPr/>
          <p:nvPr/>
        </p:nvSpPr>
        <p:spPr>
          <a:xfrm>
            <a:off x="7129505" y="2645092"/>
            <a:ext cx="1771054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to_email</a:t>
            </a:r>
            <a:r>
              <a:rPr lang="en-US" sz="1200" kern="1200" dirty="0">
                <a:latin typeface="Encode Sans" pitchFamily="2" charset="-18"/>
              </a:rPr>
              <a:t>            | </a:t>
            </a:r>
            <a:r>
              <a:rPr lang="en-US" sz="1200" kern="1200" dirty="0" err="1">
                <a:latin typeface="Encode Sans" pitchFamily="2" charset="-18"/>
              </a:rPr>
              <a:t>to_key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400D25-5DA2-45E9-8B5C-E5511E9432CC}"/>
              </a:ext>
            </a:extLst>
          </p:cNvPr>
          <p:cNvSpPr/>
          <p:nvPr/>
        </p:nvSpPr>
        <p:spPr>
          <a:xfrm>
            <a:off x="7129505" y="2909510"/>
            <a:ext cx="1771054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kern="1200" dirty="0" err="1">
                <a:latin typeface="Encode Sans" pitchFamily="2" charset="-18"/>
              </a:rPr>
              <a:t>to_email</a:t>
            </a:r>
            <a:r>
              <a:rPr lang="en-US" sz="1200" kern="1200" dirty="0">
                <a:latin typeface="Encode Sans" pitchFamily="2" charset="-18"/>
              </a:rPr>
              <a:t>            | </a:t>
            </a:r>
            <a:r>
              <a:rPr lang="en-US" sz="1200" kern="1200" dirty="0" err="1">
                <a:latin typeface="Encode Sans" pitchFamily="2" charset="-18"/>
              </a:rPr>
              <a:t>to_key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047271B-F94D-40A8-ABE6-CE7268F406E7}"/>
              </a:ext>
            </a:extLst>
          </p:cNvPr>
          <p:cNvSpPr/>
          <p:nvPr/>
        </p:nvSpPr>
        <p:spPr>
          <a:xfrm>
            <a:off x="7129505" y="3323816"/>
            <a:ext cx="612675" cy="889093"/>
          </a:xfrm>
          <a:prstGeom prst="roundRect">
            <a:avLst>
              <a:gd name="adj" fmla="val 6717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sr-Latn-RS" sz="1200" dirty="0" err="1">
                <a:latin typeface="Encode Sans" pitchFamily="2" charset="-18"/>
              </a:rPr>
              <a:t>Send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CF00B2-B7CB-40E2-9502-1D1297D64C78}"/>
              </a:ext>
            </a:extLst>
          </p:cNvPr>
          <p:cNvSpPr/>
          <p:nvPr/>
        </p:nvSpPr>
        <p:spPr>
          <a:xfrm>
            <a:off x="7841481" y="3882709"/>
            <a:ext cx="1624711" cy="330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200" dirty="0">
                <a:latin typeface="Encode Sans" pitchFamily="2" charset="-18"/>
              </a:rPr>
              <a:t>-- file save dialog</a:t>
            </a: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8F1B7A4-C6B9-44BD-AEDC-7C7E22028807}"/>
              </a:ext>
            </a:extLst>
          </p:cNvPr>
          <p:cNvGrpSpPr/>
          <p:nvPr/>
        </p:nvGrpSpPr>
        <p:grpSpPr>
          <a:xfrm>
            <a:off x="6153870" y="2175314"/>
            <a:ext cx="158485" cy="2228377"/>
            <a:chOff x="6153870" y="2175314"/>
            <a:chExt cx="158485" cy="222837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E6B94A-68F8-4D67-A7D0-8ED7F4C515E1}"/>
                </a:ext>
              </a:extLst>
            </p:cNvPr>
            <p:cNvSpPr/>
            <p:nvPr/>
          </p:nvSpPr>
          <p:spPr>
            <a:xfrm flipH="1">
              <a:off x="6158340" y="2177149"/>
              <a:ext cx="154015" cy="22265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4F71BC8-BAF3-4F54-853D-095D46F0ADB1}"/>
                </a:ext>
              </a:extLst>
            </p:cNvPr>
            <p:cNvSpPr/>
            <p:nvPr/>
          </p:nvSpPr>
          <p:spPr>
            <a:xfrm flipH="1">
              <a:off x="6157493" y="2397951"/>
              <a:ext cx="154854" cy="171018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29F76C5-7BA0-46F3-A18A-C9B9AB911A8D}"/>
                </a:ext>
              </a:extLst>
            </p:cNvPr>
            <p:cNvGrpSpPr/>
            <p:nvPr/>
          </p:nvGrpSpPr>
          <p:grpSpPr>
            <a:xfrm flipH="1">
              <a:off x="6153870" y="2175314"/>
              <a:ext cx="154016" cy="151567"/>
              <a:chOff x="6513622" y="908206"/>
              <a:chExt cx="176753" cy="17394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8F1BD7F-5B63-49A6-B132-B528B6E63D2F}"/>
                  </a:ext>
                </a:extLst>
              </p:cNvPr>
              <p:cNvSpPr/>
              <p:nvPr/>
            </p:nvSpPr>
            <p:spPr>
              <a:xfrm>
                <a:off x="6513622" y="908206"/>
                <a:ext cx="176753" cy="173943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0F7E32E-956F-422A-82DB-E7F38CA95A77}"/>
                  </a:ext>
                </a:extLst>
              </p:cNvPr>
              <p:cNvSpPr/>
              <p:nvPr/>
            </p:nvSpPr>
            <p:spPr>
              <a:xfrm>
                <a:off x="6535735" y="947719"/>
                <a:ext cx="126429" cy="66693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R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7E58E0D-FB9D-4A72-8D48-A4926AD03CD1}"/>
                </a:ext>
              </a:extLst>
            </p:cNvPr>
            <p:cNvGrpSpPr/>
            <p:nvPr/>
          </p:nvGrpSpPr>
          <p:grpSpPr>
            <a:xfrm rot="10800000" flipH="1">
              <a:off x="6155167" y="4252124"/>
              <a:ext cx="154715" cy="151567"/>
              <a:chOff x="6513622" y="908206"/>
              <a:chExt cx="176753" cy="173943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EA55190-AAD6-4120-B517-4A3B46015F61}"/>
                  </a:ext>
                </a:extLst>
              </p:cNvPr>
              <p:cNvSpPr/>
              <p:nvPr/>
            </p:nvSpPr>
            <p:spPr>
              <a:xfrm>
                <a:off x="6513622" y="908206"/>
                <a:ext cx="176753" cy="173943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E7EA7C5E-35A1-4970-8271-244168B8F33A}"/>
                  </a:ext>
                </a:extLst>
              </p:cNvPr>
              <p:cNvSpPr/>
              <p:nvPr/>
            </p:nvSpPr>
            <p:spPr>
              <a:xfrm>
                <a:off x="6535735" y="947719"/>
                <a:ext cx="126429" cy="66693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RS"/>
              </a:p>
            </p:txBody>
          </p:sp>
        </p:grp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511404AB-7AE2-4E85-92B7-7AEDFCF24C53}"/>
              </a:ext>
            </a:extLst>
          </p:cNvPr>
          <p:cNvSpPr/>
          <p:nvPr/>
        </p:nvSpPr>
        <p:spPr>
          <a:xfrm>
            <a:off x="457416" y="5346940"/>
            <a:ext cx="6228368" cy="26514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status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D28091-2E63-4604-8C43-37D832CCD5FB}"/>
              </a:ext>
            </a:extLst>
          </p:cNvPr>
          <p:cNvSpPr/>
          <p:nvPr/>
        </p:nvSpPr>
        <p:spPr>
          <a:xfrm>
            <a:off x="7124034" y="4611742"/>
            <a:ext cx="1417930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dirty="0" err="1">
                <a:latin typeface="Encode Sans" pitchFamily="2" charset="-18"/>
              </a:rPr>
              <a:t>ElGamal</a:t>
            </a:r>
            <a:r>
              <a:rPr lang="en-US" sz="1200" dirty="0">
                <a:latin typeface="Encode Sans" pitchFamily="2" charset="-18"/>
              </a:rPr>
              <a:t> + 3DES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46719-AC16-4C0C-B1AB-21B2420AA861}"/>
              </a:ext>
            </a:extLst>
          </p:cNvPr>
          <p:cNvSpPr/>
          <p:nvPr/>
        </p:nvSpPr>
        <p:spPr>
          <a:xfrm>
            <a:off x="8833141" y="4618908"/>
            <a:ext cx="1426586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no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EACCB6-A9F5-435D-B55C-97CBD588A14B}"/>
              </a:ext>
            </a:extLst>
          </p:cNvPr>
          <p:cNvSpPr/>
          <p:nvPr/>
        </p:nvSpPr>
        <p:spPr>
          <a:xfrm>
            <a:off x="7124034" y="4870102"/>
            <a:ext cx="1417930" cy="26998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no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5957ED-49AE-46EC-A0A1-807B1FDB0BA4}"/>
              </a:ext>
            </a:extLst>
          </p:cNvPr>
          <p:cNvSpPr/>
          <p:nvPr/>
        </p:nvSpPr>
        <p:spPr>
          <a:xfrm>
            <a:off x="9059125" y="593183"/>
            <a:ext cx="3041969" cy="10688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200" dirty="0">
                <a:latin typeface="Encode Sans" pitchFamily="2" charset="-18"/>
              </a:rPr>
              <a:t>-- only show &lt;public key ids&gt; whose &lt;private key&gt; is used for signing</a:t>
            </a:r>
          </a:p>
          <a:p>
            <a:pPr>
              <a:buClrTx/>
              <a:defRPr/>
            </a:pPr>
            <a:endParaRPr lang="en-GB" sz="1200" dirty="0">
              <a:latin typeface="Encode Sans" pitchFamily="2" charset="-18"/>
            </a:endParaRPr>
          </a:p>
          <a:p>
            <a:pPr>
              <a:buClrTx/>
              <a:defRPr/>
            </a:pPr>
            <a:r>
              <a:rPr lang="en-GB" sz="1200" kern="1200" dirty="0">
                <a:latin typeface="Encode Sans" pitchFamily="2" charset="-18"/>
              </a:rPr>
              <a:t>(the passphrase is for </a:t>
            </a:r>
            <a:r>
              <a:rPr lang="en-GB" sz="1200" dirty="0">
                <a:latin typeface="Encode Sans" pitchFamily="2" charset="-18"/>
              </a:rPr>
              <a:t>the selected public key’s private key</a:t>
            </a:r>
            <a:r>
              <a:rPr lang="en-GB" sz="1200" kern="1200" dirty="0">
                <a:latin typeface="Encode Sans" pitchFamily="2" charset="-18"/>
              </a:rPr>
              <a:t>)</a:t>
            </a: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5C5180-FD86-4D27-A8C6-EACA9B155E3B}"/>
              </a:ext>
            </a:extLst>
          </p:cNvPr>
          <p:cNvGrpSpPr/>
          <p:nvPr/>
        </p:nvGrpSpPr>
        <p:grpSpPr>
          <a:xfrm>
            <a:off x="8833141" y="4354083"/>
            <a:ext cx="1426586" cy="269984"/>
            <a:chOff x="1523949" y="4485882"/>
            <a:chExt cx="1426586" cy="26998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022303-0FEC-4DC5-8D30-17A18D3BF3BD}"/>
                </a:ext>
              </a:extLst>
            </p:cNvPr>
            <p:cNvSpPr/>
            <p:nvPr/>
          </p:nvSpPr>
          <p:spPr>
            <a:xfrm>
              <a:off x="1523949" y="4485882"/>
              <a:ext cx="1426586" cy="26998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US" sz="1200" dirty="0">
                  <a:latin typeface="Encode Sans" pitchFamily="2" charset="-18"/>
                </a:rPr>
                <a:t>DSA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8FC6082-C2B9-4395-B56C-BAA51B49ED9D}"/>
                </a:ext>
              </a:extLst>
            </p:cNvPr>
            <p:cNvGrpSpPr/>
            <p:nvPr/>
          </p:nvGrpSpPr>
          <p:grpSpPr>
            <a:xfrm>
              <a:off x="2728452" y="4605634"/>
              <a:ext cx="164181" cy="72003"/>
              <a:chOff x="2692264" y="3721654"/>
              <a:chExt cx="164181" cy="72003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51A2221-CC32-48F7-93C3-7F03C1866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264" y="3721654"/>
                <a:ext cx="84208" cy="720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AE423F4-E957-49D1-8B8A-780030A24B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67134" y="3721654"/>
                <a:ext cx="89311" cy="720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DD03F5E-C51C-43DD-9AB0-95397033E697}"/>
              </a:ext>
            </a:extLst>
          </p:cNvPr>
          <p:cNvGrpSpPr/>
          <p:nvPr/>
        </p:nvGrpSpPr>
        <p:grpSpPr>
          <a:xfrm>
            <a:off x="7123892" y="4354083"/>
            <a:ext cx="1418071" cy="269984"/>
            <a:chOff x="1526490" y="4807578"/>
            <a:chExt cx="1418071" cy="26998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A9631C-3C9B-4C37-A503-B847ABC52C80}"/>
                </a:ext>
              </a:extLst>
            </p:cNvPr>
            <p:cNvSpPr/>
            <p:nvPr/>
          </p:nvSpPr>
          <p:spPr>
            <a:xfrm>
              <a:off x="1526490" y="4807578"/>
              <a:ext cx="1418071" cy="26998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US" sz="1200" dirty="0" err="1">
                  <a:latin typeface="Encode Sans" pitchFamily="2" charset="-18"/>
                </a:rPr>
                <a:t>ElGamal</a:t>
              </a:r>
              <a:r>
                <a:rPr lang="en-US" sz="1200" dirty="0">
                  <a:latin typeface="Encode Sans" pitchFamily="2" charset="-18"/>
                </a:rPr>
                <a:t> + IDEA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1215E17-495C-466F-A5F0-E09ECA6F8EA5}"/>
                </a:ext>
              </a:extLst>
            </p:cNvPr>
            <p:cNvGrpSpPr/>
            <p:nvPr/>
          </p:nvGrpSpPr>
          <p:grpSpPr>
            <a:xfrm>
              <a:off x="2730994" y="4927330"/>
              <a:ext cx="164181" cy="72003"/>
              <a:chOff x="2671000" y="3721654"/>
              <a:chExt cx="164181" cy="72003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78A3478-9D7C-4958-A4E5-D91F14D4F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1000" y="3721654"/>
                <a:ext cx="84208" cy="720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7B62B2C-5EE5-41F5-8922-232853D183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5870" y="3721654"/>
                <a:ext cx="89311" cy="720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4CE0C07D-1978-4EDC-A2CE-27DA2CC1748F}"/>
              </a:ext>
            </a:extLst>
          </p:cNvPr>
          <p:cNvSpPr/>
          <p:nvPr/>
        </p:nvSpPr>
        <p:spPr>
          <a:xfrm>
            <a:off x="4142726" y="4489075"/>
            <a:ext cx="1503460" cy="269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passphrase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2628893-9DB5-4FEE-8FCD-493E6A39F658}"/>
              </a:ext>
            </a:extLst>
          </p:cNvPr>
          <p:cNvSpPr/>
          <p:nvPr/>
        </p:nvSpPr>
        <p:spPr>
          <a:xfrm>
            <a:off x="3154680" y="4489075"/>
            <a:ext cx="1044157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Passphrase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73BEE5C-C3FB-4165-8153-064545A683C2}"/>
              </a:ext>
            </a:extLst>
          </p:cNvPr>
          <p:cNvSpPr/>
          <p:nvPr/>
        </p:nvSpPr>
        <p:spPr>
          <a:xfrm>
            <a:off x="752571" y="4481045"/>
            <a:ext cx="909826" cy="2699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Signature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B9EEE5-4741-4BEE-AB47-74941E2F68A5}"/>
              </a:ext>
            </a:extLst>
          </p:cNvPr>
          <p:cNvSpPr/>
          <p:nvPr/>
        </p:nvSpPr>
        <p:spPr>
          <a:xfrm>
            <a:off x="1610311" y="4485882"/>
            <a:ext cx="1426586" cy="269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DSA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589CF89-7C64-44FF-9181-7B512B688D73}"/>
              </a:ext>
            </a:extLst>
          </p:cNvPr>
          <p:cNvSpPr/>
          <p:nvPr/>
        </p:nvSpPr>
        <p:spPr>
          <a:xfrm>
            <a:off x="737561" y="4809029"/>
            <a:ext cx="972330" cy="2651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Encryption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A52362-DF8E-45A9-8B7A-7F97157F145E}"/>
              </a:ext>
            </a:extLst>
          </p:cNvPr>
          <p:cNvSpPr/>
          <p:nvPr/>
        </p:nvSpPr>
        <p:spPr>
          <a:xfrm>
            <a:off x="1612852" y="4807578"/>
            <a:ext cx="1419707" cy="269984"/>
          </a:xfrm>
          <a:prstGeom prst="rect">
            <a:avLst/>
          </a:prstGeom>
          <a:solidFill>
            <a:srgbClr val="CFAFE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 err="1">
                <a:latin typeface="Encode Sans" pitchFamily="2" charset="-18"/>
              </a:rPr>
              <a:t>ElGamal</a:t>
            </a:r>
            <a:r>
              <a:rPr lang="en-US" sz="1200" dirty="0">
                <a:latin typeface="Encode Sans" pitchFamily="2" charset="-18"/>
              </a:rPr>
              <a:t> + IDEA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C5CC914-1B25-4929-907C-3CB667988053}"/>
              </a:ext>
            </a:extLst>
          </p:cNvPr>
          <p:cNvSpPr/>
          <p:nvPr/>
        </p:nvSpPr>
        <p:spPr>
          <a:xfrm>
            <a:off x="3145924" y="4794337"/>
            <a:ext cx="1044156" cy="27482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Compressed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59DE89A-751F-4ACA-A74E-0B414BEB41C1}"/>
              </a:ext>
            </a:extLst>
          </p:cNvPr>
          <p:cNvSpPr/>
          <p:nvPr/>
        </p:nvSpPr>
        <p:spPr>
          <a:xfrm>
            <a:off x="4647568" y="4796946"/>
            <a:ext cx="776319" cy="27482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dirty="0">
                <a:latin typeface="Encode Sans" pitchFamily="2" charset="-18"/>
              </a:rPr>
              <a:t>Encoded</a:t>
            </a: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753DA8-D341-4065-8197-2D4CFF23B8CA}"/>
              </a:ext>
            </a:extLst>
          </p:cNvPr>
          <p:cNvGrpSpPr/>
          <p:nvPr/>
        </p:nvGrpSpPr>
        <p:grpSpPr>
          <a:xfrm>
            <a:off x="4145252" y="4799174"/>
            <a:ext cx="261235" cy="269984"/>
            <a:chOff x="3293351" y="4799174"/>
            <a:chExt cx="261235" cy="26998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8E2BD3D-F43F-443A-88BD-0974936D8D95}"/>
                </a:ext>
              </a:extLst>
            </p:cNvPr>
            <p:cNvSpPr/>
            <p:nvPr/>
          </p:nvSpPr>
          <p:spPr>
            <a:xfrm>
              <a:off x="3293351" y="4799174"/>
              <a:ext cx="261235" cy="26998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pic>
          <p:nvPicPr>
            <p:cNvPr id="76" name="Graphic 75" descr="Checkmark">
              <a:extLst>
                <a:ext uri="{FF2B5EF4-FFF2-40B4-BE49-F238E27FC236}">
                  <a16:creationId xmlns:a16="http://schemas.microsoft.com/office/drawing/2014/main" id="{11F4B081-7DF0-4B51-AE2D-C85432D94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36353" y="4850644"/>
              <a:ext cx="181916" cy="18191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E853D31-6E0F-4D5A-B0B5-596C0D6DAB46}"/>
              </a:ext>
            </a:extLst>
          </p:cNvPr>
          <p:cNvGrpSpPr/>
          <p:nvPr/>
        </p:nvGrpSpPr>
        <p:grpSpPr>
          <a:xfrm>
            <a:off x="5382524" y="4801783"/>
            <a:ext cx="261235" cy="269984"/>
            <a:chOff x="4480885" y="4801783"/>
            <a:chExt cx="261235" cy="26998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93E337F-54AB-43FA-BCED-A203CB51F7F3}"/>
                </a:ext>
              </a:extLst>
            </p:cNvPr>
            <p:cNvSpPr/>
            <p:nvPr/>
          </p:nvSpPr>
          <p:spPr>
            <a:xfrm>
              <a:off x="4480885" y="4801783"/>
              <a:ext cx="261235" cy="26998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pic>
          <p:nvPicPr>
            <p:cNvPr id="79" name="Graphic 78" descr="Checkmark">
              <a:extLst>
                <a:ext uri="{FF2B5EF4-FFF2-40B4-BE49-F238E27FC236}">
                  <a16:creationId xmlns:a16="http://schemas.microsoft.com/office/drawing/2014/main" id="{F715E6D9-FC30-48F3-8BF5-8502CF5AA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26041" y="4849907"/>
              <a:ext cx="181916" cy="181916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0A0B044-19AF-4595-8CB9-E51D82A14BF5}"/>
              </a:ext>
            </a:extLst>
          </p:cNvPr>
          <p:cNvGrpSpPr/>
          <p:nvPr/>
        </p:nvGrpSpPr>
        <p:grpSpPr>
          <a:xfrm>
            <a:off x="2801198" y="4914489"/>
            <a:ext cx="164181" cy="72003"/>
            <a:chOff x="2671000" y="3721654"/>
            <a:chExt cx="164181" cy="72003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191ABED-4F6B-400D-8796-5DE00EE54FF4}"/>
                </a:ext>
              </a:extLst>
            </p:cNvPr>
            <p:cNvCxnSpPr>
              <a:cxnSpLocks/>
            </p:cNvCxnSpPr>
            <p:nvPr/>
          </p:nvCxnSpPr>
          <p:spPr>
            <a:xfrm>
              <a:off x="2671000" y="3721654"/>
              <a:ext cx="84208" cy="72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5D04487-69D7-42A1-BF7A-AD5941138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870" y="3721654"/>
              <a:ext cx="89311" cy="720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9F2C54A-4846-45D0-BF6E-0F54E62849DA}"/>
              </a:ext>
            </a:extLst>
          </p:cNvPr>
          <p:cNvSpPr/>
          <p:nvPr/>
        </p:nvSpPr>
        <p:spPr>
          <a:xfrm>
            <a:off x="4427421" y="1171039"/>
            <a:ext cx="1199969" cy="269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200" dirty="0" err="1">
                <a:latin typeface="Encode Sans" pitchFamily="2" charset="-18"/>
              </a:rPr>
              <a:t>keyid_from</a:t>
            </a: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73EB775-6639-4C5A-AB6B-490B84E3CD9B}"/>
              </a:ext>
            </a:extLst>
          </p:cNvPr>
          <p:cNvSpPr/>
          <p:nvPr/>
        </p:nvSpPr>
        <p:spPr>
          <a:xfrm>
            <a:off x="4427421" y="1482401"/>
            <a:ext cx="1199969" cy="269984"/>
          </a:xfrm>
          <a:prstGeom prst="rect">
            <a:avLst/>
          </a:prstGeom>
          <a:solidFill>
            <a:srgbClr val="CFAFE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200" kern="1200" dirty="0" err="1">
                <a:latin typeface="Encode Sans" pitchFamily="2" charset="-18"/>
              </a:rPr>
              <a:t>keyid_to</a:t>
            </a:r>
            <a:endParaRPr lang="en-US" sz="1200" kern="1200" dirty="0">
              <a:latin typeface="Encode Sans" pitchFamily="2" charset="-18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D26812C-7DBA-432A-887D-807C2DDEA9C2}"/>
              </a:ext>
            </a:extLst>
          </p:cNvPr>
          <p:cNvGrpSpPr/>
          <p:nvPr/>
        </p:nvGrpSpPr>
        <p:grpSpPr>
          <a:xfrm>
            <a:off x="5390418" y="1274631"/>
            <a:ext cx="164181" cy="72003"/>
            <a:chOff x="2671000" y="3721654"/>
            <a:chExt cx="164181" cy="72003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D6CD901-9BF4-4DF2-9327-3B757DF45112}"/>
                </a:ext>
              </a:extLst>
            </p:cNvPr>
            <p:cNvCxnSpPr>
              <a:cxnSpLocks/>
            </p:cNvCxnSpPr>
            <p:nvPr/>
          </p:nvCxnSpPr>
          <p:spPr>
            <a:xfrm>
              <a:off x="2671000" y="3721654"/>
              <a:ext cx="84208" cy="72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C373863-F324-41C4-AA27-5DA1902EE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870" y="3721654"/>
              <a:ext cx="89311" cy="720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38A26A0-29F8-4C11-AF32-11EED60A274A}"/>
              </a:ext>
            </a:extLst>
          </p:cNvPr>
          <p:cNvGrpSpPr/>
          <p:nvPr/>
        </p:nvGrpSpPr>
        <p:grpSpPr>
          <a:xfrm>
            <a:off x="5388645" y="1591833"/>
            <a:ext cx="164181" cy="72003"/>
            <a:chOff x="2671000" y="3721654"/>
            <a:chExt cx="164181" cy="72003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4ABE0F2-FFB7-4372-8915-58E2ED622691}"/>
                </a:ext>
              </a:extLst>
            </p:cNvPr>
            <p:cNvCxnSpPr>
              <a:cxnSpLocks/>
            </p:cNvCxnSpPr>
            <p:nvPr/>
          </p:nvCxnSpPr>
          <p:spPr>
            <a:xfrm>
              <a:off x="2671000" y="3721654"/>
              <a:ext cx="84208" cy="72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F1A78B2-B8C5-4B6E-B6DA-7D6A0E5F67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870" y="3721654"/>
              <a:ext cx="89311" cy="720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624D5D4-33C5-440F-887C-1458365EE313}"/>
              </a:ext>
            </a:extLst>
          </p:cNvPr>
          <p:cNvSpPr/>
          <p:nvPr/>
        </p:nvSpPr>
        <p:spPr>
          <a:xfrm>
            <a:off x="5704087" y="4492521"/>
            <a:ext cx="612675" cy="265147"/>
          </a:xfrm>
          <a:prstGeom prst="roundRect">
            <a:avLst>
              <a:gd name="adj" fmla="val 9003"/>
            </a:avLst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GB" sz="1200" dirty="0">
                <a:latin typeface="Encode Sans" pitchFamily="2" charset="-18"/>
              </a:rPr>
              <a:t>Test</a:t>
            </a:r>
            <a:endParaRPr lang="en-US" sz="1200" kern="1200" dirty="0">
              <a:latin typeface="Encode Sans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76682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FD185A79-6525-46DF-A195-CB27AE8B5236}"/>
              </a:ext>
            </a:extLst>
          </p:cNvPr>
          <p:cNvSpPr/>
          <p:nvPr/>
        </p:nvSpPr>
        <p:spPr>
          <a:xfrm>
            <a:off x="456693" y="324158"/>
            <a:ext cx="6228368" cy="52879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US" sz="1200" kern="1200" dirty="0">
              <a:latin typeface="Encode Sans" pitchFamily="2" charset="-18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D403B4F-C496-4D2C-A43A-321D44891784}"/>
              </a:ext>
            </a:extLst>
          </p:cNvPr>
          <p:cNvSpPr/>
          <p:nvPr/>
        </p:nvSpPr>
        <p:spPr>
          <a:xfrm>
            <a:off x="456693" y="324158"/>
            <a:ext cx="445007" cy="31691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HH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AC48B0B-1345-4448-8673-D198D190BE52}"/>
              </a:ext>
            </a:extLst>
          </p:cNvPr>
          <p:cNvSpPr/>
          <p:nvPr/>
        </p:nvSpPr>
        <p:spPr>
          <a:xfrm>
            <a:off x="900613" y="324157"/>
            <a:ext cx="5784086" cy="31691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US" sz="1200" kern="1200" dirty="0">
                <a:latin typeface="Encode Sans" pitchFamily="2" charset="-18"/>
              </a:rPr>
              <a:t>HH</a:t>
            </a:r>
          </a:p>
        </p:txBody>
      </p:sp>
    </p:spTree>
    <p:extLst>
      <p:ext uri="{BB962C8B-B14F-4D97-AF65-F5344CB8AC3E}">
        <p14:creationId xmlns:p14="http://schemas.microsoft.com/office/powerpoint/2010/main" val="378897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141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Encode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S</dc:creator>
  <cp:lastModifiedBy>Marko S</cp:lastModifiedBy>
  <cp:revision>9</cp:revision>
  <dcterms:created xsi:type="dcterms:W3CDTF">2021-06-29T11:58:49Z</dcterms:created>
  <dcterms:modified xsi:type="dcterms:W3CDTF">2021-06-29T18:24:50Z</dcterms:modified>
</cp:coreProperties>
</file>