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224" y="17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CC26-172F-4A44-BA47-6B7BB1DA9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7E341-1C88-471A-8180-7F71D7CA2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9CB91-AF9C-4F62-891E-AD13E22E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5.7.2021.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3DF3E-7E6C-4B76-9ACA-42CB87F7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4C44-A213-482F-BAAD-33D924A3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2597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13B3-DCD8-4301-90AE-C2A5E278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DC31F-E3FB-4199-ABBC-580F1E786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1B7E9-72A0-4E63-A0CF-8FEF9050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5.7.2021.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2902D-5A4E-4A8C-AECD-3B64F25E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7EF6F-7C9B-4526-87C0-0A398A76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9924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BCB2C-5452-4176-B017-347813DE9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AF470-5796-42E4-83E0-9A61286CE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001CD-659A-4CD9-90ED-D347A11F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5.7.2021.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B8D06-1070-4EA3-87DE-5E20674C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4B1C7-2C0E-40B6-B0FD-0D45C7A6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9753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3F72-81CA-4F90-B823-4DC365F9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62589-AF73-4775-BC05-65DB76A2A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5529-88D5-4F38-90D2-8C836348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5.7.2021.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3327C-BDDC-4368-ACA2-8CCE1CC3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99237-953D-4DCF-9AAB-6936B6EC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974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7E0C-BC6A-4B53-8F85-352A1AC8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E4CAF-374C-444B-89CF-05FF72D6A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D8BA6-31A9-4DFD-B289-84D4D7FF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5.7.2021.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2E4B5-F80E-4505-A407-B78ACF67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E4BEF-AB95-45DC-8275-3258CCAD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7850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9D31-50D9-458C-871D-996DEC51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D2D5A-A879-4E03-B2FA-5605DF6B7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5D417-37EC-4BFF-966B-2ED065E8A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6D6B7-4AA3-4DE2-9460-0EF9457F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5.7.2021.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4B461-4C35-4B48-92D2-90FBFBFC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A296D-01CF-450B-AB04-AB33947B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2877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9A72-F17E-4D17-A39A-57AC099C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930D7-A25B-4BE9-9D3E-191FC774C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E2082-B813-4FA0-AD9D-0AB9707D6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1AC29-E4BA-4D61-AA6C-B3588D011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74049-618A-4EC4-8AB3-CEAC18CC0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D1476-D7E7-43E3-832D-5E52E3ED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5.7.2021.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6D31B-0D70-40DB-B550-537C8DC6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89E65-BA7F-4420-A1AE-A47416C4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6300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3FE0-27D6-4E6E-9639-0A18BE58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A4E7DE-2BF2-453D-8D6B-F8965613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5.7.2021.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86E13-6D32-4921-8377-10CCA2C1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92BB7-F29C-4061-A9B3-DFD4516E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0596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8CF25-D1C6-452A-AA21-2B0E9A9D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5.7.2021.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81173-9C4D-4E4F-93FF-ECC1427B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B2316-D536-426E-8690-735032C4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5075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7795-A437-4DBF-BB47-334A36A3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2952-5F88-4280-B359-4CCADE76B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93C72-9229-422D-A0D7-F919AD2AC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110AC-7CEB-4A4E-AF13-07B17AD2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5.7.2021.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AB966-EF99-4799-B79F-C606C7C1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072B9-D768-44A3-83F1-62F2FF93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5179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C13F-FC1B-465D-9E89-347308CC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B9211-861F-4388-AD77-BB0433CA2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DB757-66CD-4230-B6F0-B1FD44D65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A6968-C28E-4A15-BD40-345F9302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5.7.2021.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6775A-C8DF-449E-8CD5-B004858C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0C505-7041-4A12-9A5E-25131AE3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2342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67B11-6C59-48F0-A6E5-4DA76F23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89BEB-00DB-49CE-B5AA-0014DD74D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4D585-324F-4FAF-9192-154D27227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5C47-55EF-44A1-AB12-9B3DC445C676}" type="datetimeFigureOut">
              <a:rPr lang="sr-Latn-RS" smtClean="0"/>
              <a:t>5.7.2021.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A6E63-9FBA-4676-9E37-C71D43366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E2BA-069D-45A8-9498-9E8C864A3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2975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43D48509-02DC-423C-8401-464C823868E1}"/>
              </a:ext>
            </a:extLst>
          </p:cNvPr>
          <p:cNvGrpSpPr/>
          <p:nvPr/>
        </p:nvGrpSpPr>
        <p:grpSpPr>
          <a:xfrm>
            <a:off x="456693" y="324155"/>
            <a:ext cx="6383227" cy="5287932"/>
            <a:chOff x="456693" y="324155"/>
            <a:chExt cx="6383227" cy="528793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9B56A7D-7043-456F-96DA-F0B1670A5B4E}"/>
                </a:ext>
              </a:extLst>
            </p:cNvPr>
            <p:cNvGrpSpPr/>
            <p:nvPr/>
          </p:nvGrpSpPr>
          <p:grpSpPr>
            <a:xfrm>
              <a:off x="6677016" y="326805"/>
              <a:ext cx="162904" cy="5285273"/>
              <a:chOff x="6677016" y="326805"/>
              <a:chExt cx="162904" cy="5285273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339B548-0B6E-45CE-93F0-D4AE5D371484}"/>
                  </a:ext>
                </a:extLst>
              </p:cNvPr>
              <p:cNvSpPr/>
              <p:nvPr/>
            </p:nvSpPr>
            <p:spPr>
              <a:xfrm flipH="1">
                <a:off x="6684983" y="328639"/>
                <a:ext cx="154717" cy="52834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84C5700-4966-4764-80C6-03D48A71213E}"/>
                  </a:ext>
                </a:extLst>
              </p:cNvPr>
              <p:cNvSpPr/>
              <p:nvPr/>
            </p:nvSpPr>
            <p:spPr>
              <a:xfrm flipH="1">
                <a:off x="6677016" y="552981"/>
                <a:ext cx="161491" cy="435726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DC9F836-FBA2-44E8-94EF-F10A4320FE74}"/>
                  </a:ext>
                </a:extLst>
              </p:cNvPr>
              <p:cNvGrpSpPr/>
              <p:nvPr/>
            </p:nvGrpSpPr>
            <p:grpSpPr>
              <a:xfrm flipH="1">
                <a:off x="6685076" y="326805"/>
                <a:ext cx="154016" cy="151567"/>
                <a:chOff x="6513622" y="908206"/>
                <a:chExt cx="176753" cy="173943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A960032-9E65-478C-8EF5-74468FDB5C0F}"/>
                    </a:ext>
                  </a:extLst>
                </p:cNvPr>
                <p:cNvSpPr/>
                <p:nvPr/>
              </p:nvSpPr>
              <p:spPr>
                <a:xfrm>
                  <a:off x="6513622" y="908206"/>
                  <a:ext cx="176753" cy="173943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>
                    <a:buClrTx/>
                    <a:defRPr/>
                  </a:pPr>
                  <a:endParaRPr lang="en-US" sz="1200" kern="1200" dirty="0">
                    <a:latin typeface="Encode Sans" pitchFamily="2" charset="-18"/>
                  </a:endParaRPr>
                </a:p>
              </p:txBody>
            </p:sp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46C95A8E-85DA-4BD9-A5DF-F5787630FBAE}"/>
                    </a:ext>
                  </a:extLst>
                </p:cNvPr>
                <p:cNvSpPr/>
                <p:nvPr/>
              </p:nvSpPr>
              <p:spPr>
                <a:xfrm>
                  <a:off x="6535735" y="947719"/>
                  <a:ext cx="126429" cy="66693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R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0A529A1-A666-4838-AA72-096241BBB284}"/>
                  </a:ext>
                </a:extLst>
              </p:cNvPr>
              <p:cNvGrpSpPr/>
              <p:nvPr/>
            </p:nvGrpSpPr>
            <p:grpSpPr>
              <a:xfrm rot="10800000" flipH="1">
                <a:off x="6685205" y="5460511"/>
                <a:ext cx="154715" cy="151567"/>
                <a:chOff x="6513622" y="908206"/>
                <a:chExt cx="176753" cy="173943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FB95D49-4DE3-4330-BA85-B932D7038F61}"/>
                    </a:ext>
                  </a:extLst>
                </p:cNvPr>
                <p:cNvSpPr/>
                <p:nvPr/>
              </p:nvSpPr>
              <p:spPr>
                <a:xfrm>
                  <a:off x="6513622" y="908206"/>
                  <a:ext cx="176753" cy="173943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>
                    <a:buClrTx/>
                    <a:defRPr/>
                  </a:pPr>
                  <a:endParaRPr lang="en-US" sz="1200" kern="1200" dirty="0">
                    <a:latin typeface="Encode Sans" pitchFamily="2" charset="-18"/>
                  </a:endParaRPr>
                </a:p>
              </p:txBody>
            </p:sp>
            <p:sp>
              <p:nvSpPr>
                <p:cNvPr id="27" name="Isosceles Triangle 26">
                  <a:extLst>
                    <a:ext uri="{FF2B5EF4-FFF2-40B4-BE49-F238E27FC236}">
                      <a16:creationId xmlns:a16="http://schemas.microsoft.com/office/drawing/2014/main" id="{69CB4EDE-A7F7-4D8B-841A-AE96624EF05D}"/>
                    </a:ext>
                  </a:extLst>
                </p:cNvPr>
                <p:cNvSpPr/>
                <p:nvPr/>
              </p:nvSpPr>
              <p:spPr>
                <a:xfrm>
                  <a:off x="6535735" y="947719"/>
                  <a:ext cx="126429" cy="66693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RS"/>
                </a:p>
              </p:txBody>
            </p:sp>
          </p:grp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D185A79-6525-46DF-A195-CB27AE8B5236}"/>
                </a:ext>
              </a:extLst>
            </p:cNvPr>
            <p:cNvSpPr/>
            <p:nvPr/>
          </p:nvSpPr>
          <p:spPr>
            <a:xfrm>
              <a:off x="456693" y="324158"/>
              <a:ext cx="6228368" cy="52879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DCE3470-3C3C-4A9C-97DC-45808CF0295A}"/>
                </a:ext>
              </a:extLst>
            </p:cNvPr>
            <p:cNvSpPr/>
            <p:nvPr/>
          </p:nvSpPr>
          <p:spPr>
            <a:xfrm>
              <a:off x="456693" y="324155"/>
              <a:ext cx="6228368" cy="1276367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sr-Latn-RS" sz="1200" kern="1200" dirty="0">
                  <a:latin typeface="Encode Sans" pitchFamily="2" charset="-18"/>
                </a:rPr>
                <a:t>slika</a:t>
              </a: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AC48B0B-1345-4448-8673-D198D190BE52}"/>
                </a:ext>
              </a:extLst>
            </p:cNvPr>
            <p:cNvSpPr/>
            <p:nvPr/>
          </p:nvSpPr>
          <p:spPr>
            <a:xfrm>
              <a:off x="456693" y="324157"/>
              <a:ext cx="6228368" cy="457649"/>
            </a:xfrm>
            <a:prstGeom prst="rect">
              <a:avLst/>
            </a:prstGeom>
            <a:solidFill>
              <a:srgbClr val="000000">
                <a:alpha val="25098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US" sz="1200" kern="1200" dirty="0">
                  <a:latin typeface="Encode Sans" pitchFamily="2" charset="-18"/>
                </a:rPr>
                <a:t>HH </a:t>
              </a:r>
              <a:r>
                <a:rPr lang="sr-Latn-RS" sz="1200" kern="1200" dirty="0">
                  <a:latin typeface="Encode Sans" pitchFamily="2" charset="-18"/>
                </a:rPr>
                <a:t> </a:t>
              </a:r>
              <a:r>
                <a:rPr lang="en-US" sz="1200" kern="1200" dirty="0">
                  <a:latin typeface="Encode Sans" pitchFamily="2" charset="-18"/>
                </a:rPr>
                <a:t> </a:t>
              </a:r>
              <a:r>
                <a:rPr lang="en-GB" sz="1200" kern="1200" dirty="0" err="1">
                  <a:latin typeface="Encode Sans" pitchFamily="2" charset="-18"/>
                </a:rPr>
                <a:t>Nekretnine</a:t>
              </a:r>
              <a:r>
                <a:rPr lang="en-GB" sz="1200" kern="1200" dirty="0">
                  <a:latin typeface="Encode Sans" pitchFamily="2" charset="-18"/>
                </a:rPr>
                <a:t>   </a:t>
              </a:r>
              <a:r>
                <a:rPr lang="sr-Latn-RS" sz="1200" kern="1200" dirty="0">
                  <a:latin typeface="Encode Sans" pitchFamily="2" charset="-18"/>
                </a:rPr>
                <a:t>Nauka   Kontakt   Predmeti        </a:t>
              </a:r>
              <a:r>
                <a:rPr lang="en-GB" sz="1200" kern="1200" dirty="0">
                  <a:latin typeface="Encode Sans" pitchFamily="2" charset="-18"/>
                </a:rPr>
                <a:t> </a:t>
              </a:r>
              <a:r>
                <a:rPr lang="sr-Latn-RS" sz="1200" kern="1200" dirty="0">
                  <a:latin typeface="Encode Sans" pitchFamily="2" charset="-18"/>
                </a:rPr>
                <a:t>Registracija   </a:t>
              </a:r>
              <a:r>
                <a:rPr lang="en-GB" sz="1200" dirty="0">
                  <a:latin typeface="Encode Sans" pitchFamily="2" charset="-18"/>
                </a:rPr>
                <a:t>             </a:t>
              </a:r>
              <a:r>
                <a:rPr lang="sr-Latn-RS" sz="1200" kern="1200" dirty="0">
                  <a:latin typeface="Encode Sans" pitchFamily="2" charset="-18"/>
                </a:rPr>
                <a:t>   </a:t>
              </a:r>
              <a:r>
                <a:rPr lang="en-GB" sz="1200" kern="1200" dirty="0">
                  <a:latin typeface="Encode Sans" pitchFamily="2" charset="-18"/>
                </a:rPr>
                <a:t>     </a:t>
              </a:r>
              <a:r>
                <a:rPr lang="sr-Latn-RS" sz="1200" kern="1200" dirty="0">
                  <a:latin typeface="Encode Sans" pitchFamily="2" charset="-18"/>
                </a:rPr>
                <a:t>Odjava</a:t>
              </a: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930AFC-A6B3-493C-BFFE-DC9F7C4D4114}"/>
                </a:ext>
              </a:extLst>
            </p:cNvPr>
            <p:cNvSpPr/>
            <p:nvPr/>
          </p:nvSpPr>
          <p:spPr>
            <a:xfrm>
              <a:off x="5279754" y="377062"/>
              <a:ext cx="735685" cy="336205"/>
            </a:xfrm>
            <a:prstGeom prst="roundRect">
              <a:avLst>
                <a:gd name="adj" fmla="val 8694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sr-Latn-RS" sz="1200" kern="1200" dirty="0">
                  <a:latin typeface="Encode Sans" pitchFamily="2" charset="-18"/>
                </a:rPr>
                <a:t>Prijava</a:t>
              </a: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720E65-DF8D-4391-8A3E-C4B15D675B17}"/>
                </a:ext>
              </a:extLst>
            </p:cNvPr>
            <p:cNvSpPr/>
            <p:nvPr/>
          </p:nvSpPr>
          <p:spPr>
            <a:xfrm>
              <a:off x="1283284" y="1600522"/>
              <a:ext cx="4552495" cy="401155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1200" kern="1200" dirty="0" err="1">
                  <a:latin typeface="Encode Sans" pitchFamily="2" charset="-18"/>
                </a:rPr>
                <a:t>sadr</a:t>
              </a:r>
              <a:r>
                <a:rPr lang="sr-Latn-RS" sz="1200" dirty="0">
                  <a:latin typeface="Encode Sans" pitchFamily="2" charset="-18"/>
                </a:rPr>
                <a:t>ž</a:t>
              </a:r>
              <a:r>
                <a:rPr lang="en-GB" sz="1200" kern="1200" dirty="0" err="1">
                  <a:latin typeface="Encode Sans" pitchFamily="2" charset="-18"/>
                </a:rPr>
                <a:t>aj</a:t>
              </a:r>
              <a:endParaRPr lang="en-US" sz="1200" kern="1200" dirty="0">
                <a:latin typeface="Encode Sans" pitchFamily="2" charset="-18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2E7EFB9-43D0-467A-B3A1-CAAED421528D}"/>
                </a:ext>
              </a:extLst>
            </p:cNvPr>
            <p:cNvCxnSpPr>
              <a:cxnSpLocks/>
            </p:cNvCxnSpPr>
            <p:nvPr/>
          </p:nvCxnSpPr>
          <p:spPr>
            <a:xfrm>
              <a:off x="1471465" y="1965949"/>
              <a:ext cx="41761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39AC64-5B02-415F-9A04-8D48510B9DB9}"/>
                </a:ext>
              </a:extLst>
            </p:cNvPr>
            <p:cNvSpPr/>
            <p:nvPr/>
          </p:nvSpPr>
          <p:spPr>
            <a:xfrm>
              <a:off x="1380354" y="1641268"/>
              <a:ext cx="1044156" cy="27482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sr-Latn-RS" sz="1200" dirty="0">
                  <a:latin typeface="Encode Sans" pitchFamily="2" charset="-18"/>
                </a:rPr>
                <a:t>Početna</a:t>
              </a:r>
              <a:r>
                <a:rPr lang="en-GB" sz="1200" dirty="0">
                  <a:latin typeface="Encode Sans" pitchFamily="2" charset="-18"/>
                </a:rPr>
                <a:t> &gt; </a:t>
              </a:r>
              <a:endParaRPr lang="sr-Latn-RS" sz="1200" dirty="0">
                <a:latin typeface="Encode Sans" pitchFamily="2" charset="-18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E5EF3E3-7F9E-4CBE-A9D3-B77B33D1723F}"/>
              </a:ext>
            </a:extLst>
          </p:cNvPr>
          <p:cNvGrpSpPr/>
          <p:nvPr/>
        </p:nvGrpSpPr>
        <p:grpSpPr>
          <a:xfrm>
            <a:off x="5936507" y="2020341"/>
            <a:ext cx="2919167" cy="2461320"/>
            <a:chOff x="1065987" y="6274946"/>
            <a:chExt cx="3902023" cy="329002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0EA19A6-228D-4824-A7B3-B9C8599F80D2}"/>
                </a:ext>
              </a:extLst>
            </p:cNvPr>
            <p:cNvSpPr/>
            <p:nvPr/>
          </p:nvSpPr>
          <p:spPr>
            <a:xfrm>
              <a:off x="1065988" y="6282130"/>
              <a:ext cx="3902022" cy="32828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000" kern="1200" dirty="0">
                <a:latin typeface="Encode Sans" pitchFamily="2" charset="-18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FD0F572-2E31-4D81-ADD8-0DDB43E8E5DF}"/>
                </a:ext>
              </a:extLst>
            </p:cNvPr>
            <p:cNvSpPr/>
            <p:nvPr/>
          </p:nvSpPr>
          <p:spPr>
            <a:xfrm>
              <a:off x="1065987" y="6274946"/>
              <a:ext cx="3902023" cy="658262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kern="1200" dirty="0">
                  <a:latin typeface="Encode Sans" pitchFamily="2" charset="-18"/>
                </a:rPr>
                <a:t>     </a:t>
              </a:r>
              <a:r>
                <a:rPr lang="en-GB" sz="1000" kern="1200" dirty="0" err="1">
                  <a:latin typeface="Encode Sans" pitchFamily="2" charset="-18"/>
                </a:rPr>
                <a:t>Prijava</a:t>
              </a:r>
              <a:endParaRPr lang="en-GB" sz="1000" kern="1200" dirty="0">
                <a:latin typeface="Encode Sans" pitchFamily="2" charset="-18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1D8BE8C-35D0-4C4A-BE1F-C8BEA048A652}"/>
                </a:ext>
              </a:extLst>
            </p:cNvPr>
            <p:cNvGrpSpPr/>
            <p:nvPr/>
          </p:nvGrpSpPr>
          <p:grpSpPr>
            <a:xfrm>
              <a:off x="1260181" y="7151313"/>
              <a:ext cx="3437385" cy="649592"/>
              <a:chOff x="1260181" y="7151313"/>
              <a:chExt cx="3437385" cy="64959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19C1C3F-98AA-42E3-9578-5AE96EB741B1}"/>
                  </a:ext>
                </a:extLst>
              </p:cNvPr>
              <p:cNvSpPr/>
              <p:nvPr/>
            </p:nvSpPr>
            <p:spPr>
              <a:xfrm>
                <a:off x="1358488" y="7423348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korisni</a:t>
                </a:r>
                <a:r>
                  <a:rPr lang="sr-Latn-RS" sz="1000" kern="1200" dirty="0" err="1">
                    <a:latin typeface="Encode Sans" pitchFamily="2" charset="-18"/>
                  </a:rPr>
                  <a:t>čko</a:t>
                </a:r>
                <a:r>
                  <a:rPr lang="sr-Latn-RS" sz="1000" kern="1200" dirty="0">
                    <a:latin typeface="Encode Sans" pitchFamily="2" charset="-18"/>
                  </a:rPr>
                  <a:t> ime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D88467D-A5A1-49AF-972B-5B6E3EBA5196}"/>
                  </a:ext>
                </a:extLst>
              </p:cNvPr>
              <p:cNvSpPr/>
              <p:nvPr/>
            </p:nvSpPr>
            <p:spPr>
              <a:xfrm>
                <a:off x="1260181" y="7151313"/>
                <a:ext cx="1550721" cy="27203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Korisni</a:t>
                </a:r>
                <a:r>
                  <a:rPr lang="sr-Latn-RS" sz="1000" dirty="0" err="1">
                    <a:latin typeface="Encode Sans" pitchFamily="2" charset="-18"/>
                  </a:rPr>
                  <a:t>čko</a:t>
                </a:r>
                <a:r>
                  <a:rPr lang="sr-Latn-RS" sz="1000" dirty="0">
                    <a:latin typeface="Encode Sans" pitchFamily="2" charset="-18"/>
                  </a:rPr>
                  <a:t> ime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98148A8-B26B-4342-A4C5-B3E2CF7F78A5}"/>
                </a:ext>
              </a:extLst>
            </p:cNvPr>
            <p:cNvGrpSpPr/>
            <p:nvPr/>
          </p:nvGrpSpPr>
          <p:grpSpPr>
            <a:xfrm>
              <a:off x="1260182" y="7938133"/>
              <a:ext cx="3437384" cy="649592"/>
              <a:chOff x="1260182" y="7938133"/>
              <a:chExt cx="3437384" cy="64959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D14F7D5-BACB-49AA-8AA5-C0693908B06E}"/>
                  </a:ext>
                </a:extLst>
              </p:cNvPr>
              <p:cNvSpPr/>
              <p:nvPr/>
            </p:nvSpPr>
            <p:spPr>
              <a:xfrm>
                <a:off x="1358488" y="8210168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lozinka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8A4DFF6-A521-46E4-B0DC-E6A6D3ED9860}"/>
                  </a:ext>
                </a:extLst>
              </p:cNvPr>
              <p:cNvSpPr/>
              <p:nvPr/>
            </p:nvSpPr>
            <p:spPr>
              <a:xfrm>
                <a:off x="1260182" y="7938133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sr-Latn-RS" sz="1000" dirty="0" err="1">
                    <a:latin typeface="Encode Sans" pitchFamily="2" charset="-18"/>
                  </a:rPr>
                  <a:t>Lo</a:t>
                </a:r>
                <a:r>
                  <a:rPr lang="en-GB" sz="1000" dirty="0">
                    <a:latin typeface="Encode Sans" pitchFamily="2" charset="-18"/>
                  </a:rPr>
                  <a:t>z</a:t>
                </a:r>
                <a:r>
                  <a:rPr lang="sr-Latn-RS" sz="1000" dirty="0" err="1">
                    <a:latin typeface="Encode Sans" pitchFamily="2" charset="-18"/>
                  </a:rPr>
                  <a:t>inka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BCDF2CF-BF68-4995-905C-F56852E1B738}"/>
                </a:ext>
              </a:extLst>
            </p:cNvPr>
            <p:cNvGrpSpPr/>
            <p:nvPr/>
          </p:nvGrpSpPr>
          <p:grpSpPr>
            <a:xfrm>
              <a:off x="1067435" y="8911028"/>
              <a:ext cx="3900575" cy="653034"/>
              <a:chOff x="1067435" y="8911028"/>
              <a:chExt cx="3900575" cy="653034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728787B-37A7-4A61-AA6A-9F087A4DC695}"/>
                  </a:ext>
                </a:extLst>
              </p:cNvPr>
              <p:cNvSpPr/>
              <p:nvPr/>
            </p:nvSpPr>
            <p:spPr>
              <a:xfrm>
                <a:off x="3736632" y="9063254"/>
                <a:ext cx="941096" cy="336205"/>
              </a:xfrm>
              <a:prstGeom prst="roundRect">
                <a:avLst>
                  <a:gd name="adj" fmla="val 8694"/>
                </a:avLst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Prijavi</a:t>
                </a:r>
                <a:r>
                  <a:rPr lang="en-GB" sz="1000" kern="1200" dirty="0">
                    <a:latin typeface="Encode Sans" pitchFamily="2" charset="-18"/>
                  </a:rPr>
                  <a:t> se</a:t>
                </a:r>
                <a:endParaRPr lang="en-US" sz="1000" kern="1200" dirty="0">
                  <a:latin typeface="Encode Sans" pitchFamily="2" charset="-18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5524DED-DC38-4285-8CAA-90DD488FACFB}"/>
                  </a:ext>
                </a:extLst>
              </p:cNvPr>
              <p:cNvSpPr/>
              <p:nvPr/>
            </p:nvSpPr>
            <p:spPr>
              <a:xfrm>
                <a:off x="1067435" y="8911028"/>
                <a:ext cx="3900575" cy="653034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5CB16DE6-63CB-40A1-9615-CE0B0C5C56E1}"/>
                  </a:ext>
                </a:extLst>
              </p:cNvPr>
              <p:cNvSpPr/>
              <p:nvPr/>
            </p:nvSpPr>
            <p:spPr>
              <a:xfrm>
                <a:off x="2675090" y="9063254"/>
                <a:ext cx="976234" cy="336205"/>
              </a:xfrm>
              <a:prstGeom prst="roundRect">
                <a:avLst>
                  <a:gd name="adj" fmla="val 8694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Odustani</a:t>
                </a:r>
                <a:endParaRPr lang="en-US" sz="1000" kern="1200" dirty="0">
                  <a:latin typeface="Encode Sans" pitchFamily="2" charset="-18"/>
                </a:endParaRPr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9E91A0B-9B52-4C37-8D6E-E856D47E13C7}"/>
              </a:ext>
            </a:extLst>
          </p:cNvPr>
          <p:cNvGrpSpPr/>
          <p:nvPr/>
        </p:nvGrpSpPr>
        <p:grpSpPr>
          <a:xfrm>
            <a:off x="9010532" y="121321"/>
            <a:ext cx="2920251" cy="6615358"/>
            <a:chOff x="7500084" y="223850"/>
            <a:chExt cx="3902023" cy="883940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1214EFE-B3AB-44BE-B276-28717C379022}"/>
                </a:ext>
              </a:extLst>
            </p:cNvPr>
            <p:cNvSpPr/>
            <p:nvPr/>
          </p:nvSpPr>
          <p:spPr>
            <a:xfrm>
              <a:off x="7500085" y="231033"/>
              <a:ext cx="3902022" cy="8832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000" kern="1200" dirty="0">
                <a:latin typeface="Encode Sans" pitchFamily="2" charset="-18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B5FB6C4-1586-4EEE-913E-A7267176FF85}"/>
                </a:ext>
              </a:extLst>
            </p:cNvPr>
            <p:cNvSpPr/>
            <p:nvPr/>
          </p:nvSpPr>
          <p:spPr>
            <a:xfrm>
              <a:off x="7500084" y="223850"/>
              <a:ext cx="3902023" cy="658262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kern="1200" dirty="0">
                  <a:latin typeface="Encode Sans" pitchFamily="2" charset="-18"/>
                </a:rPr>
                <a:t>     </a:t>
              </a:r>
              <a:r>
                <a:rPr lang="en-GB" sz="1000" kern="1200" dirty="0" err="1">
                  <a:latin typeface="Encode Sans" pitchFamily="2" charset="-18"/>
                </a:rPr>
                <a:t>Registracija</a:t>
              </a:r>
              <a:endParaRPr lang="en-GB" sz="1000" kern="1200" dirty="0">
                <a:latin typeface="Encode Sans" pitchFamily="2" charset="-18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DEA2A50-E891-4524-B984-2A44A2B6DD2D}"/>
                </a:ext>
              </a:extLst>
            </p:cNvPr>
            <p:cNvGrpSpPr/>
            <p:nvPr/>
          </p:nvGrpSpPr>
          <p:grpSpPr>
            <a:xfrm>
              <a:off x="7696721" y="2111717"/>
              <a:ext cx="3437384" cy="649592"/>
              <a:chOff x="7718555" y="1100217"/>
              <a:chExt cx="3437384" cy="64959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10E6943-88B4-49C5-814C-BF924DF0A0B3}"/>
                  </a:ext>
                </a:extLst>
              </p:cNvPr>
              <p:cNvSpPr/>
              <p:nvPr/>
            </p:nvSpPr>
            <p:spPr>
              <a:xfrm>
                <a:off x="7816861" y="1372252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ime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616030D-6F51-4111-A02C-E3C944567FED}"/>
                  </a:ext>
                </a:extLst>
              </p:cNvPr>
              <p:cNvSpPr/>
              <p:nvPr/>
            </p:nvSpPr>
            <p:spPr>
              <a:xfrm>
                <a:off x="7718555" y="1100217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Ime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C3FABF6-66A8-46CE-9D0B-C0542B08C65B}"/>
                </a:ext>
              </a:extLst>
            </p:cNvPr>
            <p:cNvGrpSpPr/>
            <p:nvPr/>
          </p:nvGrpSpPr>
          <p:grpSpPr>
            <a:xfrm>
              <a:off x="7696721" y="2843605"/>
              <a:ext cx="3437384" cy="649592"/>
              <a:chOff x="7718555" y="1870853"/>
              <a:chExt cx="3437384" cy="649592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27F4757-6EA5-4527-9762-6DFB5F268BF5}"/>
                  </a:ext>
                </a:extLst>
              </p:cNvPr>
              <p:cNvSpPr/>
              <p:nvPr/>
            </p:nvSpPr>
            <p:spPr>
              <a:xfrm>
                <a:off x="7816861" y="2142888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prezime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66923BE-7E0F-4217-A66B-B4E6BFBF23A6}"/>
                  </a:ext>
                </a:extLst>
              </p:cNvPr>
              <p:cNvSpPr/>
              <p:nvPr/>
            </p:nvSpPr>
            <p:spPr>
              <a:xfrm>
                <a:off x="7718555" y="1870853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Prezime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BB0F099-34B6-4533-B410-51086A8C0820}"/>
                </a:ext>
              </a:extLst>
            </p:cNvPr>
            <p:cNvGrpSpPr/>
            <p:nvPr/>
          </p:nvGrpSpPr>
          <p:grpSpPr>
            <a:xfrm>
              <a:off x="7500084" y="8409311"/>
              <a:ext cx="3900575" cy="653034"/>
              <a:chOff x="7420612" y="8751892"/>
              <a:chExt cx="3900575" cy="653034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88756D5E-B842-495D-B0DB-626EF7638B81}"/>
                  </a:ext>
                </a:extLst>
              </p:cNvPr>
              <p:cNvSpPr/>
              <p:nvPr/>
            </p:nvSpPr>
            <p:spPr>
              <a:xfrm>
                <a:off x="9837009" y="8904118"/>
                <a:ext cx="1204534" cy="336205"/>
              </a:xfrm>
              <a:prstGeom prst="roundRect">
                <a:avLst>
                  <a:gd name="adj" fmla="val 8694"/>
                </a:avLst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Registruj</a:t>
                </a:r>
                <a:r>
                  <a:rPr lang="en-GB" sz="1000" kern="1200" dirty="0">
                    <a:latin typeface="Encode Sans" pitchFamily="2" charset="-18"/>
                  </a:rPr>
                  <a:t> se</a:t>
                </a:r>
                <a:endParaRPr lang="en-US" sz="1000" kern="1200" dirty="0">
                  <a:latin typeface="Encode Sans" pitchFamily="2" charset="-18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DAEC604-687B-435A-BFD1-9A9DECF1559E}"/>
                  </a:ext>
                </a:extLst>
              </p:cNvPr>
              <p:cNvSpPr/>
              <p:nvPr/>
            </p:nvSpPr>
            <p:spPr>
              <a:xfrm>
                <a:off x="7420612" y="8751892"/>
                <a:ext cx="3900575" cy="653034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6787E893-596D-40A0-83AD-7B6680ADEDC7}"/>
                  </a:ext>
                </a:extLst>
              </p:cNvPr>
              <p:cNvSpPr/>
              <p:nvPr/>
            </p:nvSpPr>
            <p:spPr>
              <a:xfrm>
                <a:off x="8747107" y="8904118"/>
                <a:ext cx="1001883" cy="336205"/>
              </a:xfrm>
              <a:prstGeom prst="roundRect">
                <a:avLst>
                  <a:gd name="adj" fmla="val 8694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Odustani</a:t>
                </a:r>
                <a:endParaRPr lang="en-US" sz="1000" kern="1200" dirty="0">
                  <a:latin typeface="Encode Sans" pitchFamily="2" charset="-18"/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AC77E7E-58C4-4CC3-88B9-EC4F7D8477CA}"/>
                </a:ext>
              </a:extLst>
            </p:cNvPr>
            <p:cNvGrpSpPr/>
            <p:nvPr/>
          </p:nvGrpSpPr>
          <p:grpSpPr>
            <a:xfrm>
              <a:off x="7696720" y="6222052"/>
              <a:ext cx="3437385" cy="613582"/>
              <a:chOff x="7688628" y="5971200"/>
              <a:chExt cx="3437385" cy="613582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D3ADA7D-ED66-4B68-B23A-EA42DFB753C9}"/>
                  </a:ext>
                </a:extLst>
              </p:cNvPr>
              <p:cNvSpPr/>
              <p:nvPr/>
            </p:nvSpPr>
            <p:spPr>
              <a:xfrm>
                <a:off x="7786935" y="6207225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korisni</a:t>
                </a:r>
                <a:r>
                  <a:rPr lang="sr-Latn-RS" sz="1000" kern="1200" dirty="0" err="1">
                    <a:latin typeface="Encode Sans" pitchFamily="2" charset="-18"/>
                  </a:rPr>
                  <a:t>čko</a:t>
                </a:r>
                <a:r>
                  <a:rPr lang="sr-Latn-RS" sz="1000" kern="1200" dirty="0">
                    <a:latin typeface="Encode Sans" pitchFamily="2" charset="-18"/>
                  </a:rPr>
                  <a:t> ime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0D016FA-6274-495C-8570-DA73E130EDCE}"/>
                  </a:ext>
                </a:extLst>
              </p:cNvPr>
              <p:cNvSpPr/>
              <p:nvPr/>
            </p:nvSpPr>
            <p:spPr>
              <a:xfrm>
                <a:off x="7688628" y="5971200"/>
                <a:ext cx="1373748" cy="236024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Korisni</a:t>
                </a:r>
                <a:r>
                  <a:rPr lang="sr-Latn-RS" sz="1000" dirty="0" err="1">
                    <a:latin typeface="Encode Sans" pitchFamily="2" charset="-18"/>
                  </a:rPr>
                  <a:t>čko</a:t>
                </a:r>
                <a:r>
                  <a:rPr lang="sr-Latn-RS" sz="1000" dirty="0">
                    <a:latin typeface="Encode Sans" pitchFamily="2" charset="-18"/>
                  </a:rPr>
                  <a:t> ime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6952194-A028-4152-A9BC-013BA9E9D657}"/>
                </a:ext>
              </a:extLst>
            </p:cNvPr>
            <p:cNvGrpSpPr/>
            <p:nvPr/>
          </p:nvGrpSpPr>
          <p:grpSpPr>
            <a:xfrm>
              <a:off x="7696721" y="3575494"/>
              <a:ext cx="3437384" cy="649592"/>
              <a:chOff x="7718555" y="2637370"/>
              <a:chExt cx="3437384" cy="649592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35F5F2D-B6B1-4F16-8C6E-6DCB938D6C25}"/>
                  </a:ext>
                </a:extLst>
              </p:cNvPr>
              <p:cNvSpPr/>
              <p:nvPr/>
            </p:nvSpPr>
            <p:spPr>
              <a:xfrm>
                <a:off x="7816861" y="2909405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email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AFBA834-8E55-468C-B992-69C153083796}"/>
                  </a:ext>
                </a:extLst>
              </p:cNvPr>
              <p:cNvSpPr/>
              <p:nvPr/>
            </p:nvSpPr>
            <p:spPr>
              <a:xfrm>
                <a:off x="7718555" y="2637370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Email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E441DDB-D955-4DF2-9A2C-F618BDCEC500}"/>
                </a:ext>
              </a:extLst>
            </p:cNvPr>
            <p:cNvGrpSpPr/>
            <p:nvPr/>
          </p:nvGrpSpPr>
          <p:grpSpPr>
            <a:xfrm>
              <a:off x="7696721" y="4492583"/>
              <a:ext cx="3437384" cy="649592"/>
              <a:chOff x="7786935" y="3642923"/>
              <a:chExt cx="3437384" cy="649592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04D1FD8-DFB1-4520-8448-290BE94B2319}"/>
                  </a:ext>
                </a:extLst>
              </p:cNvPr>
              <p:cNvSpPr/>
              <p:nvPr/>
            </p:nvSpPr>
            <p:spPr>
              <a:xfrm>
                <a:off x="7885241" y="3914958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sr-Latn-RS" sz="1000" dirty="0">
                    <a:latin typeface="Encode Sans" pitchFamily="2" charset="-18"/>
                  </a:rPr>
                  <a:t>država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FAAB6A3-2605-47CD-8BEF-62B89E26581D}"/>
                  </a:ext>
                </a:extLst>
              </p:cNvPr>
              <p:cNvSpPr/>
              <p:nvPr/>
            </p:nvSpPr>
            <p:spPr>
              <a:xfrm>
                <a:off x="7786935" y="3642923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Dr</a:t>
                </a:r>
                <a:r>
                  <a:rPr lang="sr-Latn-RS" sz="1000" dirty="0" err="1">
                    <a:latin typeface="Encode Sans" pitchFamily="2" charset="-18"/>
                  </a:rPr>
                  <a:t>žava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995C0D8-477E-4CCC-909C-E7E00825F3F1}"/>
                </a:ext>
              </a:extLst>
            </p:cNvPr>
            <p:cNvGrpSpPr/>
            <p:nvPr/>
          </p:nvGrpSpPr>
          <p:grpSpPr>
            <a:xfrm>
              <a:off x="7696721" y="5211749"/>
              <a:ext cx="3437384" cy="649592"/>
              <a:chOff x="7786935" y="4362089"/>
              <a:chExt cx="3437384" cy="649592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5D9FBB5-29B2-44C4-AC4B-28A0684E51C1}"/>
                  </a:ext>
                </a:extLst>
              </p:cNvPr>
              <p:cNvSpPr/>
              <p:nvPr/>
            </p:nvSpPr>
            <p:spPr>
              <a:xfrm>
                <a:off x="7885241" y="4634124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grad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8C22E58-08AD-47EC-BB5B-1114C7F22BA8}"/>
                  </a:ext>
                </a:extLst>
              </p:cNvPr>
              <p:cNvSpPr/>
              <p:nvPr/>
            </p:nvSpPr>
            <p:spPr>
              <a:xfrm>
                <a:off x="7786935" y="4362089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Grad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974BE5C-665D-4900-88B2-A3DB2A431132}"/>
                </a:ext>
              </a:extLst>
            </p:cNvPr>
            <p:cNvGrpSpPr/>
            <p:nvPr/>
          </p:nvGrpSpPr>
          <p:grpSpPr>
            <a:xfrm>
              <a:off x="7696721" y="6924310"/>
              <a:ext cx="3437384" cy="1110405"/>
              <a:chOff x="7688629" y="6722010"/>
              <a:chExt cx="3437384" cy="1110405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0BC6FC2-92AF-461F-99E5-B90764EC720B}"/>
                  </a:ext>
                </a:extLst>
              </p:cNvPr>
              <p:cNvSpPr/>
              <p:nvPr/>
            </p:nvSpPr>
            <p:spPr>
              <a:xfrm>
                <a:off x="7786935" y="6994045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lozinka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175EAA9-664A-4BBA-AEE7-431D36C9EDC7}"/>
                  </a:ext>
                </a:extLst>
              </p:cNvPr>
              <p:cNvSpPr/>
              <p:nvPr/>
            </p:nvSpPr>
            <p:spPr>
              <a:xfrm>
                <a:off x="7688629" y="6722010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sr-Latn-RS" sz="1000" dirty="0" err="1">
                    <a:latin typeface="Encode Sans" pitchFamily="2" charset="-18"/>
                  </a:rPr>
                  <a:t>Lo</a:t>
                </a:r>
                <a:r>
                  <a:rPr lang="en-GB" sz="1000" dirty="0">
                    <a:latin typeface="Encode Sans" pitchFamily="2" charset="-18"/>
                  </a:rPr>
                  <a:t>z</a:t>
                </a:r>
                <a:r>
                  <a:rPr lang="sr-Latn-RS" sz="1000" dirty="0" err="1">
                    <a:latin typeface="Encode Sans" pitchFamily="2" charset="-18"/>
                  </a:rPr>
                  <a:t>inka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570E9CA-2AB7-4821-9444-832F76BCBAD2}"/>
                  </a:ext>
                </a:extLst>
              </p:cNvPr>
              <p:cNvSpPr/>
              <p:nvPr/>
            </p:nvSpPr>
            <p:spPr>
              <a:xfrm>
                <a:off x="7786935" y="7454858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lozinka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E7203B1-774B-4364-8524-F744C4D81714}"/>
                </a:ext>
              </a:extLst>
            </p:cNvPr>
            <p:cNvSpPr/>
            <p:nvPr/>
          </p:nvSpPr>
          <p:spPr>
            <a:xfrm>
              <a:off x="7795027" y="1099499"/>
              <a:ext cx="954918" cy="926063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endParaRPr lang="en-GB" sz="1000" kern="1200" dirty="0">
                <a:latin typeface="Encode Sans" pitchFamily="2" charset="-18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7951B17-6229-451C-8A4D-CD3CBEB8F0C1}"/>
                </a:ext>
              </a:extLst>
            </p:cNvPr>
            <p:cNvSpPr/>
            <p:nvPr/>
          </p:nvSpPr>
          <p:spPr>
            <a:xfrm>
              <a:off x="8840288" y="1749325"/>
              <a:ext cx="1220165" cy="27203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dirty="0" err="1">
                  <a:latin typeface="Encode Sans" pitchFamily="2" charset="-18"/>
                </a:rPr>
                <a:t>Va</a:t>
              </a:r>
              <a:r>
                <a:rPr lang="sr-Latn-RS" sz="1000" dirty="0" err="1">
                  <a:latin typeface="Encode Sans" pitchFamily="2" charset="-18"/>
                </a:rPr>
                <a:t>ša</a:t>
              </a:r>
              <a:r>
                <a:rPr lang="sr-Latn-RS" sz="1000" dirty="0">
                  <a:latin typeface="Encode Sans" pitchFamily="2" charset="-18"/>
                </a:rPr>
                <a:t> s</a:t>
              </a:r>
              <a:r>
                <a:rPr lang="en-GB" sz="1000" dirty="0" err="1">
                  <a:latin typeface="Encode Sans" pitchFamily="2" charset="-18"/>
                </a:rPr>
                <a:t>lika</a:t>
              </a:r>
              <a:endParaRPr lang="sr-Latn-RS" sz="1000" dirty="0">
                <a:latin typeface="Encode Sans" pitchFamily="2" charset="-1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97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43D48509-02DC-423C-8401-464C823868E1}"/>
              </a:ext>
            </a:extLst>
          </p:cNvPr>
          <p:cNvGrpSpPr/>
          <p:nvPr/>
        </p:nvGrpSpPr>
        <p:grpSpPr>
          <a:xfrm>
            <a:off x="456693" y="324155"/>
            <a:ext cx="6383227" cy="5287932"/>
            <a:chOff x="456693" y="324155"/>
            <a:chExt cx="6383227" cy="528793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9B56A7D-7043-456F-96DA-F0B1670A5B4E}"/>
                </a:ext>
              </a:extLst>
            </p:cNvPr>
            <p:cNvGrpSpPr/>
            <p:nvPr/>
          </p:nvGrpSpPr>
          <p:grpSpPr>
            <a:xfrm>
              <a:off x="6677016" y="326805"/>
              <a:ext cx="162904" cy="5285273"/>
              <a:chOff x="6677016" y="326805"/>
              <a:chExt cx="162904" cy="5285273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339B548-0B6E-45CE-93F0-D4AE5D371484}"/>
                  </a:ext>
                </a:extLst>
              </p:cNvPr>
              <p:cNvSpPr/>
              <p:nvPr/>
            </p:nvSpPr>
            <p:spPr>
              <a:xfrm flipH="1">
                <a:off x="6684983" y="328639"/>
                <a:ext cx="154717" cy="52834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84C5700-4966-4764-80C6-03D48A71213E}"/>
                  </a:ext>
                </a:extLst>
              </p:cNvPr>
              <p:cNvSpPr/>
              <p:nvPr/>
            </p:nvSpPr>
            <p:spPr>
              <a:xfrm flipH="1">
                <a:off x="6677016" y="552981"/>
                <a:ext cx="161491" cy="435726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DC9F836-FBA2-44E8-94EF-F10A4320FE74}"/>
                  </a:ext>
                </a:extLst>
              </p:cNvPr>
              <p:cNvGrpSpPr/>
              <p:nvPr/>
            </p:nvGrpSpPr>
            <p:grpSpPr>
              <a:xfrm flipH="1">
                <a:off x="6685076" y="326805"/>
                <a:ext cx="154016" cy="151567"/>
                <a:chOff x="6513622" y="908206"/>
                <a:chExt cx="176753" cy="173943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A960032-9E65-478C-8EF5-74468FDB5C0F}"/>
                    </a:ext>
                  </a:extLst>
                </p:cNvPr>
                <p:cNvSpPr/>
                <p:nvPr/>
              </p:nvSpPr>
              <p:spPr>
                <a:xfrm>
                  <a:off x="6513622" y="908206"/>
                  <a:ext cx="176753" cy="173943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>
                    <a:buClrTx/>
                    <a:defRPr/>
                  </a:pPr>
                  <a:endParaRPr lang="en-US" sz="1200" kern="1200" dirty="0">
                    <a:latin typeface="Encode Sans" pitchFamily="2" charset="-18"/>
                  </a:endParaRPr>
                </a:p>
              </p:txBody>
            </p:sp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46C95A8E-85DA-4BD9-A5DF-F5787630FBAE}"/>
                    </a:ext>
                  </a:extLst>
                </p:cNvPr>
                <p:cNvSpPr/>
                <p:nvPr/>
              </p:nvSpPr>
              <p:spPr>
                <a:xfrm>
                  <a:off x="6535735" y="947719"/>
                  <a:ext cx="126429" cy="66693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R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0A529A1-A666-4838-AA72-096241BBB284}"/>
                  </a:ext>
                </a:extLst>
              </p:cNvPr>
              <p:cNvGrpSpPr/>
              <p:nvPr/>
            </p:nvGrpSpPr>
            <p:grpSpPr>
              <a:xfrm rot="10800000" flipH="1">
                <a:off x="6685205" y="5460511"/>
                <a:ext cx="154715" cy="151567"/>
                <a:chOff x="6513622" y="908206"/>
                <a:chExt cx="176753" cy="173943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FB95D49-4DE3-4330-BA85-B932D7038F61}"/>
                    </a:ext>
                  </a:extLst>
                </p:cNvPr>
                <p:cNvSpPr/>
                <p:nvPr/>
              </p:nvSpPr>
              <p:spPr>
                <a:xfrm>
                  <a:off x="6513622" y="908206"/>
                  <a:ext cx="176753" cy="173943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>
                    <a:buClrTx/>
                    <a:defRPr/>
                  </a:pPr>
                  <a:endParaRPr lang="en-US" sz="1200" kern="1200" dirty="0">
                    <a:latin typeface="Encode Sans" pitchFamily="2" charset="-18"/>
                  </a:endParaRPr>
                </a:p>
              </p:txBody>
            </p:sp>
            <p:sp>
              <p:nvSpPr>
                <p:cNvPr id="27" name="Isosceles Triangle 26">
                  <a:extLst>
                    <a:ext uri="{FF2B5EF4-FFF2-40B4-BE49-F238E27FC236}">
                      <a16:creationId xmlns:a16="http://schemas.microsoft.com/office/drawing/2014/main" id="{69CB4EDE-A7F7-4D8B-841A-AE96624EF05D}"/>
                    </a:ext>
                  </a:extLst>
                </p:cNvPr>
                <p:cNvSpPr/>
                <p:nvPr/>
              </p:nvSpPr>
              <p:spPr>
                <a:xfrm>
                  <a:off x="6535735" y="947719"/>
                  <a:ext cx="126429" cy="66693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RS"/>
                </a:p>
              </p:txBody>
            </p:sp>
          </p:grp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D185A79-6525-46DF-A195-CB27AE8B5236}"/>
                </a:ext>
              </a:extLst>
            </p:cNvPr>
            <p:cNvSpPr/>
            <p:nvPr/>
          </p:nvSpPr>
          <p:spPr>
            <a:xfrm>
              <a:off x="456693" y="324158"/>
              <a:ext cx="6228368" cy="52879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DCE3470-3C3C-4A9C-97DC-45808CF0295A}"/>
                </a:ext>
              </a:extLst>
            </p:cNvPr>
            <p:cNvSpPr/>
            <p:nvPr/>
          </p:nvSpPr>
          <p:spPr>
            <a:xfrm>
              <a:off x="456693" y="324155"/>
              <a:ext cx="6228368" cy="1276367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sr-Latn-RS" sz="1200" kern="1200" dirty="0">
                  <a:latin typeface="Encode Sans" pitchFamily="2" charset="-18"/>
                </a:rPr>
                <a:t>slika</a:t>
              </a: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AC48B0B-1345-4448-8673-D198D190BE52}"/>
                </a:ext>
              </a:extLst>
            </p:cNvPr>
            <p:cNvSpPr/>
            <p:nvPr/>
          </p:nvSpPr>
          <p:spPr>
            <a:xfrm>
              <a:off x="456693" y="324157"/>
              <a:ext cx="6228368" cy="457649"/>
            </a:xfrm>
            <a:prstGeom prst="rect">
              <a:avLst/>
            </a:prstGeom>
            <a:solidFill>
              <a:srgbClr val="000000">
                <a:alpha val="25098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US" sz="1200" kern="1200" dirty="0">
                  <a:latin typeface="Encode Sans" pitchFamily="2" charset="-18"/>
                </a:rPr>
                <a:t>HH </a:t>
              </a:r>
              <a:r>
                <a:rPr lang="sr-Latn-RS" sz="1200" kern="1200" dirty="0">
                  <a:latin typeface="Encode Sans" pitchFamily="2" charset="-18"/>
                </a:rPr>
                <a:t> </a:t>
              </a:r>
              <a:r>
                <a:rPr lang="en-US" sz="1200" kern="1200" dirty="0">
                  <a:latin typeface="Encode Sans" pitchFamily="2" charset="-18"/>
                </a:rPr>
                <a:t> Po</a:t>
              </a:r>
              <a:r>
                <a:rPr lang="sr-Latn-RS" sz="1200" kern="1200" dirty="0">
                  <a:latin typeface="Encode Sans" pitchFamily="2" charset="-18"/>
                </a:rPr>
                <a:t>četna   Studiranje   Nauka   Kontakt   Predmeti        </a:t>
              </a:r>
              <a:r>
                <a:rPr lang="en-GB" sz="1200" kern="1200" dirty="0">
                  <a:latin typeface="Encode Sans" pitchFamily="2" charset="-18"/>
                </a:rPr>
                <a:t> </a:t>
              </a:r>
              <a:r>
                <a:rPr lang="sr-Latn-RS" sz="1200" kern="1200" dirty="0">
                  <a:latin typeface="Encode Sans" pitchFamily="2" charset="-18"/>
                </a:rPr>
                <a:t>Registracija   </a:t>
              </a:r>
              <a:r>
                <a:rPr lang="en-GB" sz="1200" dirty="0">
                  <a:latin typeface="Encode Sans" pitchFamily="2" charset="-18"/>
                </a:rPr>
                <a:t>             </a:t>
              </a:r>
              <a:r>
                <a:rPr lang="sr-Latn-RS" sz="1200" kern="1200" dirty="0">
                  <a:latin typeface="Encode Sans" pitchFamily="2" charset="-18"/>
                </a:rPr>
                <a:t>   </a:t>
              </a:r>
              <a:r>
                <a:rPr lang="en-GB" sz="1200" kern="1200" dirty="0">
                  <a:latin typeface="Encode Sans" pitchFamily="2" charset="-18"/>
                </a:rPr>
                <a:t>     </a:t>
              </a:r>
              <a:r>
                <a:rPr lang="sr-Latn-RS" sz="1200" kern="1200" dirty="0">
                  <a:latin typeface="Encode Sans" pitchFamily="2" charset="-18"/>
                </a:rPr>
                <a:t>Odjava</a:t>
              </a: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930AFC-A6B3-493C-BFFE-DC9F7C4D4114}"/>
                </a:ext>
              </a:extLst>
            </p:cNvPr>
            <p:cNvSpPr/>
            <p:nvPr/>
          </p:nvSpPr>
          <p:spPr>
            <a:xfrm>
              <a:off x="5279754" y="377062"/>
              <a:ext cx="735685" cy="336205"/>
            </a:xfrm>
            <a:prstGeom prst="roundRect">
              <a:avLst>
                <a:gd name="adj" fmla="val 8694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sr-Latn-RS" sz="1200" kern="1200" dirty="0">
                  <a:latin typeface="Encode Sans" pitchFamily="2" charset="-18"/>
                </a:rPr>
                <a:t>Prijava</a:t>
              </a: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720E65-DF8D-4391-8A3E-C4B15D675B17}"/>
                </a:ext>
              </a:extLst>
            </p:cNvPr>
            <p:cNvSpPr/>
            <p:nvPr/>
          </p:nvSpPr>
          <p:spPr>
            <a:xfrm>
              <a:off x="1283284" y="1600522"/>
              <a:ext cx="4552495" cy="401155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1200" kern="1200" dirty="0" err="1">
                  <a:latin typeface="Encode Sans" pitchFamily="2" charset="-18"/>
                </a:rPr>
                <a:t>sadr</a:t>
              </a:r>
              <a:r>
                <a:rPr lang="sr-Latn-RS" sz="1200" dirty="0">
                  <a:latin typeface="Encode Sans" pitchFamily="2" charset="-18"/>
                </a:rPr>
                <a:t>ž</a:t>
              </a:r>
              <a:r>
                <a:rPr lang="en-GB" sz="1200" kern="1200" dirty="0" err="1">
                  <a:latin typeface="Encode Sans" pitchFamily="2" charset="-18"/>
                </a:rPr>
                <a:t>aj</a:t>
              </a:r>
              <a:endParaRPr lang="en-US" sz="1200" kern="1200" dirty="0">
                <a:latin typeface="Encode Sans" pitchFamily="2" charset="-18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2E7EFB9-43D0-467A-B3A1-CAAED421528D}"/>
                </a:ext>
              </a:extLst>
            </p:cNvPr>
            <p:cNvCxnSpPr>
              <a:cxnSpLocks/>
            </p:cNvCxnSpPr>
            <p:nvPr/>
          </p:nvCxnSpPr>
          <p:spPr>
            <a:xfrm>
              <a:off x="1471465" y="1965949"/>
              <a:ext cx="41761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39AC64-5B02-415F-9A04-8D48510B9DB9}"/>
                </a:ext>
              </a:extLst>
            </p:cNvPr>
            <p:cNvSpPr/>
            <p:nvPr/>
          </p:nvSpPr>
          <p:spPr>
            <a:xfrm>
              <a:off x="1380354" y="1641268"/>
              <a:ext cx="1044156" cy="27482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sr-Latn-RS" sz="1200" dirty="0">
                  <a:latin typeface="Encode Sans" pitchFamily="2" charset="-18"/>
                </a:rPr>
                <a:t>Početna</a:t>
              </a:r>
              <a:r>
                <a:rPr lang="en-GB" sz="1200" dirty="0">
                  <a:latin typeface="Encode Sans" pitchFamily="2" charset="-18"/>
                </a:rPr>
                <a:t> &gt; </a:t>
              </a:r>
              <a:endParaRPr lang="sr-Latn-RS" sz="1200" dirty="0">
                <a:latin typeface="Encode Sans" pitchFamily="2" charset="-1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F2C2A-4499-4B70-B9DD-787B31DBBCF3}"/>
              </a:ext>
            </a:extLst>
          </p:cNvPr>
          <p:cNvGrpSpPr/>
          <p:nvPr/>
        </p:nvGrpSpPr>
        <p:grpSpPr>
          <a:xfrm>
            <a:off x="8901348" y="1299327"/>
            <a:ext cx="225076" cy="232614"/>
            <a:chOff x="3293351" y="4799174"/>
            <a:chExt cx="261235" cy="2699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79FE89-32D1-47E4-90E1-E85D8ED8646F}"/>
                </a:ext>
              </a:extLst>
            </p:cNvPr>
            <p:cNvSpPr/>
            <p:nvPr/>
          </p:nvSpPr>
          <p:spPr>
            <a:xfrm>
              <a:off x="3293351" y="4799174"/>
              <a:ext cx="261235" cy="26998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pic>
          <p:nvPicPr>
            <p:cNvPr id="11" name="Graphic 10" descr="Checkmark">
              <a:extLst>
                <a:ext uri="{FF2B5EF4-FFF2-40B4-BE49-F238E27FC236}">
                  <a16:creationId xmlns:a16="http://schemas.microsoft.com/office/drawing/2014/main" id="{0837FCF1-6622-42C1-B5CA-9B2B697E2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36353" y="4850644"/>
              <a:ext cx="181916" cy="18191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79FE22-645C-44A6-9001-2B13572A6157}"/>
              </a:ext>
            </a:extLst>
          </p:cNvPr>
          <p:cNvGrpSpPr/>
          <p:nvPr/>
        </p:nvGrpSpPr>
        <p:grpSpPr>
          <a:xfrm>
            <a:off x="8184200" y="1415634"/>
            <a:ext cx="164181" cy="72003"/>
            <a:chOff x="2671000" y="3721654"/>
            <a:chExt cx="164181" cy="7200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EF73BB3-4AFF-4F59-8C08-11610C5EAA87}"/>
                </a:ext>
              </a:extLst>
            </p:cNvPr>
            <p:cNvCxnSpPr>
              <a:cxnSpLocks/>
            </p:cNvCxnSpPr>
            <p:nvPr/>
          </p:nvCxnSpPr>
          <p:spPr>
            <a:xfrm>
              <a:off x="2671000" y="3721654"/>
              <a:ext cx="84208" cy="72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BB2FC54-0CD9-48A9-A340-31B551C41A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870" y="3721654"/>
              <a:ext cx="89311" cy="720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401787-3945-44BE-8E76-2D081CE6214C}"/>
              </a:ext>
            </a:extLst>
          </p:cNvPr>
          <p:cNvGrpSpPr/>
          <p:nvPr/>
        </p:nvGrpSpPr>
        <p:grpSpPr>
          <a:xfrm>
            <a:off x="8517409" y="1385853"/>
            <a:ext cx="142664" cy="121985"/>
            <a:chOff x="5071529" y="633280"/>
            <a:chExt cx="147242" cy="1259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49D524-5ACC-4CB3-9148-702B1600E1C8}"/>
                </a:ext>
              </a:extLst>
            </p:cNvPr>
            <p:cNvCxnSpPr>
              <a:cxnSpLocks/>
            </p:cNvCxnSpPr>
            <p:nvPr/>
          </p:nvCxnSpPr>
          <p:spPr>
            <a:xfrm>
              <a:off x="5071529" y="633280"/>
              <a:ext cx="147242" cy="125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D093B63-1928-4B58-B852-82D59FE4D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29" y="633280"/>
              <a:ext cx="147242" cy="11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026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76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Encode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S</dc:creator>
  <cp:lastModifiedBy>Marko S</cp:lastModifiedBy>
  <cp:revision>65</cp:revision>
  <dcterms:created xsi:type="dcterms:W3CDTF">2021-06-29T11:58:49Z</dcterms:created>
  <dcterms:modified xsi:type="dcterms:W3CDTF">2021-07-05T19:13:45Z</dcterms:modified>
</cp:coreProperties>
</file>