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39AE2"/>
    <a:srgbClr val="DCC4EE"/>
    <a:srgbClr val="A162D0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64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C26-172F-4A44-BA47-6B7BB1DA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7E341-1C88-471A-8180-7F71D7CA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CB91-AF9C-4F62-891E-AD13E22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DF3E-7E6C-4B76-9ACA-42CB87F7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4C44-A213-482F-BAAD-33D924A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597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3B3-DCD8-4301-90AE-C2A5E278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DC31F-E3FB-4199-ABBC-580F1E78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B7E9-72A0-4E63-A0CF-8FEF9050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902D-5A4E-4A8C-AECD-3B64F25E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EF6F-7C9B-4526-87C0-0A398A7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92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CB2C-5452-4176-B017-347813DE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F470-5796-42E4-83E0-9A61286CE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CD-659A-4CD9-90ED-D347A11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8D06-1070-4EA3-87DE-5E20674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B1C7-2C0E-40B6-B0FD-0D45C7A6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5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3F72-81CA-4F90-B823-4DC365F9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2589-AF73-4775-BC05-65DB76A2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5529-88D5-4F38-90D2-8C836348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327C-BDDC-4368-ACA2-8CCE1CC3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9237-953D-4DCF-9AAB-6936B6EC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97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E0C-BC6A-4B53-8F85-352A1AC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4CAF-374C-444B-89CF-05FF72D6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8BA6-31A9-4DFD-B289-84D4D7FF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E4B5-F80E-4505-A407-B78ACF67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4BEF-AB95-45DC-8275-3258CCAD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85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9D31-50D9-458C-871D-996DEC51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2D5A-A879-4E03-B2FA-5605DF6B7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D417-37EC-4BFF-966B-2ED065E8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D6B7-4AA3-4DE2-9460-0EF9457F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B461-4C35-4B48-92D2-90FBFBF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296D-01CF-450B-AB04-AB33947B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87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9A72-F17E-4D17-A39A-57AC099C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30D7-A25B-4BE9-9D3E-191FC774C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E2082-B813-4FA0-AD9D-0AB9707D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AC29-E4BA-4D61-AA6C-B3588D011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74049-618A-4EC4-8AB3-CEAC18CC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D1476-D7E7-43E3-832D-5E52E3ED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6D31B-0D70-40DB-B550-537C8DC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89E65-BA7F-4420-A1AE-A47416C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300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3FE0-27D6-4E6E-9639-0A18BE58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E7DE-2BF2-453D-8D6B-F896561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6E13-6D32-4921-8377-10CCA2C1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2BB7-F29C-4061-A9B3-DFD4516E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59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8CF25-D1C6-452A-AA21-2B0E9A9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81173-9C4D-4E4F-93FF-ECC1427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B2316-D536-426E-8690-735032C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07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7795-A437-4DBF-BB47-334A36A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2952-5F88-4280-B359-4CCADE76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93C72-9229-422D-A0D7-F919AD2A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10AC-7CEB-4A4E-AF13-07B17AD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B966-EF99-4799-B79F-C606C7C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72B9-D768-44A3-83F1-62F2FF93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17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13F-FC1B-465D-9E89-347308C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B9211-861F-4388-AD77-BB0433CA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DB757-66CD-4230-B6F0-B1FD44D6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A6968-C28E-4A15-BD40-345F9302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6775A-C8DF-449E-8CD5-B004858C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C505-7041-4A12-9A5E-25131AE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342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67B11-6C59-48F0-A6E5-4DA76F23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9BEB-00DB-49CE-B5AA-0014DD74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D585-324F-4FAF-9192-154D2722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5C47-55EF-44A1-AB12-9B3DC445C676}" type="datetimeFigureOut">
              <a:rPr lang="sr-Latn-RS" smtClean="0"/>
              <a:t>7.7.2021.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6E63-9FBA-4676-9E37-C71D4336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E2BA-069D-45A8-9498-9E8C864A3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297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26FEE-A9C4-478A-A177-5F5B22A67B35}"/>
              </a:ext>
            </a:extLst>
          </p:cNvPr>
          <p:cNvGrpSpPr/>
          <p:nvPr/>
        </p:nvGrpSpPr>
        <p:grpSpPr>
          <a:xfrm>
            <a:off x="456550" y="289359"/>
            <a:ext cx="6383370" cy="5327067"/>
            <a:chOff x="456550" y="289359"/>
            <a:chExt cx="6383370" cy="532706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B56A7D-7043-456F-96DA-F0B1670A5B4E}"/>
                </a:ext>
              </a:extLst>
            </p:cNvPr>
            <p:cNvGrpSpPr/>
            <p:nvPr/>
          </p:nvGrpSpPr>
          <p:grpSpPr>
            <a:xfrm>
              <a:off x="6677016" y="326805"/>
              <a:ext cx="162904" cy="5285273"/>
              <a:chOff x="6677016" y="326805"/>
              <a:chExt cx="162904" cy="528527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39B548-0B6E-45CE-93F0-D4AE5D371484}"/>
                  </a:ext>
                </a:extLst>
              </p:cNvPr>
              <p:cNvSpPr/>
              <p:nvPr/>
            </p:nvSpPr>
            <p:spPr>
              <a:xfrm flipH="1">
                <a:off x="6684983" y="328639"/>
                <a:ext cx="154717" cy="528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4C5700-4966-4764-80C6-03D48A71213E}"/>
                  </a:ext>
                </a:extLst>
              </p:cNvPr>
              <p:cNvSpPr/>
              <p:nvPr/>
            </p:nvSpPr>
            <p:spPr>
              <a:xfrm flipH="1">
                <a:off x="6677016" y="552981"/>
                <a:ext cx="161491" cy="435726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DC9F836-FBA2-44E8-94EF-F10A4320FE74}"/>
                  </a:ext>
                </a:extLst>
              </p:cNvPr>
              <p:cNvGrpSpPr/>
              <p:nvPr/>
            </p:nvGrpSpPr>
            <p:grpSpPr>
              <a:xfrm flipH="1">
                <a:off x="6685076" y="326805"/>
                <a:ext cx="154016" cy="151567"/>
                <a:chOff x="6513622" y="908206"/>
                <a:chExt cx="176753" cy="17394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A960032-9E65-478C-8EF5-74468FDB5C0F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46C95A8E-85DA-4BD9-A5DF-F5787630FBAE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0A529A1-A666-4838-AA72-096241BBB284}"/>
                  </a:ext>
                </a:extLst>
              </p:cNvPr>
              <p:cNvGrpSpPr/>
              <p:nvPr/>
            </p:nvGrpSpPr>
            <p:grpSpPr>
              <a:xfrm rot="10800000" flipH="1">
                <a:off x="6685205" y="5460511"/>
                <a:ext cx="154715" cy="151567"/>
                <a:chOff x="6513622" y="908206"/>
                <a:chExt cx="176753" cy="173943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FB95D49-4DE3-4330-BA85-B932D7038F61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69CB4EDE-A7F7-4D8B-841A-AE96624EF05D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185A79-6525-46DF-A195-CB27AE8B5236}"/>
                </a:ext>
              </a:extLst>
            </p:cNvPr>
            <p:cNvSpPr/>
            <p:nvPr/>
          </p:nvSpPr>
          <p:spPr>
            <a:xfrm>
              <a:off x="456693" y="324158"/>
              <a:ext cx="6228368" cy="5287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CE3470-3C3C-4A9C-97DC-45808CF0295A}"/>
                </a:ext>
              </a:extLst>
            </p:cNvPr>
            <p:cNvSpPr/>
            <p:nvPr/>
          </p:nvSpPr>
          <p:spPr>
            <a:xfrm>
              <a:off x="456693" y="324155"/>
              <a:ext cx="6228368" cy="127636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slika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C48B0B-1345-4448-8673-D198D190BE52}"/>
                </a:ext>
              </a:extLst>
            </p:cNvPr>
            <p:cNvSpPr/>
            <p:nvPr/>
          </p:nvSpPr>
          <p:spPr>
            <a:xfrm>
              <a:off x="456693" y="324157"/>
              <a:ext cx="6228368" cy="457649"/>
            </a:xfrm>
            <a:prstGeom prst="rect">
              <a:avLst/>
            </a:prstGeom>
            <a:solidFill>
              <a:srgbClr val="000000">
                <a:alpha val="25098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HH </a:t>
              </a:r>
              <a:r>
                <a:rPr lang="sr-Latn-RS" sz="1200" kern="1200" dirty="0">
                  <a:latin typeface="Encode Sans" pitchFamily="2" charset="-18"/>
                </a:rPr>
                <a:t> </a:t>
              </a:r>
              <a:r>
                <a:rPr lang="en-US" sz="1200" kern="1200" dirty="0">
                  <a:latin typeface="Encode Sans" pitchFamily="2" charset="-18"/>
                </a:rPr>
                <a:t> </a:t>
              </a:r>
              <a:r>
                <a:rPr lang="en-GB" sz="1200" kern="1200" dirty="0" err="1">
                  <a:latin typeface="Encode Sans" pitchFamily="2" charset="-18"/>
                </a:rPr>
                <a:t>Nekretnine</a:t>
              </a:r>
              <a:r>
                <a:rPr lang="en-GB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 err="1">
                  <a:latin typeface="Encode Sans" pitchFamily="2" charset="-18"/>
                </a:rPr>
                <a:t>Poruke</a:t>
              </a:r>
              <a:r>
                <a:rPr lang="sr-Latn-RS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 err="1">
                  <a:latin typeface="Encode Sans" pitchFamily="2" charset="-18"/>
                </a:rPr>
                <a:t>Korisnici</a:t>
              </a:r>
              <a:r>
                <a:rPr lang="en-GB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 err="1">
                  <a:latin typeface="Encode Sans" pitchFamily="2" charset="-18"/>
                </a:rPr>
                <a:t>Moj</a:t>
              </a:r>
              <a:r>
                <a:rPr lang="en-GB" sz="1200" kern="1200" dirty="0">
                  <a:latin typeface="Encode Sans" pitchFamily="2" charset="-18"/>
                </a:rPr>
                <a:t> </a:t>
              </a:r>
              <a:r>
                <a:rPr lang="en-GB" sz="1200" kern="1200" dirty="0" err="1">
                  <a:latin typeface="Encode Sans" pitchFamily="2" charset="-18"/>
                </a:rPr>
                <a:t>nalog</a:t>
              </a:r>
              <a:r>
                <a:rPr lang="sr-Latn-RS" sz="1200" kern="1200" dirty="0">
                  <a:latin typeface="Encode Sans" pitchFamily="2" charset="-18"/>
                </a:rPr>
                <a:t>        </a:t>
              </a:r>
              <a:r>
                <a:rPr lang="en-GB" sz="1200" kern="1200" dirty="0">
                  <a:latin typeface="Encode Sans" pitchFamily="2" charset="-18"/>
                </a:rPr>
                <a:t>              </a:t>
              </a:r>
              <a:r>
                <a:rPr lang="sr-Latn-RS" sz="1200" kern="1200" dirty="0">
                  <a:latin typeface="Encode Sans" pitchFamily="2" charset="-18"/>
                </a:rPr>
                <a:t>Registracija   </a:t>
              </a:r>
              <a:r>
                <a:rPr lang="en-GB" sz="1200" dirty="0">
                  <a:latin typeface="Encode Sans" pitchFamily="2" charset="-18"/>
                </a:rPr>
                <a:t>             </a:t>
              </a:r>
              <a:r>
                <a:rPr lang="sr-Latn-RS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>
                  <a:latin typeface="Encode Sans" pitchFamily="2" charset="-18"/>
                </a:rPr>
                <a:t>     </a:t>
              </a:r>
              <a:r>
                <a:rPr lang="en-GB" sz="1200" kern="1200" dirty="0" err="1">
                  <a:latin typeface="Encode Sans" pitchFamily="2" charset="-18"/>
                </a:rPr>
                <a:t>Odjava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930AFC-A6B3-493C-BFFE-DC9F7C4D4114}"/>
                </a:ext>
              </a:extLst>
            </p:cNvPr>
            <p:cNvSpPr/>
            <p:nvPr/>
          </p:nvSpPr>
          <p:spPr>
            <a:xfrm>
              <a:off x="5296637" y="377062"/>
              <a:ext cx="735685" cy="336205"/>
            </a:xfrm>
            <a:prstGeom prst="roundRect">
              <a:avLst>
                <a:gd name="adj" fmla="val 869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Prijava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720E65-DF8D-4391-8A3E-C4B15D675B17}"/>
                </a:ext>
              </a:extLst>
            </p:cNvPr>
            <p:cNvSpPr/>
            <p:nvPr/>
          </p:nvSpPr>
          <p:spPr>
            <a:xfrm>
              <a:off x="1283284" y="1600522"/>
              <a:ext cx="4552495" cy="360955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200" kern="1200" dirty="0" err="1">
                  <a:latin typeface="Encode Sans" pitchFamily="2" charset="-18"/>
                </a:rPr>
                <a:t>sadr</a:t>
              </a:r>
              <a:r>
                <a:rPr lang="sr-Latn-RS" sz="1200" dirty="0">
                  <a:latin typeface="Encode Sans" pitchFamily="2" charset="-18"/>
                </a:rPr>
                <a:t>ž</a:t>
              </a:r>
              <a:r>
                <a:rPr lang="en-GB" sz="1200" kern="1200" dirty="0" err="1">
                  <a:latin typeface="Encode Sans" pitchFamily="2" charset="-18"/>
                </a:rPr>
                <a:t>aj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E669FC77-F6D1-4B4F-A66A-1D5C1D6FB2FF}"/>
                </a:ext>
              </a:extLst>
            </p:cNvPr>
            <p:cNvSpPr/>
            <p:nvPr/>
          </p:nvSpPr>
          <p:spPr>
            <a:xfrm>
              <a:off x="6086220" y="289359"/>
              <a:ext cx="594780" cy="18279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navbar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228F860-1BC1-4260-A459-A0AF95374B89}"/>
                </a:ext>
              </a:extLst>
            </p:cNvPr>
            <p:cNvSpPr/>
            <p:nvPr/>
          </p:nvSpPr>
          <p:spPr>
            <a:xfrm>
              <a:off x="456550" y="5210072"/>
              <a:ext cx="6228368" cy="40635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200" kern="1200" dirty="0">
                  <a:latin typeface="Encode Sans" pitchFamily="2" charset="-18"/>
                </a:rPr>
                <a:t>footer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F04EBB-A4D5-4189-B5DB-6A249DB6FD72}"/>
                </a:ext>
              </a:extLst>
            </p:cNvPr>
            <p:cNvSpPr/>
            <p:nvPr/>
          </p:nvSpPr>
          <p:spPr>
            <a:xfrm>
              <a:off x="4748629" y="1688610"/>
              <a:ext cx="992486" cy="211739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router-outlet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C7B3206-4011-4936-B151-25189713D3F8}"/>
                </a:ext>
              </a:extLst>
            </p:cNvPr>
            <p:cNvSpPr/>
            <p:nvPr/>
          </p:nvSpPr>
          <p:spPr>
            <a:xfrm>
              <a:off x="5979837" y="5229031"/>
              <a:ext cx="594780" cy="18279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footer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515A12-B539-4822-8F77-8A8B48FA7F68}"/>
              </a:ext>
            </a:extLst>
          </p:cNvPr>
          <p:cNvGrpSpPr/>
          <p:nvPr/>
        </p:nvGrpSpPr>
        <p:grpSpPr>
          <a:xfrm>
            <a:off x="9010532" y="121321"/>
            <a:ext cx="2920251" cy="6615358"/>
            <a:chOff x="9010532" y="121321"/>
            <a:chExt cx="2920251" cy="661535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AF0606E-7C32-4158-9FC0-2946C28D587B}"/>
                </a:ext>
              </a:extLst>
            </p:cNvPr>
            <p:cNvSpPr/>
            <p:nvPr/>
          </p:nvSpPr>
          <p:spPr>
            <a:xfrm>
              <a:off x="9010533" y="126697"/>
              <a:ext cx="2920250" cy="6609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40AB8A-12D6-4550-937D-A883B6E4B81B}"/>
                </a:ext>
              </a:extLst>
            </p:cNvPr>
            <p:cNvSpPr/>
            <p:nvPr/>
          </p:nvSpPr>
          <p:spPr>
            <a:xfrm>
              <a:off x="9010532" y="121321"/>
              <a:ext cx="2920251" cy="49263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kern="1200" dirty="0" err="1">
                  <a:latin typeface="Encode Sans" pitchFamily="2" charset="-18"/>
                </a:rPr>
                <a:t>Registracija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4BB6277-9E5C-456C-9751-67C42F4F1CCD}"/>
                </a:ext>
              </a:extLst>
            </p:cNvPr>
            <p:cNvGrpSpPr/>
            <p:nvPr/>
          </p:nvGrpSpPr>
          <p:grpSpPr>
            <a:xfrm>
              <a:off x="9157694" y="1534190"/>
              <a:ext cx="2572518" cy="486151"/>
              <a:chOff x="7718555" y="1100217"/>
              <a:chExt cx="3437384" cy="64959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7934B99-56A8-477B-B37A-012ADA1A5060}"/>
                  </a:ext>
                </a:extLst>
              </p:cNvPr>
              <p:cNvSpPr/>
              <p:nvPr/>
            </p:nvSpPr>
            <p:spPr>
              <a:xfrm>
                <a:off x="7816861" y="1372252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7049AF2-98F8-464E-9CE7-C24EFFFD272B}"/>
                  </a:ext>
                </a:extLst>
              </p:cNvPr>
              <p:cNvSpPr/>
              <p:nvPr/>
            </p:nvSpPr>
            <p:spPr>
              <a:xfrm>
                <a:off x="7718555" y="1100217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230BE74-CA85-4C2A-9D72-237095D712C2}"/>
                </a:ext>
              </a:extLst>
            </p:cNvPr>
            <p:cNvGrpSpPr/>
            <p:nvPr/>
          </p:nvGrpSpPr>
          <p:grpSpPr>
            <a:xfrm>
              <a:off x="9157694" y="2081930"/>
              <a:ext cx="2572518" cy="486151"/>
              <a:chOff x="7718555" y="1870853"/>
              <a:chExt cx="3437384" cy="6495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A8F24D5-88CD-4035-8DED-BF98A81FF4D2}"/>
                  </a:ext>
                </a:extLst>
              </p:cNvPr>
              <p:cNvSpPr/>
              <p:nvPr/>
            </p:nvSpPr>
            <p:spPr>
              <a:xfrm>
                <a:off x="7816861" y="214288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03B8BB-C19C-4CEF-B978-688199885EB9}"/>
                  </a:ext>
                </a:extLst>
              </p:cNvPr>
              <p:cNvSpPr/>
              <p:nvPr/>
            </p:nvSpPr>
            <p:spPr>
              <a:xfrm>
                <a:off x="7718555" y="187085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55B8148-DE16-4BE1-AE4E-2AD12CC7805D}"/>
                </a:ext>
              </a:extLst>
            </p:cNvPr>
            <p:cNvGrpSpPr/>
            <p:nvPr/>
          </p:nvGrpSpPr>
          <p:grpSpPr>
            <a:xfrm>
              <a:off x="9010532" y="6247272"/>
              <a:ext cx="2919167" cy="488727"/>
              <a:chOff x="7420612" y="8751892"/>
              <a:chExt cx="3900575" cy="65303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A690F763-B85F-40DA-AC1B-E04B3A26E2A4}"/>
                  </a:ext>
                </a:extLst>
              </p:cNvPr>
              <p:cNvSpPr/>
              <p:nvPr/>
            </p:nvSpPr>
            <p:spPr>
              <a:xfrm>
                <a:off x="9837009" y="8904118"/>
                <a:ext cx="1204534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Registruj</a:t>
                </a:r>
                <a:r>
                  <a:rPr lang="en-GB" sz="1000" kern="1200" dirty="0">
                    <a:latin typeface="Encode Sans" pitchFamily="2" charset="-18"/>
                  </a:rPr>
                  <a:t> se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735C585-5D4F-4CFE-830E-DBAFA0D78E22}"/>
                  </a:ext>
                </a:extLst>
              </p:cNvPr>
              <p:cNvSpPr/>
              <p:nvPr/>
            </p:nvSpPr>
            <p:spPr>
              <a:xfrm>
                <a:off x="7420612" y="8751892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0AF6E057-EF72-4235-A761-F8E1C200EDBC}"/>
                  </a:ext>
                </a:extLst>
              </p:cNvPr>
              <p:cNvSpPr/>
              <p:nvPr/>
            </p:nvSpPr>
            <p:spPr>
              <a:xfrm>
                <a:off x="8747107" y="8904118"/>
                <a:ext cx="1001883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A672A53-0771-45C7-BBB0-9921D29B96BD}"/>
                </a:ext>
              </a:extLst>
            </p:cNvPr>
            <p:cNvGrpSpPr/>
            <p:nvPr/>
          </p:nvGrpSpPr>
          <p:grpSpPr>
            <a:xfrm>
              <a:off x="9157693" y="4610340"/>
              <a:ext cx="2572519" cy="459201"/>
              <a:chOff x="7688628" y="5971200"/>
              <a:chExt cx="3437385" cy="61358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9E9E314-3BF5-43DD-943A-6A1F0343DA1B}"/>
                  </a:ext>
                </a:extLst>
              </p:cNvPr>
              <p:cNvSpPr/>
              <p:nvPr/>
            </p:nvSpPr>
            <p:spPr>
              <a:xfrm>
                <a:off x="7786935" y="620722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3CF1DF4-6980-4D98-A172-B91A929545E0}"/>
                  </a:ext>
                </a:extLst>
              </p:cNvPr>
              <p:cNvSpPr/>
              <p:nvPr/>
            </p:nvSpPr>
            <p:spPr>
              <a:xfrm>
                <a:off x="7688628" y="5971200"/>
                <a:ext cx="1373748" cy="2360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053BF38-90E4-47ED-8B2B-8C856852D95C}"/>
                </a:ext>
              </a:extLst>
            </p:cNvPr>
            <p:cNvGrpSpPr/>
            <p:nvPr/>
          </p:nvGrpSpPr>
          <p:grpSpPr>
            <a:xfrm>
              <a:off x="9157694" y="2629672"/>
              <a:ext cx="2572518" cy="486151"/>
              <a:chOff x="7718555" y="2637370"/>
              <a:chExt cx="3437384" cy="649592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42EF1F0-4F66-48D7-986D-8051219E27A1}"/>
                  </a:ext>
                </a:extLst>
              </p:cNvPr>
              <p:cNvSpPr/>
              <p:nvPr/>
            </p:nvSpPr>
            <p:spPr>
              <a:xfrm>
                <a:off x="7816861" y="290940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6BC59EB-0841-42CE-85D5-2A2661ECE632}"/>
                  </a:ext>
                </a:extLst>
              </p:cNvPr>
              <p:cNvSpPr/>
              <p:nvPr/>
            </p:nvSpPr>
            <p:spPr>
              <a:xfrm>
                <a:off x="7718555" y="263737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CB2CDC-AD98-48D0-A612-3BE2928A68DF}"/>
                </a:ext>
              </a:extLst>
            </p:cNvPr>
            <p:cNvGrpSpPr/>
            <p:nvPr/>
          </p:nvGrpSpPr>
          <p:grpSpPr>
            <a:xfrm>
              <a:off x="9157694" y="3316016"/>
              <a:ext cx="2572518" cy="486151"/>
              <a:chOff x="7786935" y="3642923"/>
              <a:chExt cx="3437384" cy="64959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D7BDA8A-BDF7-4A8D-9697-33ADECC7D868}"/>
                  </a:ext>
                </a:extLst>
              </p:cNvPr>
              <p:cNvSpPr/>
              <p:nvPr/>
            </p:nvSpPr>
            <p:spPr>
              <a:xfrm>
                <a:off x="7885241" y="39149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država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67C627D-65AA-4A99-BB65-9B1CEB28EC92}"/>
                  </a:ext>
                </a:extLst>
              </p:cNvPr>
              <p:cNvSpPr/>
              <p:nvPr/>
            </p:nvSpPr>
            <p:spPr>
              <a:xfrm>
                <a:off x="7786935" y="364292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Dr</a:t>
                </a:r>
                <a:r>
                  <a:rPr lang="sr-Latn-RS" sz="1000" dirty="0" err="1">
                    <a:latin typeface="Encode Sans" pitchFamily="2" charset="-18"/>
                  </a:rPr>
                  <a:t>žava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1F1D589-9E76-4D5A-8842-CDB4453CA403}"/>
                </a:ext>
              </a:extLst>
            </p:cNvPr>
            <p:cNvGrpSpPr/>
            <p:nvPr/>
          </p:nvGrpSpPr>
          <p:grpSpPr>
            <a:xfrm>
              <a:off x="9157694" y="3854235"/>
              <a:ext cx="2572518" cy="486151"/>
              <a:chOff x="7786935" y="4362089"/>
              <a:chExt cx="3437384" cy="64959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C33411-B0A7-4C55-88B5-725AEFA579ED}"/>
                  </a:ext>
                </a:extLst>
              </p:cNvPr>
              <p:cNvSpPr/>
              <p:nvPr/>
            </p:nvSpPr>
            <p:spPr>
              <a:xfrm>
                <a:off x="7885241" y="4634124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26514E8-D881-4427-8B35-5C49B4A0F933}"/>
                  </a:ext>
                </a:extLst>
              </p:cNvPr>
              <p:cNvSpPr/>
              <p:nvPr/>
            </p:nvSpPr>
            <p:spPr>
              <a:xfrm>
                <a:off x="7786935" y="4362089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A7CE84-3FAD-4233-AD85-5FF4487A66D4}"/>
                </a:ext>
              </a:extLst>
            </p:cNvPr>
            <p:cNvGrpSpPr/>
            <p:nvPr/>
          </p:nvGrpSpPr>
          <p:grpSpPr>
            <a:xfrm>
              <a:off x="9157694" y="5135906"/>
              <a:ext cx="2572518" cy="831021"/>
              <a:chOff x="7688629" y="6722010"/>
              <a:chExt cx="3437384" cy="111040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1E5AF79-184D-4B22-9AAD-08C4CBE2F6EC}"/>
                  </a:ext>
                </a:extLst>
              </p:cNvPr>
              <p:cNvSpPr/>
              <p:nvPr/>
            </p:nvSpPr>
            <p:spPr>
              <a:xfrm>
                <a:off x="7786935" y="699404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B460775-B13C-4233-9969-2EBF92DD4E67}"/>
                  </a:ext>
                </a:extLst>
              </p:cNvPr>
              <p:cNvSpPr/>
              <p:nvPr/>
            </p:nvSpPr>
            <p:spPr>
              <a:xfrm>
                <a:off x="7688629" y="672201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4FEF45-396B-480D-A7C6-608F5F6FE518}"/>
                  </a:ext>
                </a:extLst>
              </p:cNvPr>
              <p:cNvSpPr/>
              <p:nvPr/>
            </p:nvSpPr>
            <p:spPr>
              <a:xfrm>
                <a:off x="7786935" y="74548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CDB8507-3DF2-4CAA-9641-E51DC1F1BF0B}"/>
                </a:ext>
              </a:extLst>
            </p:cNvPr>
            <p:cNvSpPr/>
            <p:nvPr/>
          </p:nvSpPr>
          <p:spPr>
            <a:xfrm>
              <a:off x="10841646" y="745331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47A1736-FD7A-40CB-8C0D-492149371987}"/>
                </a:ext>
              </a:extLst>
            </p:cNvPr>
            <p:cNvSpPr/>
            <p:nvPr/>
          </p:nvSpPr>
          <p:spPr>
            <a:xfrm>
              <a:off x="10818949" y="211980"/>
              <a:ext cx="1021765" cy="2066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800" b="1" kern="1200" dirty="0" err="1">
                  <a:latin typeface="Encode Sans" pitchFamily="2" charset="-18"/>
                </a:rPr>
                <a:t>register</a:t>
              </a:r>
              <a:r>
                <a:rPr lang="en-GB" sz="800" b="1" kern="1200" dirty="0">
                  <a:latin typeface="Encode Sans" pitchFamily="2" charset="-18"/>
                </a:rPr>
                <a:t>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9BEEDB1-DEE9-4A2E-8400-FFCD0BDB6F1D}"/>
                </a:ext>
              </a:extLst>
            </p:cNvPr>
            <p:cNvGrpSpPr/>
            <p:nvPr/>
          </p:nvGrpSpPr>
          <p:grpSpPr>
            <a:xfrm>
              <a:off x="9245793" y="775180"/>
              <a:ext cx="2416226" cy="726289"/>
              <a:chOff x="9245793" y="775180"/>
              <a:chExt cx="2416226" cy="726289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F098809C-B6E3-47AF-8182-8D2487469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5793" y="775180"/>
                <a:ext cx="714654" cy="71465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036A3A1-8F16-4A40-97A3-668EBEA52DCE}"/>
                  </a:ext>
                </a:extLst>
              </p:cNvPr>
              <p:cNvSpPr/>
              <p:nvPr/>
            </p:nvSpPr>
            <p:spPr>
              <a:xfrm>
                <a:off x="9999052" y="963082"/>
                <a:ext cx="913164" cy="20358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Va</a:t>
                </a:r>
                <a:r>
                  <a:rPr lang="sr-Latn-RS" sz="1000" dirty="0" err="1">
                    <a:latin typeface="Encode Sans" pitchFamily="2" charset="-18"/>
                  </a:rPr>
                  <a:t>ša</a:t>
                </a:r>
                <a:r>
                  <a:rPr lang="sr-Latn-RS" sz="1000" dirty="0">
                    <a:latin typeface="Encode Sans" pitchFamily="2" charset="-18"/>
                  </a:rPr>
                  <a:t> s</a:t>
                </a:r>
                <a:r>
                  <a:rPr lang="en-GB" sz="1000" dirty="0" err="1">
                    <a:latin typeface="Encode Sans" pitchFamily="2" charset="-18"/>
                  </a:rPr>
                  <a:t>lika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26214386-681D-4E27-9364-6A45DAFD954B}"/>
                  </a:ext>
                </a:extLst>
              </p:cNvPr>
              <p:cNvSpPr/>
              <p:nvPr/>
            </p:nvSpPr>
            <p:spPr>
              <a:xfrm>
                <a:off x="10080734" y="1248255"/>
                <a:ext cx="749803" cy="251614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Obri</a:t>
                </a:r>
                <a:r>
                  <a:rPr lang="sr-Latn-RS" sz="1000" dirty="0" err="1">
                    <a:latin typeface="Encode Sans" pitchFamily="2" charset="-18"/>
                  </a:rPr>
                  <a:t>ši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B27B4FF-06B5-4853-9C79-6699B3498C89}"/>
                  </a:ext>
                </a:extLst>
              </p:cNvPr>
              <p:cNvSpPr/>
              <p:nvPr/>
            </p:nvSpPr>
            <p:spPr>
              <a:xfrm>
                <a:off x="10912216" y="1249855"/>
                <a:ext cx="749803" cy="251614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Izaberi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008B9-56D8-4F42-B72F-4DE34ADCBB62}"/>
              </a:ext>
            </a:extLst>
          </p:cNvPr>
          <p:cNvGrpSpPr/>
          <p:nvPr/>
        </p:nvGrpSpPr>
        <p:grpSpPr>
          <a:xfrm>
            <a:off x="5936507" y="2020341"/>
            <a:ext cx="2919167" cy="2461320"/>
            <a:chOff x="5936507" y="2020341"/>
            <a:chExt cx="2919167" cy="2461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EA19A6-228D-4824-A7B3-B9C8599F80D2}"/>
                </a:ext>
              </a:extLst>
            </p:cNvPr>
            <p:cNvSpPr/>
            <p:nvPr/>
          </p:nvSpPr>
          <p:spPr>
            <a:xfrm>
              <a:off x="5936508" y="2025715"/>
              <a:ext cx="2919166" cy="2455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D0F572-2E31-4D81-ADD8-0DDB43E8E5DF}"/>
                </a:ext>
              </a:extLst>
            </p:cNvPr>
            <p:cNvSpPr/>
            <p:nvPr/>
          </p:nvSpPr>
          <p:spPr>
            <a:xfrm>
              <a:off x="5936507" y="2020341"/>
              <a:ext cx="2919167" cy="49245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kern="1200" dirty="0" err="1">
                  <a:latin typeface="Encode Sans" pitchFamily="2" charset="-18"/>
                </a:rPr>
                <a:t>Prijava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1D8BE8C-35D0-4C4A-BE1F-C8BEA048A652}"/>
                </a:ext>
              </a:extLst>
            </p:cNvPr>
            <p:cNvGrpSpPr/>
            <p:nvPr/>
          </p:nvGrpSpPr>
          <p:grpSpPr>
            <a:xfrm>
              <a:off x="6081787" y="2675965"/>
              <a:ext cx="2571564" cy="485970"/>
              <a:chOff x="1260181" y="7151313"/>
              <a:chExt cx="3437385" cy="64959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9C1C3F-98AA-42E3-9578-5AE96EB741B1}"/>
                  </a:ext>
                </a:extLst>
              </p:cNvPr>
              <p:cNvSpPr/>
              <p:nvPr/>
            </p:nvSpPr>
            <p:spPr>
              <a:xfrm>
                <a:off x="1358488" y="742334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88467D-A5A1-49AF-972B-5B6E3EBA5196}"/>
                  </a:ext>
                </a:extLst>
              </p:cNvPr>
              <p:cNvSpPr/>
              <p:nvPr/>
            </p:nvSpPr>
            <p:spPr>
              <a:xfrm>
                <a:off x="1260181" y="7151313"/>
                <a:ext cx="1550721" cy="2720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98148A8-B26B-4342-A4C5-B3E2CF7F78A5}"/>
                </a:ext>
              </a:extLst>
            </p:cNvPr>
            <p:cNvGrpSpPr/>
            <p:nvPr/>
          </p:nvGrpSpPr>
          <p:grpSpPr>
            <a:xfrm>
              <a:off x="6081787" y="3264598"/>
              <a:ext cx="2571563" cy="485970"/>
              <a:chOff x="1260182" y="7938133"/>
              <a:chExt cx="3437384" cy="64959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14F7D5-BACB-49AA-8AA5-C0693908B06E}"/>
                  </a:ext>
                </a:extLst>
              </p:cNvPr>
              <p:cNvSpPr/>
              <p:nvPr/>
            </p:nvSpPr>
            <p:spPr>
              <a:xfrm>
                <a:off x="1358488" y="821016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8A4DFF6-A521-46E4-B0DC-E6A6D3ED9860}"/>
                  </a:ext>
                </a:extLst>
              </p:cNvPr>
              <p:cNvSpPr/>
              <p:nvPr/>
            </p:nvSpPr>
            <p:spPr>
              <a:xfrm>
                <a:off x="1260182" y="793813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BCDF2CF-BF68-4995-905C-F56852E1B738}"/>
                </a:ext>
              </a:extLst>
            </p:cNvPr>
            <p:cNvGrpSpPr/>
            <p:nvPr/>
          </p:nvGrpSpPr>
          <p:grpSpPr>
            <a:xfrm>
              <a:off x="5937590" y="3992437"/>
              <a:ext cx="2918084" cy="488545"/>
              <a:chOff x="1067435" y="8911028"/>
              <a:chExt cx="3900575" cy="6530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728787B-37A7-4A61-AA6A-9F087A4DC695}"/>
                  </a:ext>
                </a:extLst>
              </p:cNvPr>
              <p:cNvSpPr/>
              <p:nvPr/>
            </p:nvSpPr>
            <p:spPr>
              <a:xfrm>
                <a:off x="3736632" y="9063254"/>
                <a:ext cx="941096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Prijavi</a:t>
                </a:r>
                <a:r>
                  <a:rPr lang="en-GB" sz="1000" kern="1200" dirty="0">
                    <a:latin typeface="Encode Sans" pitchFamily="2" charset="-18"/>
                  </a:rPr>
                  <a:t> se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524DED-DC38-4285-8CAA-90DD488FACFB}"/>
                  </a:ext>
                </a:extLst>
              </p:cNvPr>
              <p:cNvSpPr/>
              <p:nvPr/>
            </p:nvSpPr>
            <p:spPr>
              <a:xfrm>
                <a:off x="1067435" y="8911028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CB16DE6-63CB-40A1-9615-CE0B0C5C56E1}"/>
                  </a:ext>
                </a:extLst>
              </p:cNvPr>
              <p:cNvSpPr/>
              <p:nvPr/>
            </p:nvSpPr>
            <p:spPr>
              <a:xfrm>
                <a:off x="2675090" y="9063254"/>
                <a:ext cx="976234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EFCDB3BD-251C-422D-A0BF-DD6610C90B39}"/>
                </a:ext>
              </a:extLst>
            </p:cNvPr>
            <p:cNvSpPr/>
            <p:nvPr/>
          </p:nvSpPr>
          <p:spPr>
            <a:xfrm>
              <a:off x="7915326" y="2606362"/>
              <a:ext cx="779192" cy="20351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login-form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C108A53-2A7D-4F20-8339-D476A389DF14}"/>
                </a:ext>
              </a:extLst>
            </p:cNvPr>
            <p:cNvSpPr/>
            <p:nvPr/>
          </p:nvSpPr>
          <p:spPr>
            <a:xfrm>
              <a:off x="7870640" y="2081930"/>
              <a:ext cx="877492" cy="2035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login-modal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3E58CAE-04BF-4C11-A685-D6CBBB6F08DC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194300" y="367641"/>
            <a:ext cx="3816232" cy="185340"/>
          </a:xfrm>
          <a:prstGeom prst="straightConnector1">
            <a:avLst/>
          </a:prstGeom>
          <a:ln w="12700">
            <a:solidFill>
              <a:srgbClr val="000000">
                <a:alpha val="69804"/>
              </a:srgb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ABC5EF5-89C1-415E-85DD-BF7B2E6363A2}"/>
              </a:ext>
            </a:extLst>
          </p:cNvPr>
          <p:cNvCxnSpPr>
            <a:cxnSpLocks/>
            <a:stCxn id="41" idx="1"/>
            <a:endCxn id="6" idx="2"/>
          </p:cNvCxnSpPr>
          <p:nvPr/>
        </p:nvCxnSpPr>
        <p:spPr>
          <a:xfrm flipH="1" flipV="1">
            <a:off x="5664480" y="713267"/>
            <a:ext cx="272027" cy="1553303"/>
          </a:xfrm>
          <a:prstGeom prst="straightConnector1">
            <a:avLst/>
          </a:prstGeom>
          <a:ln w="12700">
            <a:solidFill>
              <a:srgbClr val="000000">
                <a:alpha val="69804"/>
              </a:srgb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7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6366" y="370931"/>
            <a:ext cx="1193654" cy="214508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kern="1200" dirty="0">
                <a:latin typeface="Encode Sans" pitchFamily="2" charset="-18"/>
              </a:rPr>
              <a:t>property-list-page</a:t>
            </a:r>
            <a:endParaRPr lang="en-US" sz="800" b="1" kern="1200" dirty="0">
              <a:latin typeface="Encode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7092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6366" y="370931"/>
            <a:ext cx="976205" cy="203357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kern="1200" dirty="0">
                <a:latin typeface="Encode Sans" pitchFamily="2" charset="-18"/>
              </a:rPr>
              <a:t>property-page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CFFBA2-D020-490F-9877-A9CBF2F93DC8}"/>
              </a:ext>
            </a:extLst>
          </p:cNvPr>
          <p:cNvGrpSpPr/>
          <p:nvPr/>
        </p:nvGrpSpPr>
        <p:grpSpPr>
          <a:xfrm>
            <a:off x="8901348" y="1299327"/>
            <a:ext cx="225076" cy="232614"/>
            <a:chOff x="3293351" y="4799174"/>
            <a:chExt cx="261235" cy="26998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98A838-10C4-45A5-9FB6-F06AFFDAA17B}"/>
                </a:ext>
              </a:extLst>
            </p:cNvPr>
            <p:cNvSpPr/>
            <p:nvPr/>
          </p:nvSpPr>
          <p:spPr>
            <a:xfrm>
              <a:off x="3293351" y="4799174"/>
              <a:ext cx="261235" cy="2699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pic>
          <p:nvPicPr>
            <p:cNvPr id="14" name="Graphic 13" descr="Checkmark">
              <a:extLst>
                <a:ext uri="{FF2B5EF4-FFF2-40B4-BE49-F238E27FC236}">
                  <a16:creationId xmlns:a16="http://schemas.microsoft.com/office/drawing/2014/main" id="{D3156415-60F6-4150-9412-CF52DCD3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6353" y="4850644"/>
              <a:ext cx="181916" cy="18191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7A226E-A395-4CE7-98DB-703CAD32E700}"/>
              </a:ext>
            </a:extLst>
          </p:cNvPr>
          <p:cNvGrpSpPr/>
          <p:nvPr/>
        </p:nvGrpSpPr>
        <p:grpSpPr>
          <a:xfrm>
            <a:off x="8184200" y="1415634"/>
            <a:ext cx="164181" cy="72003"/>
            <a:chOff x="2671000" y="3721654"/>
            <a:chExt cx="164181" cy="7200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98BCB-1E1C-4F61-B57B-34298B26B67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00" y="3721654"/>
              <a:ext cx="84208" cy="72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F69AFB-C285-4D5D-83FE-89EEC747B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870" y="3721654"/>
              <a:ext cx="89311" cy="720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FC6465-E780-4B06-80E5-CE7D866A6445}"/>
              </a:ext>
            </a:extLst>
          </p:cNvPr>
          <p:cNvGrpSpPr/>
          <p:nvPr/>
        </p:nvGrpSpPr>
        <p:grpSpPr>
          <a:xfrm>
            <a:off x="8517409" y="1385853"/>
            <a:ext cx="142664" cy="121985"/>
            <a:chOff x="5071529" y="633280"/>
            <a:chExt cx="147242" cy="1259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5A93A3-E6A4-4C1B-9DA8-99F7790A176A}"/>
                </a:ext>
              </a:extLst>
            </p:cNvPr>
            <p:cNvCxnSpPr>
              <a:cxnSpLocks/>
            </p:cNvCxnSpPr>
            <p:nvPr/>
          </p:nvCxnSpPr>
          <p:spPr>
            <a:xfrm>
              <a:off x="5071529" y="633280"/>
              <a:ext cx="147242" cy="125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3017DF-C800-444E-BD5C-C2DD928D9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29" y="633280"/>
              <a:ext cx="147242" cy="11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CCD72538-40FA-4EDE-AF5A-4C6D046F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1485" y="1719098"/>
            <a:ext cx="156736" cy="156736"/>
          </a:xfrm>
          <a:prstGeom prst="rect">
            <a:avLst/>
          </a:prstGeom>
        </p:spPr>
      </p:pic>
      <p:pic>
        <p:nvPicPr>
          <p:cNvPr id="22" name="Graphic 21" descr="Pencil">
            <a:extLst>
              <a:ext uri="{FF2B5EF4-FFF2-40B4-BE49-F238E27FC236}">
                <a16:creationId xmlns:a16="http://schemas.microsoft.com/office/drawing/2014/main" id="{FA29B274-2621-4B14-A07E-6A520C392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176" y="1714761"/>
            <a:ext cx="165410" cy="1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1286" y="367641"/>
            <a:ext cx="1366002" cy="206648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conversation-list</a:t>
            </a:r>
            <a:r>
              <a:rPr lang="en-GB" sz="800" b="1" kern="1200" dirty="0">
                <a:latin typeface="Encode Sans" pitchFamily="2" charset="-18"/>
              </a:rPr>
              <a:t>-page</a:t>
            </a:r>
            <a:endParaRPr lang="en-US" sz="800" b="1" kern="1200" dirty="0">
              <a:latin typeface="Encode Sans" pitchFamily="2" charset="-1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A68304-80F8-4151-B097-92D38AAB2A2D}"/>
              </a:ext>
            </a:extLst>
          </p:cNvPr>
          <p:cNvSpPr/>
          <p:nvPr/>
        </p:nvSpPr>
        <p:spPr>
          <a:xfrm>
            <a:off x="3171346" y="4215716"/>
            <a:ext cx="953960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>
                <a:latin typeface="Encode Sans" pitchFamily="2" charset="-18"/>
              </a:rPr>
              <a:t>Ime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F708A5-5E0A-4F35-A19A-92F530AFFB0D}"/>
              </a:ext>
            </a:extLst>
          </p:cNvPr>
          <p:cNvSpPr/>
          <p:nvPr/>
        </p:nvSpPr>
        <p:spPr>
          <a:xfrm>
            <a:off x="333914" y="4215716"/>
            <a:ext cx="1008088" cy="28256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 err="1">
                <a:latin typeface="Encode Sans" pitchFamily="2" charset="-18"/>
              </a:rPr>
              <a:t>Korisni</a:t>
            </a:r>
            <a:r>
              <a:rPr lang="sr-Latn-RS" sz="1000" kern="1200" dirty="0" err="1">
                <a:latin typeface="Encode Sans" pitchFamily="2" charset="-18"/>
              </a:rPr>
              <a:t>čko</a:t>
            </a:r>
            <a:r>
              <a:rPr lang="sr-Latn-RS" sz="1000" kern="1200" dirty="0">
                <a:latin typeface="Encode Sans" pitchFamily="2" charset="-18"/>
              </a:rPr>
              <a:t> ime</a:t>
            </a:r>
            <a:endParaRPr lang="en-GB" sz="1000" kern="1200" dirty="0">
              <a:latin typeface="Encode Sans" pitchFamily="2" charset="-18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1E259C-1C40-42C8-8D51-DB3A050026D1}"/>
              </a:ext>
            </a:extLst>
          </p:cNvPr>
          <p:cNvSpPr/>
          <p:nvPr/>
        </p:nvSpPr>
        <p:spPr>
          <a:xfrm>
            <a:off x="1336426" y="4215716"/>
            <a:ext cx="1836414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dirty="0">
                <a:latin typeface="Encode Sans" pitchFamily="2" charset="-18"/>
              </a:rPr>
              <a:t>Email</a:t>
            </a:r>
            <a:endParaRPr lang="en-GB" sz="1000" kern="1200" dirty="0">
              <a:latin typeface="Encode Sans" pitchFamily="2" charset="-1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D7F5B9-2914-42DF-86E2-AAF6687F405B}"/>
              </a:ext>
            </a:extLst>
          </p:cNvPr>
          <p:cNvSpPr/>
          <p:nvPr/>
        </p:nvSpPr>
        <p:spPr>
          <a:xfrm>
            <a:off x="4120448" y="4215716"/>
            <a:ext cx="1418819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 err="1">
                <a:latin typeface="Encode Sans" pitchFamily="2" charset="-18"/>
              </a:rPr>
              <a:t>Prezime</a:t>
            </a:r>
            <a:endParaRPr lang="en-GB" sz="1000" kern="1200" dirty="0">
              <a:latin typeface="Encode Sans" pitchFamily="2" charset="-1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D947F7-6BB5-4A0A-A3C9-B43C4C7E85DC}"/>
              </a:ext>
            </a:extLst>
          </p:cNvPr>
          <p:cNvSpPr/>
          <p:nvPr/>
        </p:nvSpPr>
        <p:spPr>
          <a:xfrm>
            <a:off x="6436091" y="4215716"/>
            <a:ext cx="902873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dirty="0" err="1">
                <a:latin typeface="Encode Sans" pitchFamily="2" charset="-18"/>
              </a:rPr>
              <a:t>Akcije</a:t>
            </a:r>
            <a:endParaRPr lang="en-GB" sz="1000" kern="1200" dirty="0">
              <a:latin typeface="Encode Sans" pitchFamily="2" charset="-1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62757D-6250-40FC-8553-EC0825E38485}"/>
              </a:ext>
            </a:extLst>
          </p:cNvPr>
          <p:cNvSpPr/>
          <p:nvPr/>
        </p:nvSpPr>
        <p:spPr>
          <a:xfrm>
            <a:off x="5539448" y="4215715"/>
            <a:ext cx="896325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>
                <a:latin typeface="Encode Sans" pitchFamily="2" charset="-18"/>
              </a:rPr>
              <a:t>Tip </a:t>
            </a:r>
            <a:r>
              <a:rPr lang="en-GB" sz="1000" kern="1200" dirty="0" err="1">
                <a:latin typeface="Encode Sans" pitchFamily="2" charset="-18"/>
              </a:rPr>
              <a:t>korisnika</a:t>
            </a:r>
            <a:endParaRPr lang="en-GB" sz="1000" kern="1200" dirty="0">
              <a:latin typeface="Encode Sans" pitchFamily="2" charset="-1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966A36-3AB6-4DE7-ACD8-30BD3E253C5E}"/>
              </a:ext>
            </a:extLst>
          </p:cNvPr>
          <p:cNvSpPr/>
          <p:nvPr/>
        </p:nvSpPr>
        <p:spPr>
          <a:xfrm>
            <a:off x="3171346" y="4496364"/>
            <a:ext cx="953960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>
                <a:latin typeface="Encode Sans" pitchFamily="2" charset="-18"/>
              </a:rPr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94D5B4-3D9C-48A3-9BD6-49D1A8409CF2}"/>
              </a:ext>
            </a:extLst>
          </p:cNvPr>
          <p:cNvSpPr/>
          <p:nvPr/>
        </p:nvSpPr>
        <p:spPr>
          <a:xfrm>
            <a:off x="333914" y="4496364"/>
            <a:ext cx="1008088" cy="28256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>
                <a:latin typeface="Encode Sans" pitchFamily="2" charset="-18"/>
              </a:rPr>
              <a:t>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4C00BE0-3EF8-4BDC-A995-618F1A79EC99}"/>
              </a:ext>
            </a:extLst>
          </p:cNvPr>
          <p:cNvSpPr/>
          <p:nvPr/>
        </p:nvSpPr>
        <p:spPr>
          <a:xfrm>
            <a:off x="1336426" y="4496364"/>
            <a:ext cx="1836414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dirty="0">
                <a:latin typeface="Encode Sans" pitchFamily="2" charset="-18"/>
              </a:rPr>
              <a:t>.</a:t>
            </a:r>
            <a:endParaRPr lang="en-GB" sz="1000" kern="1200" dirty="0">
              <a:latin typeface="Encode Sans" pitchFamily="2" charset="-1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98758A-C2C5-466C-882D-7AF62E784105}"/>
              </a:ext>
            </a:extLst>
          </p:cNvPr>
          <p:cNvSpPr/>
          <p:nvPr/>
        </p:nvSpPr>
        <p:spPr>
          <a:xfrm>
            <a:off x="4120448" y="4496364"/>
            <a:ext cx="1418819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>
                <a:latin typeface="Encode Sans" pitchFamily="2" charset="-18"/>
              </a:rPr>
              <a:t>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3CCC47-E2BA-4E4F-AE15-9ADD65BDB702}"/>
              </a:ext>
            </a:extLst>
          </p:cNvPr>
          <p:cNvSpPr/>
          <p:nvPr/>
        </p:nvSpPr>
        <p:spPr>
          <a:xfrm>
            <a:off x="6436091" y="4496364"/>
            <a:ext cx="902873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endParaRPr lang="en-GB" sz="1000" kern="1200" dirty="0">
              <a:latin typeface="Encode Sans" pitchFamily="2" charset="-18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7B5211-4B57-4CAC-88D0-261CE1B03A26}"/>
              </a:ext>
            </a:extLst>
          </p:cNvPr>
          <p:cNvGrpSpPr/>
          <p:nvPr/>
        </p:nvGrpSpPr>
        <p:grpSpPr>
          <a:xfrm>
            <a:off x="7086603" y="4587244"/>
            <a:ext cx="142664" cy="121985"/>
            <a:chOff x="5071529" y="633280"/>
            <a:chExt cx="147242" cy="1259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830B89-BFE4-4951-9D97-C3D15068562A}"/>
                </a:ext>
              </a:extLst>
            </p:cNvPr>
            <p:cNvCxnSpPr>
              <a:cxnSpLocks/>
            </p:cNvCxnSpPr>
            <p:nvPr/>
          </p:nvCxnSpPr>
          <p:spPr>
            <a:xfrm>
              <a:off x="5071529" y="633280"/>
              <a:ext cx="147242" cy="125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0D6482C-5B33-4AD1-8126-EA8D5F0E0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529" y="633280"/>
              <a:ext cx="147242" cy="11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F87AF0B6-CE85-4244-B101-4477BBF71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3345" y="4566383"/>
            <a:ext cx="156736" cy="156736"/>
          </a:xfrm>
          <a:prstGeom prst="rect">
            <a:avLst/>
          </a:prstGeom>
        </p:spPr>
      </p:pic>
      <p:pic>
        <p:nvPicPr>
          <p:cNvPr id="81" name="Graphic 80" descr="Pencil">
            <a:extLst>
              <a:ext uri="{FF2B5EF4-FFF2-40B4-BE49-F238E27FC236}">
                <a16:creationId xmlns:a16="http://schemas.microsoft.com/office/drawing/2014/main" id="{49D457C3-84AC-4E03-B9AB-C0DD924AF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414" y="4564602"/>
            <a:ext cx="165410" cy="16541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E121982-F266-4B60-9332-22543A2F2BFF}"/>
              </a:ext>
            </a:extLst>
          </p:cNvPr>
          <p:cNvSpPr/>
          <p:nvPr/>
        </p:nvSpPr>
        <p:spPr>
          <a:xfrm>
            <a:off x="5539448" y="4496363"/>
            <a:ext cx="896325" cy="28256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kern="1200" dirty="0">
                <a:latin typeface="Encode Sans" pitchFamily="2" charset="-18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1E1921-8CC4-4328-9F41-5B7C4A8C2F9E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4FC9549-744E-4653-BF37-766B7EAA0FA6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5D46A8A-0F06-401D-9D9A-DD9E363E1012}"/>
                </a:ext>
              </a:extLst>
            </p:cNvPr>
            <p:cNvSpPr/>
            <p:nvPr/>
          </p:nvSpPr>
          <p:spPr>
            <a:xfrm>
              <a:off x="1541238" y="1079914"/>
              <a:ext cx="1366002" cy="206648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conversation-list</a:t>
              </a:r>
              <a:r>
                <a:rPr lang="en-GB" sz="800" b="1" kern="1200" dirty="0">
                  <a:latin typeface="Encode Sans" pitchFamily="2" charset="-18"/>
                </a:rPr>
                <a:t>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3A6F2E4-CF70-4EDA-81C2-B4DF60AD51CA}"/>
                </a:ext>
              </a:extLst>
            </p:cNvPr>
            <p:cNvSpPr/>
            <p:nvPr/>
          </p:nvSpPr>
          <p:spPr>
            <a:xfrm rot="16200000">
              <a:off x="110762" y="1851378"/>
              <a:ext cx="1111492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conversation-list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2C9182A-9FFE-405F-90F4-9865D18749DB}"/>
                </a:ext>
              </a:extLst>
            </p:cNvPr>
            <p:cNvSpPr/>
            <p:nvPr/>
          </p:nvSpPr>
          <p:spPr>
            <a:xfrm>
              <a:off x="976651" y="1398956"/>
              <a:ext cx="924288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message-list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046E45-3081-4B5E-82E4-C9DAE43B34A5}"/>
              </a:ext>
            </a:extLst>
          </p:cNvPr>
          <p:cNvSpPr/>
          <p:nvPr/>
        </p:nvSpPr>
        <p:spPr>
          <a:xfrm>
            <a:off x="4784362" y="3006575"/>
            <a:ext cx="1111492" cy="2066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conversation-list</a:t>
            </a:r>
            <a:endParaRPr lang="en-US" sz="800" b="1" kern="1200" dirty="0">
              <a:latin typeface="Encode Sans" pitchFamily="2" charset="-18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33F3D10-1B1F-4471-AA41-CBCABF2A3D67}"/>
              </a:ext>
            </a:extLst>
          </p:cNvPr>
          <p:cNvSpPr/>
          <p:nvPr/>
        </p:nvSpPr>
        <p:spPr>
          <a:xfrm>
            <a:off x="5650251" y="2554153"/>
            <a:ext cx="924288" cy="2066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message-list</a:t>
            </a:r>
            <a:endParaRPr lang="en-US" sz="800" b="1" kern="1200" dirty="0">
              <a:latin typeface="Encode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4155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1286" y="367640"/>
            <a:ext cx="992486" cy="207035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user-list</a:t>
            </a:r>
            <a:r>
              <a:rPr lang="en-GB" sz="800" b="1" kern="1200" dirty="0">
                <a:latin typeface="Encode Sans" pitchFamily="2" charset="-18"/>
              </a:rPr>
              <a:t>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B28377-DC1F-427C-8424-E89697E6FD84}"/>
              </a:ext>
            </a:extLst>
          </p:cNvPr>
          <p:cNvGrpSpPr/>
          <p:nvPr/>
        </p:nvGrpSpPr>
        <p:grpSpPr>
          <a:xfrm>
            <a:off x="9010532" y="121321"/>
            <a:ext cx="2920251" cy="6615358"/>
            <a:chOff x="9010532" y="121321"/>
            <a:chExt cx="2920251" cy="66153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DAE14-F2A5-4381-A94F-AA239F8B454D}"/>
                </a:ext>
              </a:extLst>
            </p:cNvPr>
            <p:cNvSpPr/>
            <p:nvPr/>
          </p:nvSpPr>
          <p:spPr>
            <a:xfrm>
              <a:off x="9010533" y="126697"/>
              <a:ext cx="2920250" cy="6609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9D333A-2A0E-444D-A01B-2CB6FEED171C}"/>
                </a:ext>
              </a:extLst>
            </p:cNvPr>
            <p:cNvSpPr/>
            <p:nvPr/>
          </p:nvSpPr>
          <p:spPr>
            <a:xfrm>
              <a:off x="9010532" y="121321"/>
              <a:ext cx="2920251" cy="49263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dirty="0" err="1">
                  <a:latin typeface="Encode Sans" pitchFamily="2" charset="-18"/>
                </a:rPr>
                <a:t>Izmena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naloga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DDD758-574F-4F45-B8EB-8C4681C50D2C}"/>
                </a:ext>
              </a:extLst>
            </p:cNvPr>
            <p:cNvGrpSpPr/>
            <p:nvPr/>
          </p:nvGrpSpPr>
          <p:grpSpPr>
            <a:xfrm>
              <a:off x="9157694" y="1534190"/>
              <a:ext cx="2572518" cy="486151"/>
              <a:chOff x="7718555" y="1100217"/>
              <a:chExt cx="3437384" cy="64959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94A842-DC2C-454E-9FCB-7C61D2A1B1B2}"/>
                  </a:ext>
                </a:extLst>
              </p:cNvPr>
              <p:cNvSpPr/>
              <p:nvPr/>
            </p:nvSpPr>
            <p:spPr>
              <a:xfrm>
                <a:off x="7816861" y="1372252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ED249F-39F2-4554-8A69-3A9DC3F28BF6}"/>
                  </a:ext>
                </a:extLst>
              </p:cNvPr>
              <p:cNvSpPr/>
              <p:nvPr/>
            </p:nvSpPr>
            <p:spPr>
              <a:xfrm>
                <a:off x="7718555" y="1100217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A25D2D4-3FFA-49D1-BD32-8C283583A739}"/>
                </a:ext>
              </a:extLst>
            </p:cNvPr>
            <p:cNvGrpSpPr/>
            <p:nvPr/>
          </p:nvGrpSpPr>
          <p:grpSpPr>
            <a:xfrm>
              <a:off x="9157694" y="2081930"/>
              <a:ext cx="2572518" cy="486151"/>
              <a:chOff x="7718555" y="1870853"/>
              <a:chExt cx="3437384" cy="64959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9DFD2-2FB3-4E43-B1FD-EBEA2524B245}"/>
                  </a:ext>
                </a:extLst>
              </p:cNvPr>
              <p:cNvSpPr/>
              <p:nvPr/>
            </p:nvSpPr>
            <p:spPr>
              <a:xfrm>
                <a:off x="7816861" y="214288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8BCA563-407D-4A68-82FD-AC60AC675ABA}"/>
                  </a:ext>
                </a:extLst>
              </p:cNvPr>
              <p:cNvSpPr/>
              <p:nvPr/>
            </p:nvSpPr>
            <p:spPr>
              <a:xfrm>
                <a:off x="7718555" y="187085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E9E32B-2492-4D7E-99F4-81B7F261D65A}"/>
                </a:ext>
              </a:extLst>
            </p:cNvPr>
            <p:cNvGrpSpPr/>
            <p:nvPr/>
          </p:nvGrpSpPr>
          <p:grpSpPr>
            <a:xfrm>
              <a:off x="9010532" y="6247272"/>
              <a:ext cx="2919167" cy="488727"/>
              <a:chOff x="7420612" y="8751892"/>
              <a:chExt cx="3900575" cy="65303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0C46216-78B9-4E7D-AAB0-6527890867E5}"/>
                  </a:ext>
                </a:extLst>
              </p:cNvPr>
              <p:cNvSpPr/>
              <p:nvPr/>
            </p:nvSpPr>
            <p:spPr>
              <a:xfrm>
                <a:off x="10118946" y="8904118"/>
                <a:ext cx="922596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Sa</a:t>
                </a:r>
                <a:r>
                  <a:rPr lang="sr-Latn-RS" sz="1000" dirty="0">
                    <a:latin typeface="Encode Sans" pitchFamily="2" charset="-18"/>
                  </a:rPr>
                  <a:t>čuvaj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4F6B5A8-BB40-4296-AEE6-B14E1ED2CC0D}"/>
                  </a:ext>
                </a:extLst>
              </p:cNvPr>
              <p:cNvSpPr/>
              <p:nvPr/>
            </p:nvSpPr>
            <p:spPr>
              <a:xfrm>
                <a:off x="7420612" y="8751892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65F20CA-CD39-4563-9FEA-71C177B71E71}"/>
                  </a:ext>
                </a:extLst>
              </p:cNvPr>
              <p:cNvSpPr/>
              <p:nvPr/>
            </p:nvSpPr>
            <p:spPr>
              <a:xfrm>
                <a:off x="9044076" y="8904118"/>
                <a:ext cx="1001883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FE3AF1-647A-4ABA-8338-C600A0747463}"/>
                </a:ext>
              </a:extLst>
            </p:cNvPr>
            <p:cNvGrpSpPr/>
            <p:nvPr/>
          </p:nvGrpSpPr>
          <p:grpSpPr>
            <a:xfrm>
              <a:off x="9157693" y="4610340"/>
              <a:ext cx="2572519" cy="459201"/>
              <a:chOff x="7688628" y="5971200"/>
              <a:chExt cx="3437385" cy="61358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79ED942-3621-4D08-92C6-E427A339A1AF}"/>
                  </a:ext>
                </a:extLst>
              </p:cNvPr>
              <p:cNvSpPr/>
              <p:nvPr/>
            </p:nvSpPr>
            <p:spPr>
              <a:xfrm>
                <a:off x="7786935" y="620722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735F4D-6DE0-456D-8D18-6681267F60B4}"/>
                  </a:ext>
                </a:extLst>
              </p:cNvPr>
              <p:cNvSpPr/>
              <p:nvPr/>
            </p:nvSpPr>
            <p:spPr>
              <a:xfrm>
                <a:off x="7688628" y="5971200"/>
                <a:ext cx="1373748" cy="2360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F8CCDD-32D8-428A-A55A-328E54ED93CA}"/>
                </a:ext>
              </a:extLst>
            </p:cNvPr>
            <p:cNvGrpSpPr/>
            <p:nvPr/>
          </p:nvGrpSpPr>
          <p:grpSpPr>
            <a:xfrm>
              <a:off x="9157694" y="2629672"/>
              <a:ext cx="2572518" cy="486151"/>
              <a:chOff x="7718555" y="2637370"/>
              <a:chExt cx="3437384" cy="64959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D5E3A2-8C41-4263-B5E9-052C7A13470A}"/>
                  </a:ext>
                </a:extLst>
              </p:cNvPr>
              <p:cNvSpPr/>
              <p:nvPr/>
            </p:nvSpPr>
            <p:spPr>
              <a:xfrm>
                <a:off x="7816861" y="290940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9A894A1-C40B-4790-BFE7-6DA79BC4CF31}"/>
                  </a:ext>
                </a:extLst>
              </p:cNvPr>
              <p:cNvSpPr/>
              <p:nvPr/>
            </p:nvSpPr>
            <p:spPr>
              <a:xfrm>
                <a:off x="7718555" y="263737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C0A704-1BF9-4109-956C-98CC0419045F}"/>
                </a:ext>
              </a:extLst>
            </p:cNvPr>
            <p:cNvGrpSpPr/>
            <p:nvPr/>
          </p:nvGrpSpPr>
          <p:grpSpPr>
            <a:xfrm>
              <a:off x="9157694" y="3316016"/>
              <a:ext cx="2572518" cy="486151"/>
              <a:chOff x="7786935" y="3642923"/>
              <a:chExt cx="3437384" cy="64959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3D7223-B9CC-47DF-98A4-85E4F725903E}"/>
                  </a:ext>
                </a:extLst>
              </p:cNvPr>
              <p:cNvSpPr/>
              <p:nvPr/>
            </p:nvSpPr>
            <p:spPr>
              <a:xfrm>
                <a:off x="7885241" y="39149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država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8594C90-EFE6-44FE-9B11-6E33FD1BF2F0}"/>
                  </a:ext>
                </a:extLst>
              </p:cNvPr>
              <p:cNvSpPr/>
              <p:nvPr/>
            </p:nvSpPr>
            <p:spPr>
              <a:xfrm>
                <a:off x="7786935" y="364292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Dr</a:t>
                </a:r>
                <a:r>
                  <a:rPr lang="sr-Latn-RS" sz="1000" dirty="0" err="1">
                    <a:latin typeface="Encode Sans" pitchFamily="2" charset="-18"/>
                  </a:rPr>
                  <a:t>žava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80DA49-D56F-43E5-94E0-B423BCF6A733}"/>
                </a:ext>
              </a:extLst>
            </p:cNvPr>
            <p:cNvGrpSpPr/>
            <p:nvPr/>
          </p:nvGrpSpPr>
          <p:grpSpPr>
            <a:xfrm>
              <a:off x="9157694" y="3854235"/>
              <a:ext cx="2572518" cy="486151"/>
              <a:chOff x="7786935" y="4362089"/>
              <a:chExt cx="3437384" cy="64959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A20952-B140-4C4F-90F9-CC715B5B74B5}"/>
                  </a:ext>
                </a:extLst>
              </p:cNvPr>
              <p:cNvSpPr/>
              <p:nvPr/>
            </p:nvSpPr>
            <p:spPr>
              <a:xfrm>
                <a:off x="7885241" y="4634124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66FF3F7-6770-4438-BEDF-A90271DD7BB2}"/>
                  </a:ext>
                </a:extLst>
              </p:cNvPr>
              <p:cNvSpPr/>
              <p:nvPr/>
            </p:nvSpPr>
            <p:spPr>
              <a:xfrm>
                <a:off x="7786935" y="4362089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BB924D-ABB7-4375-B857-A1C79484D936}"/>
                </a:ext>
              </a:extLst>
            </p:cNvPr>
            <p:cNvGrpSpPr/>
            <p:nvPr/>
          </p:nvGrpSpPr>
          <p:grpSpPr>
            <a:xfrm>
              <a:off x="9157694" y="5135906"/>
              <a:ext cx="2572518" cy="831021"/>
              <a:chOff x="7688629" y="6722010"/>
              <a:chExt cx="3437384" cy="11104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461482E-0AE9-4592-A04B-3FE51233E86D}"/>
                  </a:ext>
                </a:extLst>
              </p:cNvPr>
              <p:cNvSpPr/>
              <p:nvPr/>
            </p:nvSpPr>
            <p:spPr>
              <a:xfrm>
                <a:off x="7786935" y="699404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FE72498-9AEC-471C-B4E8-5085436CCB82}"/>
                  </a:ext>
                </a:extLst>
              </p:cNvPr>
              <p:cNvSpPr/>
              <p:nvPr/>
            </p:nvSpPr>
            <p:spPr>
              <a:xfrm>
                <a:off x="7688629" y="672201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59554A9-45B9-413C-A356-D0EAF20CBD67}"/>
                  </a:ext>
                </a:extLst>
              </p:cNvPr>
              <p:cNvSpPr/>
              <p:nvPr/>
            </p:nvSpPr>
            <p:spPr>
              <a:xfrm>
                <a:off x="7786935" y="74548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D3026E8-7FBB-4E86-A108-45289EBEBB64}"/>
                </a:ext>
              </a:extLst>
            </p:cNvPr>
            <p:cNvSpPr/>
            <p:nvPr/>
          </p:nvSpPr>
          <p:spPr>
            <a:xfrm>
              <a:off x="10841646" y="745331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965DAA-362D-4682-BEF0-9D8E565561B3}"/>
                </a:ext>
              </a:extLst>
            </p:cNvPr>
            <p:cNvSpPr/>
            <p:nvPr/>
          </p:nvSpPr>
          <p:spPr>
            <a:xfrm>
              <a:off x="10818949" y="211980"/>
              <a:ext cx="1021765" cy="2066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D4BF96-090C-4F3E-A336-C697C5C374D2}"/>
                </a:ext>
              </a:extLst>
            </p:cNvPr>
            <p:cNvGrpSpPr/>
            <p:nvPr/>
          </p:nvGrpSpPr>
          <p:grpSpPr>
            <a:xfrm>
              <a:off x="9245793" y="775180"/>
              <a:ext cx="2416226" cy="726289"/>
              <a:chOff x="9245793" y="775180"/>
              <a:chExt cx="2416226" cy="726289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C9DF46C-FFB6-48B8-8F63-AA17A0F6B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5793" y="775180"/>
                <a:ext cx="714654" cy="71465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166162-0A70-4679-9782-0C46DD524752}"/>
                  </a:ext>
                </a:extLst>
              </p:cNvPr>
              <p:cNvSpPr/>
              <p:nvPr/>
            </p:nvSpPr>
            <p:spPr>
              <a:xfrm>
                <a:off x="9999052" y="963082"/>
                <a:ext cx="913164" cy="20358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Va</a:t>
                </a:r>
                <a:r>
                  <a:rPr lang="sr-Latn-RS" sz="1000" dirty="0" err="1">
                    <a:latin typeface="Encode Sans" pitchFamily="2" charset="-18"/>
                  </a:rPr>
                  <a:t>ša</a:t>
                </a:r>
                <a:r>
                  <a:rPr lang="sr-Latn-RS" sz="1000" dirty="0">
                    <a:latin typeface="Encode Sans" pitchFamily="2" charset="-18"/>
                  </a:rPr>
                  <a:t> s</a:t>
                </a:r>
                <a:r>
                  <a:rPr lang="en-GB" sz="1000" dirty="0" err="1">
                    <a:latin typeface="Encode Sans" pitchFamily="2" charset="-18"/>
                  </a:rPr>
                  <a:t>lika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8C357B3-6EC7-4686-A346-1A5C35D73601}"/>
                  </a:ext>
                </a:extLst>
              </p:cNvPr>
              <p:cNvSpPr/>
              <p:nvPr/>
            </p:nvSpPr>
            <p:spPr>
              <a:xfrm>
                <a:off x="10080734" y="1248255"/>
                <a:ext cx="749803" cy="251614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Obri</a:t>
                </a:r>
                <a:r>
                  <a:rPr lang="sr-Latn-RS" sz="1000" dirty="0" err="1">
                    <a:latin typeface="Encode Sans" pitchFamily="2" charset="-18"/>
                  </a:rPr>
                  <a:t>ši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C07862B-4399-4F80-8DA9-DDE7AA0D6DDE}"/>
                  </a:ext>
                </a:extLst>
              </p:cNvPr>
              <p:cNvSpPr/>
              <p:nvPr/>
            </p:nvSpPr>
            <p:spPr>
              <a:xfrm>
                <a:off x="10912216" y="1249855"/>
                <a:ext cx="749803" cy="251614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Izaberi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854F8DA-4045-40B6-9982-CFCE0327E0BD}"/>
              </a:ext>
            </a:extLst>
          </p:cNvPr>
          <p:cNvGrpSpPr/>
          <p:nvPr/>
        </p:nvGrpSpPr>
        <p:grpSpPr>
          <a:xfrm>
            <a:off x="333914" y="4111018"/>
            <a:ext cx="7044414" cy="1511039"/>
            <a:chOff x="1731928" y="1616144"/>
            <a:chExt cx="7044414" cy="151103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3971C45-6072-4462-BF47-7979EB848FE1}"/>
                </a:ext>
              </a:extLst>
            </p:cNvPr>
            <p:cNvGrpSpPr/>
            <p:nvPr/>
          </p:nvGrpSpPr>
          <p:grpSpPr>
            <a:xfrm>
              <a:off x="1731928" y="1720841"/>
              <a:ext cx="7005050" cy="282563"/>
              <a:chOff x="1715201" y="1936632"/>
              <a:chExt cx="7005050" cy="28256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70E13B-6366-4615-A6EF-A3991B35459D}"/>
                  </a:ext>
                </a:extLst>
              </p:cNvPr>
              <p:cNvSpPr/>
              <p:nvPr/>
            </p:nvSpPr>
            <p:spPr>
              <a:xfrm>
                <a:off x="4552633" y="1936633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Ime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7EAFD-A6ED-477D-9CCD-AEA3ED3D8899}"/>
                  </a:ext>
                </a:extLst>
              </p:cNvPr>
              <p:cNvSpPr/>
              <p:nvPr/>
            </p:nvSpPr>
            <p:spPr>
              <a:xfrm>
                <a:off x="1715201" y="1936633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C60B77-1DC3-47DB-981D-56AEEC46D271}"/>
                  </a:ext>
                </a:extLst>
              </p:cNvPr>
              <p:cNvSpPr/>
              <p:nvPr/>
            </p:nvSpPr>
            <p:spPr>
              <a:xfrm>
                <a:off x="2717713" y="1936633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71F4A7-361B-44AB-9A0B-06AF02D8C1E2}"/>
                  </a:ext>
                </a:extLst>
              </p:cNvPr>
              <p:cNvSpPr/>
              <p:nvPr/>
            </p:nvSpPr>
            <p:spPr>
              <a:xfrm>
                <a:off x="5501735" y="1936633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Prezime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37B50EB-FE54-4784-B461-825BEE55ADCD}"/>
                  </a:ext>
                </a:extLst>
              </p:cNvPr>
              <p:cNvSpPr/>
              <p:nvPr/>
            </p:nvSpPr>
            <p:spPr>
              <a:xfrm>
                <a:off x="7817378" y="1936633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Akcije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6290800-EB88-44F9-A9FD-34B344D0FDEF}"/>
                  </a:ext>
                </a:extLst>
              </p:cNvPr>
              <p:cNvSpPr/>
              <p:nvPr/>
            </p:nvSpPr>
            <p:spPr>
              <a:xfrm>
                <a:off x="6920735" y="1936632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Tip </a:t>
                </a:r>
                <a:r>
                  <a:rPr lang="en-GB" sz="1000" kern="1200" dirty="0" err="1">
                    <a:latin typeface="Encode Sans" pitchFamily="2" charset="-18"/>
                  </a:rPr>
                  <a:t>korisnika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D3DD8A4-A9E8-4794-9233-266888921CB6}"/>
                </a:ext>
              </a:extLst>
            </p:cNvPr>
            <p:cNvGrpSpPr/>
            <p:nvPr/>
          </p:nvGrpSpPr>
          <p:grpSpPr>
            <a:xfrm>
              <a:off x="1731928" y="2001489"/>
              <a:ext cx="7005050" cy="282563"/>
              <a:chOff x="1715201" y="2217280"/>
              <a:chExt cx="7005050" cy="282563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ABDF258-4EB1-4E0A-817D-2FE05A8B8394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0D385DC-EED1-4179-8E84-BC59A223621C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034DB62-4BB3-4351-ABC7-6051D2358AE4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63E50E-1D75-4BC4-A85B-882317E30E54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61E03DA-CFE4-4904-854E-EF8D376F4E4A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BEC9B48-E2B8-4088-976F-2685689EA0B6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68D67A5-97AE-4FF9-B541-2CBE0DEF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673887C-2C1C-43F8-965A-5C837CDE7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7" name="Graphic 86" descr="Checkmark">
                <a:extLst>
                  <a:ext uri="{FF2B5EF4-FFF2-40B4-BE49-F238E27FC236}">
                    <a16:creationId xmlns:a16="http://schemas.microsoft.com/office/drawing/2014/main" id="{D724614A-B37A-4B6D-AA20-220C1FFD8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88" name="Graphic 87" descr="Pencil">
                <a:extLst>
                  <a:ext uri="{FF2B5EF4-FFF2-40B4-BE49-F238E27FC236}">
                    <a16:creationId xmlns:a16="http://schemas.microsoft.com/office/drawing/2014/main" id="{1D30AF18-A2D2-476C-B482-159CC8F9F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93F757E-4969-4F21-8C9B-FC149D23C2F9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E3892B5-4AE6-4723-8811-7D4F96C03D9F}"/>
                </a:ext>
              </a:extLst>
            </p:cNvPr>
            <p:cNvGrpSpPr/>
            <p:nvPr/>
          </p:nvGrpSpPr>
          <p:grpSpPr>
            <a:xfrm>
              <a:off x="1731928" y="2284057"/>
              <a:ext cx="7005050" cy="282563"/>
              <a:chOff x="1715201" y="2217280"/>
              <a:chExt cx="7005050" cy="2825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E0A916B-5707-47EB-838C-49AAE6C6C1B6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3812332-CA12-4344-8663-9A7BD1AEA1D5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08ACACA-A611-4A36-9F38-E141BC5A6341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864BD54-128D-4E36-9D60-04C3847A441E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EA7BBB0-B609-4377-9159-36ACB414B773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3163349-88D0-4195-B1AA-10562CCE31C4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70BD53F-B14A-41F2-A9E0-C4FFB957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7FDEE99-F55D-4E11-937E-E7FBBCDA3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2" name="Graphic 161" descr="Checkmark">
                <a:extLst>
                  <a:ext uri="{FF2B5EF4-FFF2-40B4-BE49-F238E27FC236}">
                    <a16:creationId xmlns:a16="http://schemas.microsoft.com/office/drawing/2014/main" id="{921977EF-F30A-464A-86A7-CB2CF909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163" name="Graphic 162" descr="Pencil">
                <a:extLst>
                  <a:ext uri="{FF2B5EF4-FFF2-40B4-BE49-F238E27FC236}">
                    <a16:creationId xmlns:a16="http://schemas.microsoft.com/office/drawing/2014/main" id="{25C9DE07-8B6C-45F3-A74B-805E52888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5B46182-7A08-4E07-B0E4-9C137A887089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7BD00D1-88A9-4029-94C4-6805BA9F2AA0}"/>
                </a:ext>
              </a:extLst>
            </p:cNvPr>
            <p:cNvGrpSpPr/>
            <p:nvPr/>
          </p:nvGrpSpPr>
          <p:grpSpPr>
            <a:xfrm>
              <a:off x="1731928" y="2562052"/>
              <a:ext cx="7005050" cy="282563"/>
              <a:chOff x="1715201" y="2217280"/>
              <a:chExt cx="7005050" cy="282563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8A5A1E4-3DD8-47A6-8D35-48A63FA866B1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6FA98AE-123D-46B2-BFF6-17386410D8C6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16EB751-B5C6-46D9-8FC3-38972B989B22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718141-9FA5-4085-84A9-9DD544B40D1E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C54BB1D-C3FD-4A24-9E46-3B53EF758C53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235AF98-5BF3-4080-8888-13892481A4D3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33870D-F6A5-469A-BFCF-08E5B06D7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83ED17A-1ED8-48BB-90A2-2EA03EAA2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8" name="Graphic 197" descr="Checkmark">
                <a:extLst>
                  <a:ext uri="{FF2B5EF4-FFF2-40B4-BE49-F238E27FC236}">
                    <a16:creationId xmlns:a16="http://schemas.microsoft.com/office/drawing/2014/main" id="{7E1E1FC9-D4FE-4630-8738-4DB89C5FA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199" name="Graphic 198" descr="Pencil">
                <a:extLst>
                  <a:ext uri="{FF2B5EF4-FFF2-40B4-BE49-F238E27FC236}">
                    <a16:creationId xmlns:a16="http://schemas.microsoft.com/office/drawing/2014/main" id="{F7494B1F-8ACE-41AB-B401-B8EC57631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6BD293C-D64B-49F8-BEE8-10E9714439B2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C2710D7-9F19-466F-A2BD-395320F8811E}"/>
                </a:ext>
              </a:extLst>
            </p:cNvPr>
            <p:cNvGrpSpPr/>
            <p:nvPr/>
          </p:nvGrpSpPr>
          <p:grpSpPr>
            <a:xfrm>
              <a:off x="1731928" y="2844620"/>
              <a:ext cx="7005050" cy="282563"/>
              <a:chOff x="1715201" y="2217280"/>
              <a:chExt cx="7005050" cy="282563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4F5A1D1-81FB-45D3-9E4B-09DC7C5E79DA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F437451-7815-40CB-B860-C3C930E98180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E453E263-2A8E-46F1-A54D-BBECCFFEDD32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30FCE3AB-9684-4633-A85A-96D1A5380EF8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CB5FF46-88AF-4F8D-BC0F-1DEEB349096B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0F68A572-3990-414D-BC22-79868F363E8D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488AEC8F-6F06-427E-A62A-D8C26E032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96390F8-1FF8-4344-9193-7B92A1E25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0" name="Graphic 209" descr="Checkmark">
                <a:extLst>
                  <a:ext uri="{FF2B5EF4-FFF2-40B4-BE49-F238E27FC236}">
                    <a16:creationId xmlns:a16="http://schemas.microsoft.com/office/drawing/2014/main" id="{977927D6-864A-457F-B924-FD9CB2446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211" name="Graphic 210" descr="Pencil">
                <a:extLst>
                  <a:ext uri="{FF2B5EF4-FFF2-40B4-BE49-F238E27FC236}">
                    <a16:creationId xmlns:a16="http://schemas.microsoft.com/office/drawing/2014/main" id="{7167298B-C07F-4919-9A4A-4A2CD26BA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4A0C7D7-9439-45E1-B39A-43CEF209A9BE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55948C25-9C90-4CC2-8E92-B2BA125CAFBA}"/>
                </a:ext>
              </a:extLst>
            </p:cNvPr>
            <p:cNvSpPr/>
            <p:nvPr/>
          </p:nvSpPr>
          <p:spPr>
            <a:xfrm>
              <a:off x="8081023" y="1616144"/>
              <a:ext cx="695319" cy="1954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user-list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4669EA0-8A96-49C3-8C8B-235AB017458E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0031D52-A70C-46D3-B1E2-00A88BE4016A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7CF1F971-B1DB-4F40-B5D9-809780D1C1E1}"/>
                </a:ext>
              </a:extLst>
            </p:cNvPr>
            <p:cNvSpPr/>
            <p:nvPr/>
          </p:nvSpPr>
          <p:spPr>
            <a:xfrm>
              <a:off x="1894396" y="1066544"/>
              <a:ext cx="992486" cy="207035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user-list</a:t>
              </a:r>
              <a:r>
                <a:rPr lang="en-GB" sz="800" b="1" kern="1200" dirty="0">
                  <a:latin typeface="Encode Sans" pitchFamily="2" charset="-18"/>
                </a:rPr>
                <a:t>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72FB34DB-9F69-4B8B-90D0-89E9EE0EBAF3}"/>
                </a:ext>
              </a:extLst>
            </p:cNvPr>
            <p:cNvSpPr/>
            <p:nvPr/>
          </p:nvSpPr>
          <p:spPr>
            <a:xfrm>
              <a:off x="1284143" y="1498584"/>
              <a:ext cx="695319" cy="1954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user-list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212AF76-D18A-43D2-B8E5-B69F19486C28}"/>
              </a:ext>
            </a:extLst>
          </p:cNvPr>
          <p:cNvCxnSpPr>
            <a:cxnSpLocks/>
            <a:stCxn id="12" idx="1"/>
            <a:endCxn id="88" idx="0"/>
          </p:cNvCxnSpPr>
          <p:nvPr/>
        </p:nvCxnSpPr>
        <p:spPr>
          <a:xfrm flipH="1">
            <a:off x="6574119" y="367641"/>
            <a:ext cx="2436413" cy="4196961"/>
          </a:xfrm>
          <a:prstGeom prst="straightConnector1">
            <a:avLst/>
          </a:prstGeom>
          <a:ln w="12700">
            <a:solidFill>
              <a:srgbClr val="000000">
                <a:alpha val="69804"/>
              </a:srgb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1285" y="367641"/>
            <a:ext cx="1115100" cy="189920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my-account</a:t>
            </a:r>
            <a:r>
              <a:rPr lang="en-GB" sz="800" b="1" kern="1200" dirty="0">
                <a:latin typeface="Encode Sans" pitchFamily="2" charset="-18"/>
              </a:rPr>
              <a:t>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775A52-46E1-4787-B442-3D2889FC8B3A}"/>
              </a:ext>
            </a:extLst>
          </p:cNvPr>
          <p:cNvGrpSpPr/>
          <p:nvPr/>
        </p:nvGrpSpPr>
        <p:grpSpPr>
          <a:xfrm>
            <a:off x="6051768" y="261704"/>
            <a:ext cx="2636901" cy="5722390"/>
            <a:chOff x="6051768" y="261704"/>
            <a:chExt cx="2636901" cy="5722390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59356CC-2503-4419-9BDC-116DBA7525B2}"/>
                </a:ext>
              </a:extLst>
            </p:cNvPr>
            <p:cNvSpPr/>
            <p:nvPr/>
          </p:nvSpPr>
          <p:spPr>
            <a:xfrm>
              <a:off x="7920238" y="5732574"/>
              <a:ext cx="704049" cy="251520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Sa</a:t>
              </a:r>
              <a:r>
                <a:rPr lang="sr-Latn-RS" sz="1000" kern="1200" dirty="0">
                  <a:latin typeface="Encode Sans" pitchFamily="2" charset="-18"/>
                </a:rPr>
                <a:t>čuvaj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1F4F2C2-BB1F-4ACF-B6F9-7FC145446ADF}"/>
                </a:ext>
              </a:extLst>
            </p:cNvPr>
            <p:cNvSpPr/>
            <p:nvPr/>
          </p:nvSpPr>
          <p:spPr>
            <a:xfrm>
              <a:off x="7126081" y="5732574"/>
              <a:ext cx="730337" cy="251520"/>
            </a:xfrm>
            <a:prstGeom prst="roundRect">
              <a:avLst>
                <a:gd name="adj" fmla="val 869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kern="1200" dirty="0" err="1">
                  <a:latin typeface="Encode Sans" pitchFamily="2" charset="-18"/>
                </a:rPr>
                <a:t>Odustani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617D18-43A4-4704-9FCA-FF53D3BFB6C8}"/>
                </a:ext>
              </a:extLst>
            </p:cNvPr>
            <p:cNvGrpSpPr/>
            <p:nvPr/>
          </p:nvGrpSpPr>
          <p:grpSpPr>
            <a:xfrm>
              <a:off x="6051769" y="1050563"/>
              <a:ext cx="2572518" cy="486151"/>
              <a:chOff x="7718555" y="1100217"/>
              <a:chExt cx="3437384" cy="649592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4B936C9-1F2B-40D7-8EBF-FB68E4198F08}"/>
                  </a:ext>
                </a:extLst>
              </p:cNvPr>
              <p:cNvSpPr/>
              <p:nvPr/>
            </p:nvSpPr>
            <p:spPr>
              <a:xfrm>
                <a:off x="7816861" y="1372252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DB3AF24-8A52-4C5A-8EE1-AA3F7B6800A8}"/>
                  </a:ext>
                </a:extLst>
              </p:cNvPr>
              <p:cNvSpPr/>
              <p:nvPr/>
            </p:nvSpPr>
            <p:spPr>
              <a:xfrm>
                <a:off x="7718555" y="1100217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21E5EC-C929-44F6-BB81-134C96593603}"/>
                </a:ext>
              </a:extLst>
            </p:cNvPr>
            <p:cNvGrpSpPr/>
            <p:nvPr/>
          </p:nvGrpSpPr>
          <p:grpSpPr>
            <a:xfrm>
              <a:off x="6051769" y="1598303"/>
              <a:ext cx="2572518" cy="486151"/>
              <a:chOff x="7718555" y="1870853"/>
              <a:chExt cx="3437384" cy="64959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07C41BB-8DF4-4C0E-99AE-024D9EBC6599}"/>
                  </a:ext>
                </a:extLst>
              </p:cNvPr>
              <p:cNvSpPr/>
              <p:nvPr/>
            </p:nvSpPr>
            <p:spPr>
              <a:xfrm>
                <a:off x="7816861" y="214288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1D7E7F-CD9B-40A9-80FC-D1FC02378ECC}"/>
                  </a:ext>
                </a:extLst>
              </p:cNvPr>
              <p:cNvSpPr/>
              <p:nvPr/>
            </p:nvSpPr>
            <p:spPr>
              <a:xfrm>
                <a:off x="7718555" y="187085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6559F26-30B4-422F-A917-1A701197ACCA}"/>
                </a:ext>
              </a:extLst>
            </p:cNvPr>
            <p:cNvGrpSpPr/>
            <p:nvPr/>
          </p:nvGrpSpPr>
          <p:grpSpPr>
            <a:xfrm>
              <a:off x="6051768" y="4126713"/>
              <a:ext cx="2572519" cy="459201"/>
              <a:chOff x="7688628" y="5971200"/>
              <a:chExt cx="3437385" cy="61358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4375431-AF8C-4496-BC69-5DC577A76C12}"/>
                  </a:ext>
                </a:extLst>
              </p:cNvPr>
              <p:cNvSpPr/>
              <p:nvPr/>
            </p:nvSpPr>
            <p:spPr>
              <a:xfrm>
                <a:off x="7786935" y="620722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03B7BE5-0205-46CD-B298-08B45C8D7410}"/>
                  </a:ext>
                </a:extLst>
              </p:cNvPr>
              <p:cNvSpPr/>
              <p:nvPr/>
            </p:nvSpPr>
            <p:spPr>
              <a:xfrm>
                <a:off x="7688628" y="5971200"/>
                <a:ext cx="1373748" cy="2360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9DBFEA7-6C15-4FB8-A866-7F5F4D569801}"/>
                </a:ext>
              </a:extLst>
            </p:cNvPr>
            <p:cNvGrpSpPr/>
            <p:nvPr/>
          </p:nvGrpSpPr>
          <p:grpSpPr>
            <a:xfrm>
              <a:off x="6051769" y="2146045"/>
              <a:ext cx="2572518" cy="486151"/>
              <a:chOff x="7718555" y="2637370"/>
              <a:chExt cx="3437384" cy="64959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8A7B7A5-6972-4872-B027-5D9BFFE250A8}"/>
                  </a:ext>
                </a:extLst>
              </p:cNvPr>
              <p:cNvSpPr/>
              <p:nvPr/>
            </p:nvSpPr>
            <p:spPr>
              <a:xfrm>
                <a:off x="7816861" y="290940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687E026-C912-44A2-9774-90B20ED97193}"/>
                  </a:ext>
                </a:extLst>
              </p:cNvPr>
              <p:cNvSpPr/>
              <p:nvPr/>
            </p:nvSpPr>
            <p:spPr>
              <a:xfrm>
                <a:off x="7718555" y="263737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4247114-C79D-4CCC-903E-A28540C0A22B}"/>
                </a:ext>
              </a:extLst>
            </p:cNvPr>
            <p:cNvGrpSpPr/>
            <p:nvPr/>
          </p:nvGrpSpPr>
          <p:grpSpPr>
            <a:xfrm>
              <a:off x="6051769" y="2832389"/>
              <a:ext cx="2572518" cy="486151"/>
              <a:chOff x="7786935" y="3642923"/>
              <a:chExt cx="3437384" cy="64959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B42F57B-5F55-498E-A7A0-6E3DB75CC909}"/>
                  </a:ext>
                </a:extLst>
              </p:cNvPr>
              <p:cNvSpPr/>
              <p:nvPr/>
            </p:nvSpPr>
            <p:spPr>
              <a:xfrm>
                <a:off x="7885241" y="39149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država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25C95BB-69AD-45AD-8190-3E325A4E8171}"/>
                  </a:ext>
                </a:extLst>
              </p:cNvPr>
              <p:cNvSpPr/>
              <p:nvPr/>
            </p:nvSpPr>
            <p:spPr>
              <a:xfrm>
                <a:off x="7786935" y="364292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Dr</a:t>
                </a:r>
                <a:r>
                  <a:rPr lang="sr-Latn-RS" sz="1000" dirty="0" err="1">
                    <a:latin typeface="Encode Sans" pitchFamily="2" charset="-18"/>
                  </a:rPr>
                  <a:t>žava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2DACB7E-1DE1-44B7-906E-E0376116A6F2}"/>
                </a:ext>
              </a:extLst>
            </p:cNvPr>
            <p:cNvGrpSpPr/>
            <p:nvPr/>
          </p:nvGrpSpPr>
          <p:grpSpPr>
            <a:xfrm>
              <a:off x="6051769" y="3370608"/>
              <a:ext cx="2572518" cy="486151"/>
              <a:chOff x="7786935" y="4362089"/>
              <a:chExt cx="3437384" cy="64959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64A3BFA-D42B-48BE-8017-52349FE5B47E}"/>
                  </a:ext>
                </a:extLst>
              </p:cNvPr>
              <p:cNvSpPr/>
              <p:nvPr/>
            </p:nvSpPr>
            <p:spPr>
              <a:xfrm>
                <a:off x="7885241" y="4634124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F64BF53-53E9-441B-8698-6D15600618C9}"/>
                  </a:ext>
                </a:extLst>
              </p:cNvPr>
              <p:cNvSpPr/>
              <p:nvPr/>
            </p:nvSpPr>
            <p:spPr>
              <a:xfrm>
                <a:off x="7786935" y="4362089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C5A85FF-CBE8-4DA9-BA21-E069890CDBB7}"/>
                </a:ext>
              </a:extLst>
            </p:cNvPr>
            <p:cNvGrpSpPr/>
            <p:nvPr/>
          </p:nvGrpSpPr>
          <p:grpSpPr>
            <a:xfrm>
              <a:off x="6051769" y="4652279"/>
              <a:ext cx="2572518" cy="831021"/>
              <a:chOff x="7688629" y="6722010"/>
              <a:chExt cx="3437384" cy="1110405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AEC85F8-1317-4EA0-8C7B-7B50E4514A32}"/>
                  </a:ext>
                </a:extLst>
              </p:cNvPr>
              <p:cNvSpPr/>
              <p:nvPr/>
            </p:nvSpPr>
            <p:spPr>
              <a:xfrm>
                <a:off x="7786935" y="699404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624750D-2FEC-49D3-BA14-43CF53706A3F}"/>
                  </a:ext>
                </a:extLst>
              </p:cNvPr>
              <p:cNvSpPr/>
              <p:nvPr/>
            </p:nvSpPr>
            <p:spPr>
              <a:xfrm>
                <a:off x="7688629" y="672201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6CDC07C-A13E-4B71-A4C2-F255D29C0CD4}"/>
                  </a:ext>
                </a:extLst>
              </p:cNvPr>
              <p:cNvSpPr/>
              <p:nvPr/>
            </p:nvSpPr>
            <p:spPr>
              <a:xfrm>
                <a:off x="7786935" y="74548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179A7FC-6F20-422B-A86A-80F98AB1AF65}"/>
                </a:ext>
              </a:extLst>
            </p:cNvPr>
            <p:cNvSpPr/>
            <p:nvPr/>
          </p:nvSpPr>
          <p:spPr>
            <a:xfrm>
              <a:off x="7735721" y="261704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36E6BFE-D5C8-4F7D-A6B3-310D454C0230}"/>
                </a:ext>
              </a:extLst>
            </p:cNvPr>
            <p:cNvGrpSpPr/>
            <p:nvPr/>
          </p:nvGrpSpPr>
          <p:grpSpPr>
            <a:xfrm>
              <a:off x="6139868" y="291553"/>
              <a:ext cx="2416226" cy="726289"/>
              <a:chOff x="9245793" y="775180"/>
              <a:chExt cx="2416226" cy="726289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767AED9-F56F-4A63-97AB-B989D7B9F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5793" y="775180"/>
                <a:ext cx="714654" cy="71465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23000C8-6A06-4751-BEDB-0B961A4DDFFA}"/>
                  </a:ext>
                </a:extLst>
              </p:cNvPr>
              <p:cNvSpPr/>
              <p:nvPr/>
            </p:nvSpPr>
            <p:spPr>
              <a:xfrm>
                <a:off x="9999052" y="963082"/>
                <a:ext cx="913164" cy="20358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Va</a:t>
                </a:r>
                <a:r>
                  <a:rPr lang="sr-Latn-RS" sz="1000" dirty="0" err="1">
                    <a:latin typeface="Encode Sans" pitchFamily="2" charset="-18"/>
                  </a:rPr>
                  <a:t>ša</a:t>
                </a:r>
                <a:r>
                  <a:rPr lang="sr-Latn-RS" sz="1000" dirty="0">
                    <a:latin typeface="Encode Sans" pitchFamily="2" charset="-18"/>
                  </a:rPr>
                  <a:t> s</a:t>
                </a:r>
                <a:r>
                  <a:rPr lang="en-GB" sz="1000" dirty="0" err="1">
                    <a:latin typeface="Encode Sans" pitchFamily="2" charset="-18"/>
                  </a:rPr>
                  <a:t>lika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E2D7A7E-D5DC-43A7-898A-449065F22691}"/>
                  </a:ext>
                </a:extLst>
              </p:cNvPr>
              <p:cNvSpPr/>
              <p:nvPr/>
            </p:nvSpPr>
            <p:spPr>
              <a:xfrm>
                <a:off x="10080734" y="1248255"/>
                <a:ext cx="749803" cy="251614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Izaberi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EC5217A-7C43-454F-8E4D-F492158EBEAD}"/>
                  </a:ext>
                </a:extLst>
              </p:cNvPr>
              <p:cNvSpPr/>
              <p:nvPr/>
            </p:nvSpPr>
            <p:spPr>
              <a:xfrm>
                <a:off x="10912216" y="1249855"/>
                <a:ext cx="749803" cy="251614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Obri</a:t>
                </a:r>
                <a:r>
                  <a:rPr lang="sr-Latn-RS" sz="1000" dirty="0" err="1">
                    <a:latin typeface="Encode Sans" pitchFamily="2" charset="-18"/>
                  </a:rPr>
                  <a:t>ši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7BC9FEC-33C2-414A-992F-9D3AC4251C1A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CD4B53E-6016-44DA-9E63-AF5BC24E73CD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C20C2A9F-C714-43B4-9BB9-B28871457CB4}"/>
                </a:ext>
              </a:extLst>
            </p:cNvPr>
            <p:cNvSpPr/>
            <p:nvPr/>
          </p:nvSpPr>
          <p:spPr>
            <a:xfrm>
              <a:off x="1792140" y="1079853"/>
              <a:ext cx="1115100" cy="189920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my-account</a:t>
              </a:r>
              <a:r>
                <a:rPr lang="en-GB" sz="800" b="1" kern="1200" dirty="0">
                  <a:latin typeface="Encode Sans" pitchFamily="2" charset="-18"/>
                </a:rPr>
                <a:t>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DEFE1050-4C10-4CEB-A180-17424FCBA4A5}"/>
                </a:ext>
              </a:extLst>
            </p:cNvPr>
            <p:cNvSpPr/>
            <p:nvPr/>
          </p:nvSpPr>
          <p:spPr>
            <a:xfrm>
              <a:off x="1155329" y="1492989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6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199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Encode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S</dc:creator>
  <cp:lastModifiedBy>Marko S</cp:lastModifiedBy>
  <cp:revision>168</cp:revision>
  <dcterms:created xsi:type="dcterms:W3CDTF">2021-06-29T11:58:49Z</dcterms:created>
  <dcterms:modified xsi:type="dcterms:W3CDTF">2021-07-07T16:31:47Z</dcterms:modified>
</cp:coreProperties>
</file>