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39AE2"/>
    <a:srgbClr val="DCC4EE"/>
    <a:srgbClr val="A162D0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2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C26-172F-4A44-BA47-6B7BB1DA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7E341-1C88-471A-8180-7F71D7CA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CB91-AF9C-4F62-891E-AD13E22E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DF3E-7E6C-4B76-9ACA-42CB87F7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4C44-A213-482F-BAAD-33D924A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597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13B3-DCD8-4301-90AE-C2A5E278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DC31F-E3FB-4199-ABBC-580F1E78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B7E9-72A0-4E63-A0CF-8FEF9050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902D-5A4E-4A8C-AECD-3B64F25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EF6F-7C9B-4526-87C0-0A398A7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2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CB2C-5452-4176-B017-347813DE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F470-5796-42E4-83E0-9A61286C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01CD-659A-4CD9-90ED-D347A11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8D06-1070-4EA3-87DE-5E20674C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B1C7-2C0E-40B6-B0FD-0D45C7A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5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3F72-81CA-4F90-B823-4DC365F9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2589-AF73-4775-BC05-65DB76A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5529-88D5-4F38-90D2-8C83634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327C-BDDC-4368-ACA2-8CCE1CC3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9237-953D-4DCF-9AAB-6936B6EC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7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7E0C-BC6A-4B53-8F85-352A1AC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4CAF-374C-444B-89CF-05FF72D6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8BA6-31A9-4DFD-B289-84D4D7F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E4B5-F80E-4505-A407-B78ACF67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4BEF-AB95-45DC-8275-3258CCA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85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9D31-50D9-458C-871D-996DEC5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2D5A-A879-4E03-B2FA-5605DF6B7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D417-37EC-4BFF-966B-2ED065E8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D6B7-4AA3-4DE2-9460-0EF9457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461-4C35-4B48-92D2-90FBFBF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296D-01CF-450B-AB04-AB33947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877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9A72-F17E-4D17-A39A-57AC099C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30D7-A25B-4BE9-9D3E-191FC774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E2082-B813-4FA0-AD9D-0AB9707D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1AC29-E4BA-4D61-AA6C-B3588D011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74049-618A-4EC4-8AB3-CEAC18CC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D1476-D7E7-43E3-832D-5E52E3E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6D31B-0D70-40DB-B550-537C8DC6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89E65-BA7F-4420-A1AE-A47416C4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30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3FE0-27D6-4E6E-9639-0A18BE5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4E7DE-2BF2-453D-8D6B-F896561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6E13-6D32-4921-8377-10CCA2C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92BB7-F29C-4061-A9B3-DFD4516E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96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8CF25-D1C6-452A-AA21-2B0E9A9D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1173-9C4D-4E4F-93FF-ECC1427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B2316-D536-426E-8690-735032C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507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7795-A437-4DBF-BB47-334A36A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2952-5F88-4280-B359-4CCADE76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93C72-9229-422D-A0D7-F919AD2AC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10AC-7CEB-4A4E-AF13-07B17AD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B966-EF99-4799-B79F-C606C7C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2B9-D768-44A3-83F1-62F2FF9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17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13F-FC1B-465D-9E89-347308C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B9211-861F-4388-AD77-BB0433CA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B757-66CD-4230-B6F0-B1FD44D6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6968-C28E-4A15-BD40-345F930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6775A-C8DF-449E-8CD5-B004858C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C505-7041-4A12-9A5E-25131AE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234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67B11-6C59-48F0-A6E5-4DA76F2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9BEB-00DB-49CE-B5AA-0014DD74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D585-324F-4FAF-9192-154D2722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5C47-55EF-44A1-AB12-9B3DC445C676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6E63-9FBA-4676-9E37-C71D4336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2BA-069D-45A8-9498-9E8C864A3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0F1B-C581-4BFA-B998-5C0F6B08E55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297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F26FEE-A9C4-478A-A177-5F5B22A67B35}"/>
              </a:ext>
            </a:extLst>
          </p:cNvPr>
          <p:cNvGrpSpPr/>
          <p:nvPr/>
        </p:nvGrpSpPr>
        <p:grpSpPr>
          <a:xfrm>
            <a:off x="456550" y="289359"/>
            <a:ext cx="6383370" cy="5327067"/>
            <a:chOff x="456550" y="289359"/>
            <a:chExt cx="6383370" cy="532706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B56A7D-7043-456F-96DA-F0B1670A5B4E}"/>
                </a:ext>
              </a:extLst>
            </p:cNvPr>
            <p:cNvGrpSpPr/>
            <p:nvPr/>
          </p:nvGrpSpPr>
          <p:grpSpPr>
            <a:xfrm>
              <a:off x="6677016" y="326805"/>
              <a:ext cx="162904" cy="5285273"/>
              <a:chOff x="6677016" y="326805"/>
              <a:chExt cx="162904" cy="528527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339B548-0B6E-45CE-93F0-D4AE5D371484}"/>
                  </a:ext>
                </a:extLst>
              </p:cNvPr>
              <p:cNvSpPr/>
              <p:nvPr/>
            </p:nvSpPr>
            <p:spPr>
              <a:xfrm flipH="1">
                <a:off x="6684983" y="328639"/>
                <a:ext cx="154717" cy="528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4C5700-4966-4764-80C6-03D48A71213E}"/>
                  </a:ext>
                </a:extLst>
              </p:cNvPr>
              <p:cNvSpPr/>
              <p:nvPr/>
            </p:nvSpPr>
            <p:spPr>
              <a:xfrm flipH="1">
                <a:off x="6677016" y="552981"/>
                <a:ext cx="161491" cy="4357264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DC9F836-FBA2-44E8-94EF-F10A4320FE74}"/>
                  </a:ext>
                </a:extLst>
              </p:cNvPr>
              <p:cNvGrpSpPr/>
              <p:nvPr/>
            </p:nvGrpSpPr>
            <p:grpSpPr>
              <a:xfrm flipH="1">
                <a:off x="6685076" y="326805"/>
                <a:ext cx="154016" cy="151567"/>
                <a:chOff x="6513622" y="908206"/>
                <a:chExt cx="176753" cy="17394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A960032-9E65-478C-8EF5-74468FDB5C0F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46C95A8E-85DA-4BD9-A5DF-F5787630FBAE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A529A1-A666-4838-AA72-096241BBB284}"/>
                  </a:ext>
                </a:extLst>
              </p:cNvPr>
              <p:cNvGrpSpPr/>
              <p:nvPr/>
            </p:nvGrpSpPr>
            <p:grpSpPr>
              <a:xfrm rot="10800000" flipH="1">
                <a:off x="6685205" y="5460511"/>
                <a:ext cx="154715" cy="151567"/>
                <a:chOff x="6513622" y="908206"/>
                <a:chExt cx="176753" cy="173943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B95D49-4DE3-4330-BA85-B932D7038F61}"/>
                    </a:ext>
                  </a:extLst>
                </p:cNvPr>
                <p:cNvSpPr/>
                <p:nvPr/>
              </p:nvSpPr>
              <p:spPr>
                <a:xfrm>
                  <a:off x="6513622" y="908206"/>
                  <a:ext cx="176753" cy="1739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69CB4EDE-A7F7-4D8B-841A-AE96624EF05D}"/>
                    </a:ext>
                  </a:extLst>
                </p:cNvPr>
                <p:cNvSpPr/>
                <p:nvPr/>
              </p:nvSpPr>
              <p:spPr>
                <a:xfrm>
                  <a:off x="6535735" y="947719"/>
                  <a:ext cx="126429" cy="66693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RS"/>
                </a:p>
              </p:txBody>
            </p:sp>
          </p:grp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185A79-6525-46DF-A195-CB27AE8B5236}"/>
                </a:ext>
              </a:extLst>
            </p:cNvPr>
            <p:cNvSpPr/>
            <p:nvPr/>
          </p:nvSpPr>
          <p:spPr>
            <a:xfrm>
              <a:off x="456693" y="324158"/>
              <a:ext cx="6228368" cy="5287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CE3470-3C3C-4A9C-97DC-45808CF0295A}"/>
                </a:ext>
              </a:extLst>
            </p:cNvPr>
            <p:cNvSpPr/>
            <p:nvPr/>
          </p:nvSpPr>
          <p:spPr>
            <a:xfrm>
              <a:off x="456693" y="324155"/>
              <a:ext cx="6228368" cy="127636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C48B0B-1345-4448-8673-D198D190BE52}"/>
                </a:ext>
              </a:extLst>
            </p:cNvPr>
            <p:cNvSpPr/>
            <p:nvPr/>
          </p:nvSpPr>
          <p:spPr>
            <a:xfrm>
              <a:off x="456693" y="324157"/>
              <a:ext cx="6228368" cy="457649"/>
            </a:xfrm>
            <a:prstGeom prst="rect">
              <a:avLst/>
            </a:prstGeom>
            <a:solidFill>
              <a:srgbClr val="000000">
                <a:alpha val="25098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HH </a:t>
              </a:r>
              <a:r>
                <a:rPr lang="sr-Latn-RS" sz="1200" kern="1200" dirty="0">
                  <a:latin typeface="Encode Sans" pitchFamily="2" charset="-18"/>
                </a:rPr>
                <a:t> </a:t>
              </a:r>
              <a:r>
                <a:rPr lang="en-US" sz="1200" kern="1200" dirty="0">
                  <a:latin typeface="Encode Sans" pitchFamily="2" charset="-18"/>
                </a:rPr>
                <a:t> </a:t>
              </a:r>
              <a:r>
                <a:rPr lang="en-US" sz="1200" kern="1200" dirty="0" err="1">
                  <a:latin typeface="Encode Sans" pitchFamily="2" charset="-18"/>
                </a:rPr>
                <a:t>Agencija</a:t>
              </a:r>
              <a:r>
                <a:rPr lang="en-U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Nekretnine</a:t>
              </a:r>
              <a:r>
                <a:rPr lang="en-GB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Poruke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 err="1">
                  <a:latin typeface="Encode Sans" pitchFamily="2" charset="-18"/>
                </a:rPr>
                <a:t>Moj</a:t>
              </a:r>
              <a:r>
                <a:rPr lang="en-GB" sz="1200" kern="1200" dirty="0">
                  <a:latin typeface="Encode Sans" pitchFamily="2" charset="-18"/>
                </a:rPr>
                <a:t> </a:t>
              </a:r>
              <a:r>
                <a:rPr lang="en-GB" sz="1200" kern="1200" dirty="0" err="1">
                  <a:latin typeface="Encode Sans" pitchFamily="2" charset="-18"/>
                </a:rPr>
                <a:t>nalog</a:t>
              </a:r>
              <a:r>
                <a:rPr lang="sr-Latn-RS" sz="1200" kern="1200" dirty="0">
                  <a:latin typeface="Encode Sans" pitchFamily="2" charset="-18"/>
                </a:rPr>
                <a:t>        </a:t>
              </a:r>
              <a:r>
                <a:rPr lang="en-GB" sz="1200" kern="1200" dirty="0">
                  <a:latin typeface="Encode Sans" pitchFamily="2" charset="-18"/>
                </a:rPr>
                <a:t>              </a:t>
              </a:r>
              <a:r>
                <a:rPr lang="sr-Latn-RS" sz="1200" kern="1200" dirty="0">
                  <a:latin typeface="Encode Sans" pitchFamily="2" charset="-18"/>
                </a:rPr>
                <a:t>Registracija   </a:t>
              </a:r>
              <a:r>
                <a:rPr lang="en-GB" sz="1200" dirty="0">
                  <a:latin typeface="Encode Sans" pitchFamily="2" charset="-18"/>
                </a:rPr>
                <a:t>             </a:t>
              </a:r>
              <a:r>
                <a:rPr lang="sr-Latn-RS" sz="1200" kern="1200" dirty="0">
                  <a:latin typeface="Encode Sans" pitchFamily="2" charset="-18"/>
                </a:rPr>
                <a:t>   </a:t>
              </a:r>
              <a:r>
                <a:rPr lang="en-GB" sz="1200" kern="1200" dirty="0">
                  <a:latin typeface="Encode Sans" pitchFamily="2" charset="-18"/>
                </a:rPr>
                <a:t>     </a:t>
              </a:r>
              <a:r>
                <a:rPr lang="en-GB" sz="1200" kern="1200" dirty="0" err="1">
                  <a:latin typeface="Encode Sans" pitchFamily="2" charset="-18"/>
                </a:rPr>
                <a:t>Odjava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930AFC-A6B3-493C-BFFE-DC9F7C4D4114}"/>
                </a:ext>
              </a:extLst>
            </p:cNvPr>
            <p:cNvSpPr/>
            <p:nvPr/>
          </p:nvSpPr>
          <p:spPr>
            <a:xfrm>
              <a:off x="5296637" y="377062"/>
              <a:ext cx="735685" cy="336205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1200" kern="1200" dirty="0">
                  <a:latin typeface="Encode Sans" pitchFamily="2" charset="-18"/>
                </a:rPr>
                <a:t>Prijava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720E65-DF8D-4391-8A3E-C4B15D675B17}"/>
                </a:ext>
              </a:extLst>
            </p:cNvPr>
            <p:cNvSpPr/>
            <p:nvPr/>
          </p:nvSpPr>
          <p:spPr>
            <a:xfrm>
              <a:off x="1283284" y="1600522"/>
              <a:ext cx="4552495" cy="360955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 err="1">
                  <a:latin typeface="Encode Sans" pitchFamily="2" charset="-18"/>
                </a:rPr>
                <a:t>sadr</a:t>
              </a:r>
              <a:r>
                <a:rPr lang="sr-Latn-RS" sz="1200" dirty="0">
                  <a:latin typeface="Encode Sans" pitchFamily="2" charset="-18"/>
                </a:rPr>
                <a:t>ž</a:t>
              </a:r>
              <a:r>
                <a:rPr lang="en-GB" sz="1200" kern="1200" dirty="0" err="1">
                  <a:latin typeface="Encode Sans" pitchFamily="2" charset="-18"/>
                </a:rPr>
                <a:t>aj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E669FC77-F6D1-4B4F-A66A-1D5C1D6FB2FF}"/>
                </a:ext>
              </a:extLst>
            </p:cNvPr>
            <p:cNvSpPr/>
            <p:nvPr/>
          </p:nvSpPr>
          <p:spPr>
            <a:xfrm>
              <a:off x="6086220" y="289359"/>
              <a:ext cx="594780" cy="18279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navbar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228F860-1BC1-4260-A459-A0AF95374B89}"/>
                </a:ext>
              </a:extLst>
            </p:cNvPr>
            <p:cNvSpPr/>
            <p:nvPr/>
          </p:nvSpPr>
          <p:spPr>
            <a:xfrm>
              <a:off x="456550" y="5210072"/>
              <a:ext cx="6228368" cy="40635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200" kern="1200" dirty="0">
                  <a:latin typeface="Encode Sans" pitchFamily="2" charset="-18"/>
                </a:rPr>
                <a:t>footer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F04EBB-A4D5-4189-B5DB-6A249DB6FD72}"/>
                </a:ext>
              </a:extLst>
            </p:cNvPr>
            <p:cNvSpPr/>
            <p:nvPr/>
          </p:nvSpPr>
          <p:spPr>
            <a:xfrm>
              <a:off x="4748629" y="1688610"/>
              <a:ext cx="992486" cy="211739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router-outlet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C7B3206-4011-4936-B151-25189713D3F8}"/>
                </a:ext>
              </a:extLst>
            </p:cNvPr>
            <p:cNvSpPr/>
            <p:nvPr/>
          </p:nvSpPr>
          <p:spPr>
            <a:xfrm>
              <a:off x="5979837" y="5229031"/>
              <a:ext cx="594780" cy="18279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footer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515A12-B539-4822-8F77-8A8B48FA7F68}"/>
              </a:ext>
            </a:extLst>
          </p:cNvPr>
          <p:cNvGrpSpPr/>
          <p:nvPr/>
        </p:nvGrpSpPr>
        <p:grpSpPr>
          <a:xfrm>
            <a:off x="8899018" y="121321"/>
            <a:ext cx="2920251" cy="6615358"/>
            <a:chOff x="9010532" y="121321"/>
            <a:chExt cx="2920251" cy="661535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AF0606E-7C32-4158-9FC0-2946C28D587B}"/>
                </a:ext>
              </a:extLst>
            </p:cNvPr>
            <p:cNvSpPr/>
            <p:nvPr/>
          </p:nvSpPr>
          <p:spPr>
            <a:xfrm>
              <a:off x="9010533" y="126697"/>
              <a:ext cx="2920250" cy="66099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40AB8A-12D6-4550-937D-A883B6E4B81B}"/>
                </a:ext>
              </a:extLst>
            </p:cNvPr>
            <p:cNvSpPr/>
            <p:nvPr/>
          </p:nvSpPr>
          <p:spPr>
            <a:xfrm>
              <a:off x="9010532" y="121321"/>
              <a:ext cx="2920251" cy="49263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Registracija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4BB6277-9E5C-456C-9751-67C42F4F1CCD}"/>
                </a:ext>
              </a:extLst>
            </p:cNvPr>
            <p:cNvGrpSpPr/>
            <p:nvPr/>
          </p:nvGrpSpPr>
          <p:grpSpPr>
            <a:xfrm>
              <a:off x="9157694" y="1534190"/>
              <a:ext cx="2572518" cy="486151"/>
              <a:chOff x="7718555" y="1100217"/>
              <a:chExt cx="3437384" cy="64959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7934B99-56A8-477B-B37A-012ADA1A5060}"/>
                  </a:ext>
                </a:extLst>
              </p:cNvPr>
              <p:cNvSpPr/>
              <p:nvPr/>
            </p:nvSpPr>
            <p:spPr>
              <a:xfrm>
                <a:off x="7816861" y="1372252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7049AF2-98F8-464E-9CE7-C24EFFFD272B}"/>
                  </a:ext>
                </a:extLst>
              </p:cNvPr>
              <p:cNvSpPr/>
              <p:nvPr/>
            </p:nvSpPr>
            <p:spPr>
              <a:xfrm>
                <a:off x="7718555" y="1100217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230BE74-CA85-4C2A-9D72-237095D712C2}"/>
                </a:ext>
              </a:extLst>
            </p:cNvPr>
            <p:cNvGrpSpPr/>
            <p:nvPr/>
          </p:nvGrpSpPr>
          <p:grpSpPr>
            <a:xfrm>
              <a:off x="9157694" y="2081930"/>
              <a:ext cx="2572518" cy="486151"/>
              <a:chOff x="7718555" y="1870853"/>
              <a:chExt cx="3437384" cy="6495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8F24D5-88CD-4035-8DED-BF98A81FF4D2}"/>
                  </a:ext>
                </a:extLst>
              </p:cNvPr>
              <p:cNvSpPr/>
              <p:nvPr/>
            </p:nvSpPr>
            <p:spPr>
              <a:xfrm>
                <a:off x="7816861" y="214288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03B8BB-C19C-4CEF-B978-688199885EB9}"/>
                  </a:ext>
                </a:extLst>
              </p:cNvPr>
              <p:cNvSpPr/>
              <p:nvPr/>
            </p:nvSpPr>
            <p:spPr>
              <a:xfrm>
                <a:off x="7718555" y="187085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Prezime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55B8148-DE16-4BE1-AE4E-2AD12CC7805D}"/>
                </a:ext>
              </a:extLst>
            </p:cNvPr>
            <p:cNvGrpSpPr/>
            <p:nvPr/>
          </p:nvGrpSpPr>
          <p:grpSpPr>
            <a:xfrm>
              <a:off x="9010532" y="6247272"/>
              <a:ext cx="2919167" cy="488727"/>
              <a:chOff x="7420612" y="8751892"/>
              <a:chExt cx="3900575" cy="65303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A690F763-B85F-40DA-AC1B-E04B3A26E2A4}"/>
                  </a:ext>
                </a:extLst>
              </p:cNvPr>
              <p:cNvSpPr/>
              <p:nvPr/>
            </p:nvSpPr>
            <p:spPr>
              <a:xfrm>
                <a:off x="9837009" y="8904118"/>
                <a:ext cx="1204534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Registruj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735C585-5D4F-4CFE-830E-DBAFA0D78E22}"/>
                  </a:ext>
                </a:extLst>
              </p:cNvPr>
              <p:cNvSpPr/>
              <p:nvPr/>
            </p:nvSpPr>
            <p:spPr>
              <a:xfrm>
                <a:off x="7420612" y="8751892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0AF6E057-EF72-4235-A761-F8E1C200EDBC}"/>
                  </a:ext>
                </a:extLst>
              </p:cNvPr>
              <p:cNvSpPr/>
              <p:nvPr/>
            </p:nvSpPr>
            <p:spPr>
              <a:xfrm>
                <a:off x="8747107" y="8904118"/>
                <a:ext cx="1001883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A672A53-0771-45C7-BBB0-9921D29B96BD}"/>
                </a:ext>
              </a:extLst>
            </p:cNvPr>
            <p:cNvGrpSpPr/>
            <p:nvPr/>
          </p:nvGrpSpPr>
          <p:grpSpPr>
            <a:xfrm>
              <a:off x="9157693" y="4610340"/>
              <a:ext cx="2572519" cy="459201"/>
              <a:chOff x="7688628" y="5971200"/>
              <a:chExt cx="3437385" cy="61358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9E9E314-3BF5-43DD-943A-6A1F0343DA1B}"/>
                  </a:ext>
                </a:extLst>
              </p:cNvPr>
              <p:cNvSpPr/>
              <p:nvPr/>
            </p:nvSpPr>
            <p:spPr>
              <a:xfrm>
                <a:off x="7786935" y="620722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3CF1DF4-6980-4D98-A172-B91A929545E0}"/>
                  </a:ext>
                </a:extLst>
              </p:cNvPr>
              <p:cNvSpPr/>
              <p:nvPr/>
            </p:nvSpPr>
            <p:spPr>
              <a:xfrm>
                <a:off x="7688628" y="5971200"/>
                <a:ext cx="1373748" cy="2360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053BF38-90E4-47ED-8B2B-8C856852D95C}"/>
                </a:ext>
              </a:extLst>
            </p:cNvPr>
            <p:cNvGrpSpPr/>
            <p:nvPr/>
          </p:nvGrpSpPr>
          <p:grpSpPr>
            <a:xfrm>
              <a:off x="9157694" y="2629672"/>
              <a:ext cx="2572518" cy="486151"/>
              <a:chOff x="7718555" y="2637370"/>
              <a:chExt cx="3437384" cy="649592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42EF1F0-4F66-48D7-986D-8051219E27A1}"/>
                  </a:ext>
                </a:extLst>
              </p:cNvPr>
              <p:cNvSpPr/>
              <p:nvPr/>
            </p:nvSpPr>
            <p:spPr>
              <a:xfrm>
                <a:off x="7816861" y="290940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6BC59EB-0841-42CE-85D5-2A2661ECE632}"/>
                  </a:ext>
                </a:extLst>
              </p:cNvPr>
              <p:cNvSpPr/>
              <p:nvPr/>
            </p:nvSpPr>
            <p:spPr>
              <a:xfrm>
                <a:off x="7718555" y="263737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CB2CDC-AD98-48D0-A612-3BE2928A68DF}"/>
                </a:ext>
              </a:extLst>
            </p:cNvPr>
            <p:cNvGrpSpPr/>
            <p:nvPr/>
          </p:nvGrpSpPr>
          <p:grpSpPr>
            <a:xfrm>
              <a:off x="9157694" y="3316016"/>
              <a:ext cx="2572518" cy="486151"/>
              <a:chOff x="7786935" y="3642923"/>
              <a:chExt cx="3437384" cy="64959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D7BDA8A-BDF7-4A8D-9697-33ADECC7D868}"/>
                  </a:ext>
                </a:extLst>
              </p:cNvPr>
              <p:cNvSpPr/>
              <p:nvPr/>
            </p:nvSpPr>
            <p:spPr>
              <a:xfrm>
                <a:off x="7885241" y="39149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država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67C627D-65AA-4A99-BB65-9B1CEB28EC92}"/>
                  </a:ext>
                </a:extLst>
              </p:cNvPr>
              <p:cNvSpPr/>
              <p:nvPr/>
            </p:nvSpPr>
            <p:spPr>
              <a:xfrm>
                <a:off x="7786935" y="364292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Dr</a:t>
                </a:r>
                <a:r>
                  <a:rPr lang="sr-Latn-RS" sz="1000" dirty="0" err="1">
                    <a:latin typeface="Encode Sans" pitchFamily="2" charset="-18"/>
                  </a:rPr>
                  <a:t>žava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1F1D589-9E76-4D5A-8842-CDB4453CA403}"/>
                </a:ext>
              </a:extLst>
            </p:cNvPr>
            <p:cNvGrpSpPr/>
            <p:nvPr/>
          </p:nvGrpSpPr>
          <p:grpSpPr>
            <a:xfrm>
              <a:off x="9157694" y="3854235"/>
              <a:ext cx="2572518" cy="486151"/>
              <a:chOff x="7786935" y="4362089"/>
              <a:chExt cx="3437384" cy="64959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2C33411-B0A7-4C55-88B5-725AEFA579ED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26514E8-D881-4427-8B35-5C49B4A0F933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A7CE84-3FAD-4233-AD85-5FF4487A66D4}"/>
                </a:ext>
              </a:extLst>
            </p:cNvPr>
            <p:cNvGrpSpPr/>
            <p:nvPr/>
          </p:nvGrpSpPr>
          <p:grpSpPr>
            <a:xfrm>
              <a:off x="9157694" y="5135906"/>
              <a:ext cx="2572518" cy="831021"/>
              <a:chOff x="7688629" y="6722010"/>
              <a:chExt cx="3437384" cy="11104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1E5AF79-184D-4B22-9AAD-08C4CBE2F6EC}"/>
                  </a:ext>
                </a:extLst>
              </p:cNvPr>
              <p:cNvSpPr/>
              <p:nvPr/>
            </p:nvSpPr>
            <p:spPr>
              <a:xfrm>
                <a:off x="7786935" y="6994045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B460775-B13C-4233-9969-2EBF92DD4E67}"/>
                  </a:ext>
                </a:extLst>
              </p:cNvPr>
              <p:cNvSpPr/>
              <p:nvPr/>
            </p:nvSpPr>
            <p:spPr>
              <a:xfrm>
                <a:off x="7688629" y="6722010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r>
                  <a:rPr lang="en-GB" sz="1000" dirty="0">
                    <a:latin typeface="Encode Sans" pitchFamily="2" charset="-18"/>
                  </a:rPr>
                  <a:t> ***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4FEF45-396B-480D-A7C6-608F5F6FE518}"/>
                  </a:ext>
                </a:extLst>
              </p:cNvPr>
              <p:cNvSpPr/>
              <p:nvPr/>
            </p:nvSpPr>
            <p:spPr>
              <a:xfrm>
                <a:off x="7786935" y="745485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CDB8507-3DF2-4CAA-9641-E51DC1F1BF0B}"/>
                </a:ext>
              </a:extLst>
            </p:cNvPr>
            <p:cNvSpPr/>
            <p:nvPr/>
          </p:nvSpPr>
          <p:spPr>
            <a:xfrm>
              <a:off x="10841646" y="745331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47A1736-FD7A-40CB-8C0D-492149371987}"/>
                </a:ext>
              </a:extLst>
            </p:cNvPr>
            <p:cNvSpPr/>
            <p:nvPr/>
          </p:nvSpPr>
          <p:spPr>
            <a:xfrm>
              <a:off x="10818949" y="211980"/>
              <a:ext cx="1021765" cy="206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sr-Latn-RS" sz="800" b="1" kern="1200" dirty="0" err="1">
                  <a:latin typeface="Encode Sans" pitchFamily="2" charset="-18"/>
                </a:rPr>
                <a:t>register</a:t>
              </a:r>
              <a:r>
                <a:rPr lang="en-GB" sz="800" b="1" kern="1200" dirty="0">
                  <a:latin typeface="Encode Sans" pitchFamily="2" charset="-18"/>
                </a:rPr>
                <a:t>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9BEEDB1-DEE9-4A2E-8400-FFCD0BDB6F1D}"/>
                </a:ext>
              </a:extLst>
            </p:cNvPr>
            <p:cNvGrpSpPr/>
            <p:nvPr/>
          </p:nvGrpSpPr>
          <p:grpSpPr>
            <a:xfrm>
              <a:off x="9245793" y="775180"/>
              <a:ext cx="2416226" cy="726289"/>
              <a:chOff x="9245793" y="775180"/>
              <a:chExt cx="2416226" cy="726289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F098809C-B6E3-47AF-8182-8D2487469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5793" y="775180"/>
                <a:ext cx="714654" cy="71465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036A3A1-8F16-4A40-97A3-668EBEA52DCE}"/>
                  </a:ext>
                </a:extLst>
              </p:cNvPr>
              <p:cNvSpPr/>
              <p:nvPr/>
            </p:nvSpPr>
            <p:spPr>
              <a:xfrm>
                <a:off x="9999052" y="963082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Va</a:t>
                </a:r>
                <a:r>
                  <a:rPr lang="sr-Latn-RS" sz="1000" dirty="0" err="1">
                    <a:latin typeface="Encode Sans" pitchFamily="2" charset="-18"/>
                  </a:rPr>
                  <a:t>ša</a:t>
                </a:r>
                <a:r>
                  <a:rPr lang="sr-Latn-RS" sz="1000" dirty="0">
                    <a:latin typeface="Encode Sans" pitchFamily="2" charset="-18"/>
                  </a:rPr>
                  <a:t> s</a:t>
                </a:r>
                <a:r>
                  <a:rPr lang="en-GB" sz="1000" dirty="0" err="1">
                    <a:latin typeface="Encode Sans" pitchFamily="2" charset="-18"/>
                  </a:rPr>
                  <a:t>lika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26214386-681D-4E27-9364-6A45DAFD954B}"/>
                  </a:ext>
                </a:extLst>
              </p:cNvPr>
              <p:cNvSpPr/>
              <p:nvPr/>
            </p:nvSpPr>
            <p:spPr>
              <a:xfrm>
                <a:off x="10080734" y="1248255"/>
                <a:ext cx="749803" cy="251614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Obri</a:t>
                </a:r>
                <a:r>
                  <a:rPr lang="sr-Latn-RS" sz="1000" dirty="0" err="1">
                    <a:latin typeface="Encode Sans" pitchFamily="2" charset="-18"/>
                  </a:rPr>
                  <a:t>ši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B27B4FF-06B5-4853-9C79-6699B3498C89}"/>
                  </a:ext>
                </a:extLst>
              </p:cNvPr>
              <p:cNvSpPr/>
              <p:nvPr/>
            </p:nvSpPr>
            <p:spPr>
              <a:xfrm>
                <a:off x="10912216" y="1249855"/>
                <a:ext cx="749803" cy="251614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sr-Latn-RS" sz="1000" dirty="0">
                    <a:latin typeface="Encode Sans" pitchFamily="2" charset="-18"/>
                  </a:rPr>
                  <a:t>Izaberi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008B9-56D8-4F42-B72F-4DE34ADCBB62}"/>
              </a:ext>
            </a:extLst>
          </p:cNvPr>
          <p:cNvGrpSpPr/>
          <p:nvPr/>
        </p:nvGrpSpPr>
        <p:grpSpPr>
          <a:xfrm>
            <a:off x="5613121" y="2170883"/>
            <a:ext cx="2919167" cy="2461320"/>
            <a:chOff x="5936507" y="2020341"/>
            <a:chExt cx="2919167" cy="2461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EA19A6-228D-4824-A7B3-B9C8599F80D2}"/>
                </a:ext>
              </a:extLst>
            </p:cNvPr>
            <p:cNvSpPr/>
            <p:nvPr/>
          </p:nvSpPr>
          <p:spPr>
            <a:xfrm>
              <a:off x="5936508" y="2025715"/>
              <a:ext cx="2919166" cy="2455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D0F572-2E31-4D81-ADD8-0DDB43E8E5DF}"/>
                </a:ext>
              </a:extLst>
            </p:cNvPr>
            <p:cNvSpPr/>
            <p:nvPr/>
          </p:nvSpPr>
          <p:spPr>
            <a:xfrm>
              <a:off x="5936507" y="2020341"/>
              <a:ext cx="2919167" cy="49245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Prijava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D8BE8C-35D0-4C4A-BE1F-C8BEA048A652}"/>
                </a:ext>
              </a:extLst>
            </p:cNvPr>
            <p:cNvGrpSpPr/>
            <p:nvPr/>
          </p:nvGrpSpPr>
          <p:grpSpPr>
            <a:xfrm>
              <a:off x="6081787" y="2675965"/>
              <a:ext cx="2571564" cy="485970"/>
              <a:chOff x="1260181" y="7151313"/>
              <a:chExt cx="3437385" cy="64959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9C1C3F-98AA-42E3-9578-5AE96EB741B1}"/>
                  </a:ext>
                </a:extLst>
              </p:cNvPr>
              <p:cNvSpPr/>
              <p:nvPr/>
            </p:nvSpPr>
            <p:spPr>
              <a:xfrm>
                <a:off x="1358488" y="742334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88467D-A5A1-49AF-972B-5B6E3EBA5196}"/>
                  </a:ext>
                </a:extLst>
              </p:cNvPr>
              <p:cNvSpPr/>
              <p:nvPr/>
            </p:nvSpPr>
            <p:spPr>
              <a:xfrm>
                <a:off x="1260181" y="7151313"/>
                <a:ext cx="1550721" cy="2720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Korisni</a:t>
                </a:r>
                <a:r>
                  <a:rPr lang="sr-Latn-RS" sz="1000" dirty="0" err="1">
                    <a:latin typeface="Encode Sans" pitchFamily="2" charset="-18"/>
                  </a:rPr>
                  <a:t>čko</a:t>
                </a:r>
                <a:r>
                  <a:rPr lang="sr-Latn-RS" sz="1000" dirty="0">
                    <a:latin typeface="Encode Sans" pitchFamily="2" charset="-18"/>
                  </a:rPr>
                  <a:t> ime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8148A8-B26B-4342-A4C5-B3E2CF7F78A5}"/>
                </a:ext>
              </a:extLst>
            </p:cNvPr>
            <p:cNvGrpSpPr/>
            <p:nvPr/>
          </p:nvGrpSpPr>
          <p:grpSpPr>
            <a:xfrm>
              <a:off x="6081787" y="3264598"/>
              <a:ext cx="2571563" cy="485970"/>
              <a:chOff x="1260182" y="7938133"/>
              <a:chExt cx="3437384" cy="64959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14F7D5-BACB-49AA-8AA5-C0693908B06E}"/>
                  </a:ext>
                </a:extLst>
              </p:cNvPr>
              <p:cNvSpPr/>
              <p:nvPr/>
            </p:nvSpPr>
            <p:spPr>
              <a:xfrm>
                <a:off x="1358488" y="821016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lozinka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A4DFF6-A521-46E4-B0DC-E6A6D3ED9860}"/>
                  </a:ext>
                </a:extLst>
              </p:cNvPr>
              <p:cNvSpPr/>
              <p:nvPr/>
            </p:nvSpPr>
            <p:spPr>
              <a:xfrm>
                <a:off x="1260182" y="7938133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dirty="0" err="1">
                    <a:latin typeface="Encode Sans" pitchFamily="2" charset="-18"/>
                  </a:rPr>
                  <a:t>Lo</a:t>
                </a:r>
                <a:r>
                  <a:rPr lang="en-GB" sz="1000" dirty="0">
                    <a:latin typeface="Encode Sans" pitchFamily="2" charset="-18"/>
                  </a:rPr>
                  <a:t>z</a:t>
                </a:r>
                <a:r>
                  <a:rPr lang="sr-Latn-RS" sz="1000" dirty="0" err="1">
                    <a:latin typeface="Encode Sans" pitchFamily="2" charset="-18"/>
                  </a:rPr>
                  <a:t>inka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BCDF2CF-BF68-4995-905C-F56852E1B738}"/>
                </a:ext>
              </a:extLst>
            </p:cNvPr>
            <p:cNvGrpSpPr/>
            <p:nvPr/>
          </p:nvGrpSpPr>
          <p:grpSpPr>
            <a:xfrm>
              <a:off x="5937590" y="3992437"/>
              <a:ext cx="2918084" cy="488545"/>
              <a:chOff x="1067435" y="8911028"/>
              <a:chExt cx="3900575" cy="65303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728787B-37A7-4A61-AA6A-9F087A4DC695}"/>
                  </a:ext>
                </a:extLst>
              </p:cNvPr>
              <p:cNvSpPr/>
              <p:nvPr/>
            </p:nvSpPr>
            <p:spPr>
              <a:xfrm>
                <a:off x="3736632" y="9063254"/>
                <a:ext cx="9410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Prijavi</a:t>
                </a:r>
                <a:r>
                  <a:rPr lang="en-GB" sz="1000" kern="1200" dirty="0">
                    <a:latin typeface="Encode Sans" pitchFamily="2" charset="-18"/>
                  </a:rPr>
                  <a:t> se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524DED-DC38-4285-8CAA-90DD488FACFB}"/>
                  </a:ext>
                </a:extLst>
              </p:cNvPr>
              <p:cNvSpPr/>
              <p:nvPr/>
            </p:nvSpPr>
            <p:spPr>
              <a:xfrm>
                <a:off x="1067435" y="8911028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CB16DE6-63CB-40A1-9615-CE0B0C5C56E1}"/>
                  </a:ext>
                </a:extLst>
              </p:cNvPr>
              <p:cNvSpPr/>
              <p:nvPr/>
            </p:nvSpPr>
            <p:spPr>
              <a:xfrm>
                <a:off x="2675090" y="9063254"/>
                <a:ext cx="976234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EFCDB3BD-251C-422D-A0BF-DD6610C90B39}"/>
                </a:ext>
              </a:extLst>
            </p:cNvPr>
            <p:cNvSpPr/>
            <p:nvPr/>
          </p:nvSpPr>
          <p:spPr>
            <a:xfrm>
              <a:off x="7915326" y="2606362"/>
              <a:ext cx="779192" cy="20351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login-form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C108A53-2A7D-4F20-8339-D476A389DF14}"/>
                </a:ext>
              </a:extLst>
            </p:cNvPr>
            <p:cNvSpPr/>
            <p:nvPr/>
          </p:nvSpPr>
          <p:spPr>
            <a:xfrm>
              <a:off x="7870640" y="2081930"/>
              <a:ext cx="877492" cy="2035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login-modal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579F0D0-91BD-4AA0-B9B9-708935D06E12}"/>
              </a:ext>
            </a:extLst>
          </p:cNvPr>
          <p:cNvSpPr/>
          <p:nvPr/>
        </p:nvSpPr>
        <p:spPr>
          <a:xfrm>
            <a:off x="6164579" y="6271166"/>
            <a:ext cx="2367709" cy="28911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defRPr/>
            </a:pPr>
            <a:r>
              <a:rPr lang="en-GB" sz="1000" dirty="0">
                <a:latin typeface="Encode Sans" pitchFamily="2" charset="-18"/>
              </a:rPr>
              <a:t>***</a:t>
            </a:r>
            <a:r>
              <a:rPr lang="en-GB" sz="1000" kern="1200" dirty="0">
                <a:latin typeface="Encode Sans" pitchFamily="2" charset="-18"/>
              </a:rPr>
              <a:t> </a:t>
            </a:r>
            <a:r>
              <a:rPr lang="en-GB" sz="1000" kern="1200" dirty="0" err="1">
                <a:latin typeface="Encode Sans" pitchFamily="2" charset="-18"/>
              </a:rPr>
              <a:t>dodati</a:t>
            </a:r>
            <a:r>
              <a:rPr lang="en-GB" sz="1000" kern="1200" dirty="0">
                <a:latin typeface="Encode Sans" pitchFamily="2" charset="-18"/>
              </a:rPr>
              <a:t> </a:t>
            </a:r>
            <a:r>
              <a:rPr lang="en-GB" sz="1000" kern="1200" dirty="0" err="1">
                <a:latin typeface="Encode Sans" pitchFamily="2" charset="-18"/>
              </a:rPr>
              <a:t>i</a:t>
            </a:r>
            <a:r>
              <a:rPr lang="en-GB" sz="1000" kern="1200" dirty="0">
                <a:latin typeface="Encode Sans" pitchFamily="2" charset="-18"/>
              </a:rPr>
              <a:t> polje “</a:t>
            </a:r>
            <a:r>
              <a:rPr lang="en-GB" sz="1000" kern="1200" dirty="0" err="1">
                <a:latin typeface="Encode Sans" pitchFamily="2" charset="-18"/>
              </a:rPr>
              <a:t>Prethodna</a:t>
            </a:r>
            <a:r>
              <a:rPr lang="en-GB" sz="1000" kern="1200" dirty="0">
                <a:latin typeface="Encode Sans" pitchFamily="2" charset="-18"/>
              </a:rPr>
              <a:t> </a:t>
            </a:r>
            <a:r>
              <a:rPr lang="en-GB" sz="1000" kern="1200" dirty="0" err="1">
                <a:latin typeface="Encode Sans" pitchFamily="2" charset="-18"/>
              </a:rPr>
              <a:t>lozinka</a:t>
            </a:r>
            <a:r>
              <a:rPr lang="en-GB" sz="1000" kern="1200" dirty="0">
                <a:latin typeface="Encode Sans" pitchFamily="2" charset="-1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97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6366" y="370931"/>
            <a:ext cx="1193654" cy="214508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kern="1200" dirty="0">
                <a:latin typeface="Encode Sans" pitchFamily="2" charset="-18"/>
              </a:rPr>
              <a:t>property-list-page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D667F4-D13F-4A34-BE20-9C6A9C9B17A7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BB5AA7-2D92-4805-97B6-FF927CFE6739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A5909C-BECF-440C-BD92-149E523028CD}"/>
                </a:ext>
              </a:extLst>
            </p:cNvPr>
            <p:cNvSpPr/>
            <p:nvPr/>
          </p:nvSpPr>
          <p:spPr>
            <a:xfrm>
              <a:off x="1702434" y="1072296"/>
              <a:ext cx="1193654" cy="214508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property-list-page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EF1C99-8746-40ED-A3C6-E155704ED991}"/>
                </a:ext>
              </a:extLst>
            </p:cNvPr>
            <p:cNvSpPr/>
            <p:nvPr/>
          </p:nvSpPr>
          <p:spPr>
            <a:xfrm>
              <a:off x="1076057" y="1481854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property-stats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B7B12F-2BFA-45BE-84A8-157CEF0BCEFF}"/>
                </a:ext>
              </a:extLst>
            </p:cNvPr>
            <p:cNvSpPr/>
            <p:nvPr/>
          </p:nvSpPr>
          <p:spPr>
            <a:xfrm>
              <a:off x="1021667" y="1891412"/>
              <a:ext cx="1248043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property-promoted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5E2522-A676-48EE-B7E2-513E6823EE5C}"/>
                </a:ext>
              </a:extLst>
            </p:cNvPr>
            <p:cNvSpPr/>
            <p:nvPr/>
          </p:nvSpPr>
          <p:spPr>
            <a:xfrm>
              <a:off x="1076057" y="2285250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252AA74-3754-4A2F-878C-E554BDB0E7EC}"/>
              </a:ext>
            </a:extLst>
          </p:cNvPr>
          <p:cNvGrpSpPr/>
          <p:nvPr/>
        </p:nvGrpSpPr>
        <p:grpSpPr>
          <a:xfrm>
            <a:off x="3670135" y="4187029"/>
            <a:ext cx="2392285" cy="1800951"/>
            <a:chOff x="3670135" y="2241140"/>
            <a:chExt cx="2392285" cy="18009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E7F137-EC5F-4E49-A732-34E527DF7C7B}"/>
                </a:ext>
              </a:extLst>
            </p:cNvPr>
            <p:cNvSpPr/>
            <p:nvPr/>
          </p:nvSpPr>
          <p:spPr>
            <a:xfrm>
              <a:off x="3670136" y="2296460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media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427EA8-7FF1-416B-A299-F46881D3CE9B}"/>
                </a:ext>
              </a:extLst>
            </p:cNvPr>
            <p:cNvSpPr/>
            <p:nvPr/>
          </p:nvSpPr>
          <p:spPr>
            <a:xfrm>
              <a:off x="4879868" y="2296460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media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BF84C2-7C15-47E6-B469-573F496270DD}"/>
                </a:ext>
              </a:extLst>
            </p:cNvPr>
            <p:cNvSpPr/>
            <p:nvPr/>
          </p:nvSpPr>
          <p:spPr>
            <a:xfrm>
              <a:off x="3670135" y="3205170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media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7F2B24-972D-453E-B797-2E2C7149E708}"/>
                </a:ext>
              </a:extLst>
            </p:cNvPr>
            <p:cNvSpPr/>
            <p:nvPr/>
          </p:nvSpPr>
          <p:spPr>
            <a:xfrm>
              <a:off x="4884613" y="3208279"/>
              <a:ext cx="1135187" cy="83381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media</a:t>
              </a:r>
            </a:p>
          </p:txBody>
        </p:sp>
        <p:pic>
          <p:nvPicPr>
            <p:cNvPr id="88" name="Graphic 87" descr="Circle with right arrow">
              <a:extLst>
                <a:ext uri="{FF2B5EF4-FFF2-40B4-BE49-F238E27FC236}">
                  <a16:creationId xmlns:a16="http://schemas.microsoft.com/office/drawing/2014/main" id="{D1F68B66-C6DB-4939-8BBF-01C6724CF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567683" y="2314031"/>
              <a:ext cx="215967" cy="215967"/>
            </a:xfrm>
            <a:prstGeom prst="rect">
              <a:avLst/>
            </a:prstGeom>
          </p:spPr>
        </p:pic>
        <p:pic>
          <p:nvPicPr>
            <p:cNvPr id="89" name="Graphic 88" descr="Circle with right arrow">
              <a:extLst>
                <a:ext uri="{FF2B5EF4-FFF2-40B4-BE49-F238E27FC236}">
                  <a16:creationId xmlns:a16="http://schemas.microsoft.com/office/drawing/2014/main" id="{8518D295-3DF7-456B-902E-0148C321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567683" y="3226665"/>
              <a:ext cx="215967" cy="215967"/>
            </a:xfrm>
            <a:prstGeom prst="rect">
              <a:avLst/>
            </a:prstGeom>
          </p:spPr>
        </p:pic>
        <p:pic>
          <p:nvPicPr>
            <p:cNvPr id="90" name="Graphic 89" descr="Circle with right arrow">
              <a:extLst>
                <a:ext uri="{FF2B5EF4-FFF2-40B4-BE49-F238E27FC236}">
                  <a16:creationId xmlns:a16="http://schemas.microsoft.com/office/drawing/2014/main" id="{C65C6757-0580-4B3A-8EB0-76C6D4CE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72518" y="3226665"/>
              <a:ext cx="215967" cy="215967"/>
            </a:xfrm>
            <a:prstGeom prst="rect">
              <a:avLst/>
            </a:prstGeom>
          </p:spPr>
        </p:pic>
        <p:pic>
          <p:nvPicPr>
            <p:cNvPr id="91" name="Graphic 90" descr="Circle with right arrow">
              <a:extLst>
                <a:ext uri="{FF2B5EF4-FFF2-40B4-BE49-F238E27FC236}">
                  <a16:creationId xmlns:a16="http://schemas.microsoft.com/office/drawing/2014/main" id="{A3FA474D-4535-4831-8BE1-FEC458C2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772518" y="2337552"/>
              <a:ext cx="215967" cy="215967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61B357E-CA0B-426B-B555-9D791ADA711E}"/>
                </a:ext>
              </a:extLst>
            </p:cNvPr>
            <p:cNvSpPr/>
            <p:nvPr/>
          </p:nvSpPr>
          <p:spPr>
            <a:xfrm>
              <a:off x="4814377" y="2241140"/>
              <a:ext cx="1248043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property-promoted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031A32-C9C8-4061-A2D5-27870847F92B}"/>
              </a:ext>
            </a:extLst>
          </p:cNvPr>
          <p:cNvGrpSpPr/>
          <p:nvPr/>
        </p:nvGrpSpPr>
        <p:grpSpPr>
          <a:xfrm>
            <a:off x="3669498" y="343161"/>
            <a:ext cx="2360963" cy="3110822"/>
            <a:chOff x="3669498" y="343161"/>
            <a:chExt cx="2360963" cy="31108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A20A71-5D82-4551-943D-ED68AFAE69DB}"/>
                </a:ext>
              </a:extLst>
            </p:cNvPr>
            <p:cNvSpPr/>
            <p:nvPr/>
          </p:nvSpPr>
          <p:spPr>
            <a:xfrm>
              <a:off x="3670136" y="348229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>
                <a:buClrTx/>
                <a:defRPr/>
              </a:pPr>
              <a:r>
                <a:rPr lang="en-US" sz="1000" dirty="0" err="1">
                  <a:latin typeface="Encode Sans" pitchFamily="2" charset="-18"/>
                </a:rPr>
                <a:t>cenovni</a:t>
              </a:r>
              <a:r>
                <a:rPr lang="en-US" sz="1000" dirty="0">
                  <a:latin typeface="Encode Sans" pitchFamily="2" charset="-18"/>
                </a:rPr>
                <a:t> rang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9C3AA6-7C31-4AEC-A0E1-C4B5A6BD8210}"/>
                </a:ext>
              </a:extLst>
            </p:cNvPr>
            <p:cNvSpPr/>
            <p:nvPr/>
          </p:nvSpPr>
          <p:spPr>
            <a:xfrm>
              <a:off x="4879868" y="348229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>
                <a:buClrTx/>
                <a:defRPr/>
              </a:pPr>
              <a:r>
                <a:rPr lang="en-US" sz="1000" kern="1200" dirty="0" err="1">
                  <a:latin typeface="Encode Sans" pitchFamily="2" charset="-18"/>
                </a:rPr>
                <a:t>gradovi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BE5F3A-6FA5-4487-947B-128C3476D8D7}"/>
                </a:ext>
              </a:extLst>
            </p:cNvPr>
            <p:cNvSpPr/>
            <p:nvPr/>
          </p:nvSpPr>
          <p:spPr>
            <a:xfrm>
              <a:off x="3670135" y="1256939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>
                <a:buClrTx/>
                <a:defRPr/>
              </a:pPr>
              <a:r>
                <a:rPr lang="en-US" sz="1000" kern="1200" dirty="0" err="1">
                  <a:latin typeface="Encode Sans" pitchFamily="2" charset="-18"/>
                </a:rPr>
                <a:t>stanovi</a:t>
              </a:r>
              <a:r>
                <a:rPr lang="en-US" sz="1000" dirty="0">
                  <a:latin typeface="Encode Sans" pitchFamily="2" charset="-18"/>
                </a:rPr>
                <a:t> </a:t>
              </a:r>
              <a:r>
                <a:rPr lang="en-US" sz="1000" dirty="0" err="1">
                  <a:latin typeface="Encode Sans" pitchFamily="2" charset="-18"/>
                </a:rPr>
                <a:t>izd</a:t>
              </a:r>
              <a:r>
                <a:rPr lang="en-US" sz="1000" dirty="0">
                  <a:latin typeface="Encode Sans" pitchFamily="2" charset="-18"/>
                </a:rPr>
                <a:t>/prod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C3CA11-139D-47A7-8F44-DA96B34FFC4A}"/>
                </a:ext>
              </a:extLst>
            </p:cNvPr>
            <p:cNvSpPr/>
            <p:nvPr/>
          </p:nvSpPr>
          <p:spPr>
            <a:xfrm>
              <a:off x="4884613" y="1260048"/>
              <a:ext cx="1135187" cy="83381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>
                <a:buClrTx/>
                <a:defRPr/>
              </a:pPr>
              <a:r>
                <a:rPr lang="en-US" sz="1000" kern="1200" dirty="0" err="1">
                  <a:latin typeface="Encode Sans" pitchFamily="2" charset="-18"/>
                </a:rPr>
                <a:t>ku</a:t>
              </a:r>
              <a:r>
                <a:rPr lang="sr-Latn-RS" sz="1000" kern="1200" dirty="0">
                  <a:latin typeface="Encode Sans" pitchFamily="2" charset="-18"/>
                </a:rPr>
                <a:t>će </a:t>
              </a:r>
              <a:r>
                <a:rPr lang="sr-Latn-RS" sz="1000" kern="1200" dirty="0" err="1">
                  <a:latin typeface="Encode Sans" pitchFamily="2" charset="-18"/>
                </a:rPr>
                <a:t>izd</a:t>
              </a:r>
              <a:r>
                <a:rPr lang="en-GB" sz="1000" kern="1200" dirty="0">
                  <a:latin typeface="Encode Sans" pitchFamily="2" charset="-18"/>
                </a:rPr>
                <a:t>/prod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0DCC78-7B0A-4407-8E2F-CB544356EDE0}"/>
                </a:ext>
              </a:extLst>
            </p:cNvPr>
            <p:cNvGrpSpPr/>
            <p:nvPr/>
          </p:nvGrpSpPr>
          <p:grpSpPr>
            <a:xfrm>
              <a:off x="3950159" y="564296"/>
              <a:ext cx="575138" cy="457200"/>
              <a:chOff x="3744681" y="3479800"/>
              <a:chExt cx="575138" cy="4572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BB94D6C-D95B-4777-8434-ABFFE7D3D878}"/>
                  </a:ext>
                </a:extLst>
              </p:cNvPr>
              <p:cNvSpPr/>
              <p:nvPr/>
            </p:nvSpPr>
            <p:spPr>
              <a:xfrm>
                <a:off x="3744681" y="3605779"/>
                <a:ext cx="122469" cy="331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A35A26-7A9C-4500-9815-2189423E426C}"/>
                  </a:ext>
                </a:extLst>
              </p:cNvPr>
              <p:cNvSpPr/>
              <p:nvPr/>
            </p:nvSpPr>
            <p:spPr>
              <a:xfrm>
                <a:off x="3892550" y="3479800"/>
                <a:ext cx="122469" cy="4571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A45D689-ADEA-4A1B-82FA-044639C547E8}"/>
                  </a:ext>
                </a:extLst>
              </p:cNvPr>
              <p:cNvSpPr/>
              <p:nvPr/>
            </p:nvSpPr>
            <p:spPr>
              <a:xfrm>
                <a:off x="4044950" y="3695700"/>
                <a:ext cx="122469" cy="2412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EF6FAB-5F2A-4E4E-8AC1-761C8331FE1F}"/>
                  </a:ext>
                </a:extLst>
              </p:cNvPr>
              <p:cNvSpPr/>
              <p:nvPr/>
            </p:nvSpPr>
            <p:spPr>
              <a:xfrm>
                <a:off x="4197350" y="3562351"/>
                <a:ext cx="122469" cy="3746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5AFE27-701C-4121-9E8F-728E1D720F71}"/>
                </a:ext>
              </a:extLst>
            </p:cNvPr>
            <p:cNvGrpSpPr/>
            <p:nvPr/>
          </p:nvGrpSpPr>
          <p:grpSpPr>
            <a:xfrm>
              <a:off x="5155361" y="564603"/>
              <a:ext cx="575138" cy="457200"/>
              <a:chOff x="3744681" y="3479800"/>
              <a:chExt cx="575138" cy="457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9CBC9F-191F-4B9A-8927-B0D99312952B}"/>
                  </a:ext>
                </a:extLst>
              </p:cNvPr>
              <p:cNvSpPr/>
              <p:nvPr/>
            </p:nvSpPr>
            <p:spPr>
              <a:xfrm>
                <a:off x="3744681" y="3605779"/>
                <a:ext cx="122469" cy="331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110853-0044-46D0-AE93-C67C893B8036}"/>
                  </a:ext>
                </a:extLst>
              </p:cNvPr>
              <p:cNvSpPr/>
              <p:nvPr/>
            </p:nvSpPr>
            <p:spPr>
              <a:xfrm>
                <a:off x="3892550" y="3479800"/>
                <a:ext cx="122469" cy="4571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68194A-321F-482C-9CDD-14B5D77BB54F}"/>
                  </a:ext>
                </a:extLst>
              </p:cNvPr>
              <p:cNvSpPr/>
              <p:nvPr/>
            </p:nvSpPr>
            <p:spPr>
              <a:xfrm>
                <a:off x="4044950" y="3695700"/>
                <a:ext cx="122469" cy="2412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742217-AB59-48F5-A3F7-26E66004C3C9}"/>
                  </a:ext>
                </a:extLst>
              </p:cNvPr>
              <p:cNvSpPr/>
              <p:nvPr/>
            </p:nvSpPr>
            <p:spPr>
              <a:xfrm>
                <a:off x="4197350" y="3562351"/>
                <a:ext cx="122469" cy="3746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EAC192-03A0-4239-B86C-25CCAB9850E5}"/>
                </a:ext>
              </a:extLst>
            </p:cNvPr>
            <p:cNvGrpSpPr/>
            <p:nvPr/>
          </p:nvGrpSpPr>
          <p:grpSpPr>
            <a:xfrm>
              <a:off x="3962859" y="1485035"/>
              <a:ext cx="575138" cy="457200"/>
              <a:chOff x="3744681" y="3479800"/>
              <a:chExt cx="575138" cy="4572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BA0DC61-A609-4BF0-8CDB-D011FD3838AF}"/>
                  </a:ext>
                </a:extLst>
              </p:cNvPr>
              <p:cNvSpPr/>
              <p:nvPr/>
            </p:nvSpPr>
            <p:spPr>
              <a:xfrm>
                <a:off x="3744681" y="3605779"/>
                <a:ext cx="122469" cy="331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56F07C-E19F-41E7-9006-51A9A8ACC13A}"/>
                  </a:ext>
                </a:extLst>
              </p:cNvPr>
              <p:cNvSpPr/>
              <p:nvPr/>
            </p:nvSpPr>
            <p:spPr>
              <a:xfrm>
                <a:off x="3892550" y="3479800"/>
                <a:ext cx="122469" cy="4571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F51A562-8C15-4E15-80CA-A6F46E72E312}"/>
                  </a:ext>
                </a:extLst>
              </p:cNvPr>
              <p:cNvSpPr/>
              <p:nvPr/>
            </p:nvSpPr>
            <p:spPr>
              <a:xfrm>
                <a:off x="4044950" y="3695700"/>
                <a:ext cx="122469" cy="2412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07C835-DB6D-4545-A6A2-79285E240188}"/>
                  </a:ext>
                </a:extLst>
              </p:cNvPr>
              <p:cNvSpPr/>
              <p:nvPr/>
            </p:nvSpPr>
            <p:spPr>
              <a:xfrm>
                <a:off x="4197350" y="3562351"/>
                <a:ext cx="122469" cy="3746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38381B-C295-4B66-A3D1-4239B1C71304}"/>
                </a:ext>
              </a:extLst>
            </p:cNvPr>
            <p:cNvGrpSpPr/>
            <p:nvPr/>
          </p:nvGrpSpPr>
          <p:grpSpPr>
            <a:xfrm>
              <a:off x="5168061" y="1478876"/>
              <a:ext cx="575138" cy="457200"/>
              <a:chOff x="3744681" y="3479800"/>
              <a:chExt cx="575138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723C3B-8A86-4A05-828C-5005CF1DEA7C}"/>
                  </a:ext>
                </a:extLst>
              </p:cNvPr>
              <p:cNvSpPr/>
              <p:nvPr/>
            </p:nvSpPr>
            <p:spPr>
              <a:xfrm>
                <a:off x="3744681" y="3605779"/>
                <a:ext cx="122469" cy="331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9E4FDC2-19CA-4F34-957E-F9B54DCDB034}"/>
                  </a:ext>
                </a:extLst>
              </p:cNvPr>
              <p:cNvSpPr/>
              <p:nvPr/>
            </p:nvSpPr>
            <p:spPr>
              <a:xfrm>
                <a:off x="3892550" y="3479800"/>
                <a:ext cx="122469" cy="4571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D9615E-2BA4-4CAE-8398-A7F1C7C69C42}"/>
                  </a:ext>
                </a:extLst>
              </p:cNvPr>
              <p:cNvSpPr/>
              <p:nvPr/>
            </p:nvSpPr>
            <p:spPr>
              <a:xfrm>
                <a:off x="4044950" y="3695700"/>
                <a:ext cx="122469" cy="2412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72C3B5-79DB-4040-B1C0-E16474FD71D6}"/>
                  </a:ext>
                </a:extLst>
              </p:cNvPr>
              <p:cNvSpPr/>
              <p:nvPr/>
            </p:nvSpPr>
            <p:spPr>
              <a:xfrm>
                <a:off x="4197350" y="3562351"/>
                <a:ext cx="122469" cy="3746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96C368-0892-4D49-98D9-67E8573A460F}"/>
                </a:ext>
              </a:extLst>
            </p:cNvPr>
            <p:cNvSpPr/>
            <p:nvPr/>
          </p:nvSpPr>
          <p:spPr>
            <a:xfrm>
              <a:off x="4891715" y="343161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property-stats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0089B5B-02F0-44B1-8CD6-1BAF3C71AC20}"/>
                </a:ext>
              </a:extLst>
            </p:cNvPr>
            <p:cNvSpPr/>
            <p:nvPr/>
          </p:nvSpPr>
          <p:spPr>
            <a:xfrm>
              <a:off x="3672090" y="2165911"/>
              <a:ext cx="1135187" cy="83381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>
                <a:buClrTx/>
                <a:defRPr/>
              </a:pPr>
              <a:r>
                <a:rPr lang="en-US" sz="1000" kern="1200" dirty="0">
                  <a:latin typeface="Encode Sans" pitchFamily="2" charset="-18"/>
                </a:rPr>
                <a:t>profit </a:t>
              </a:r>
              <a:r>
                <a:rPr lang="en-US" sz="1000" kern="1200" dirty="0" err="1">
                  <a:latin typeface="Encode Sans" pitchFamily="2" charset="-18"/>
                </a:rPr>
                <a:t>izd</a:t>
              </a:r>
              <a:r>
                <a:rPr lang="en-US" sz="1000" kern="1200" dirty="0">
                  <a:latin typeface="Encode Sans" pitchFamily="2" charset="-18"/>
                </a:rPr>
                <a:t>/prod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6D38EC9E-C9E1-4216-956C-5F748407B029}"/>
                </a:ext>
              </a:extLst>
            </p:cNvPr>
            <p:cNvGrpSpPr/>
            <p:nvPr/>
          </p:nvGrpSpPr>
          <p:grpSpPr>
            <a:xfrm>
              <a:off x="3955538" y="2384739"/>
              <a:ext cx="575138" cy="457200"/>
              <a:chOff x="3744681" y="3479800"/>
              <a:chExt cx="575138" cy="457200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92B55A8F-CCCC-440E-8E3E-3D3337CB8A08}"/>
                  </a:ext>
                </a:extLst>
              </p:cNvPr>
              <p:cNvSpPr/>
              <p:nvPr/>
            </p:nvSpPr>
            <p:spPr>
              <a:xfrm>
                <a:off x="3744681" y="3605779"/>
                <a:ext cx="122469" cy="331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B84C718-0792-49B1-8D11-37D952691DBD}"/>
                  </a:ext>
                </a:extLst>
              </p:cNvPr>
              <p:cNvSpPr/>
              <p:nvPr/>
            </p:nvSpPr>
            <p:spPr>
              <a:xfrm>
                <a:off x="3892550" y="3479800"/>
                <a:ext cx="122469" cy="4571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05161EC-ED7B-4639-9F83-F80251F7405B}"/>
                  </a:ext>
                </a:extLst>
              </p:cNvPr>
              <p:cNvSpPr/>
              <p:nvPr/>
            </p:nvSpPr>
            <p:spPr>
              <a:xfrm>
                <a:off x="4044950" y="3695700"/>
                <a:ext cx="122469" cy="2412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0952D16-E175-4509-AF4D-762B1CC98712}"/>
                  </a:ext>
                </a:extLst>
              </p:cNvPr>
              <p:cNvSpPr/>
              <p:nvPr/>
            </p:nvSpPr>
            <p:spPr>
              <a:xfrm>
                <a:off x="4197350" y="3562351"/>
                <a:ext cx="122469" cy="3746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B899E7C-6B8D-40B3-A124-CE23C6850F82}"/>
                </a:ext>
              </a:extLst>
            </p:cNvPr>
            <p:cNvSpPr/>
            <p:nvPr/>
          </p:nvSpPr>
          <p:spPr>
            <a:xfrm>
              <a:off x="4870694" y="3192286"/>
              <a:ext cx="1159767" cy="257971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Dodaj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sr-Latn-RS" sz="1000" dirty="0">
                  <a:latin typeface="Encode Sans" pitchFamily="2" charset="-18"/>
                </a:rPr>
                <a:t>nekretnine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CF2A81F3-CA28-4ACE-BB34-1DC35069354F}"/>
                </a:ext>
              </a:extLst>
            </p:cNvPr>
            <p:cNvSpPr/>
            <p:nvPr/>
          </p:nvSpPr>
          <p:spPr>
            <a:xfrm>
              <a:off x="3669498" y="3196012"/>
              <a:ext cx="1159767" cy="257971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Dodaj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sr-Latn-RS" sz="1000" dirty="0" err="1">
                  <a:latin typeface="Encode Sans" pitchFamily="2" charset="-18"/>
                </a:rPr>
                <a:t>nekretnin</a:t>
              </a:r>
              <a:r>
                <a:rPr lang="en-GB" sz="1000" dirty="0">
                  <a:latin typeface="Encode Sans" pitchFamily="2" charset="-18"/>
                </a:rPr>
                <a:t>u</a:t>
              </a:r>
              <a:endParaRPr lang="en-US" sz="1000" kern="1200" dirty="0">
                <a:latin typeface="Encode Sans" pitchFamily="2" charset="-1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314841B-477B-4C74-9281-A599D249C3C2}"/>
              </a:ext>
            </a:extLst>
          </p:cNvPr>
          <p:cNvGrpSpPr/>
          <p:nvPr/>
        </p:nvGrpSpPr>
        <p:grpSpPr>
          <a:xfrm>
            <a:off x="6871602" y="320747"/>
            <a:ext cx="2718447" cy="4368270"/>
            <a:chOff x="6871602" y="320747"/>
            <a:chExt cx="2718447" cy="4368270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EC5136-D2C1-4358-B653-B3A4741C8B89}"/>
                </a:ext>
              </a:extLst>
            </p:cNvPr>
            <p:cNvGrpSpPr/>
            <p:nvPr/>
          </p:nvGrpSpPr>
          <p:grpSpPr>
            <a:xfrm>
              <a:off x="6959829" y="2831169"/>
              <a:ext cx="1259413" cy="1857848"/>
              <a:chOff x="6524931" y="2184243"/>
              <a:chExt cx="1259413" cy="1857848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9573E15-EDD8-4A9E-95BE-C79886F9BC6C}"/>
                  </a:ext>
                </a:extLst>
              </p:cNvPr>
              <p:cNvSpPr/>
              <p:nvPr/>
            </p:nvSpPr>
            <p:spPr>
              <a:xfrm>
                <a:off x="6524931" y="2188923"/>
                <a:ext cx="1259413" cy="1853168"/>
              </a:xfrm>
              <a:prstGeom prst="roundRect">
                <a:avLst>
                  <a:gd name="adj" fmla="val 5342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135" name="Rectangle: Top Corners Rounded 134">
                <a:extLst>
                  <a:ext uri="{FF2B5EF4-FFF2-40B4-BE49-F238E27FC236}">
                    <a16:creationId xmlns:a16="http://schemas.microsoft.com/office/drawing/2014/main" id="{514376D9-8960-4CFB-BB91-3C86D5FC6532}"/>
                  </a:ext>
                </a:extLst>
              </p:cNvPr>
              <p:cNvSpPr/>
              <p:nvPr/>
            </p:nvSpPr>
            <p:spPr>
              <a:xfrm>
                <a:off x="6524931" y="2184243"/>
                <a:ext cx="1259413" cy="797778"/>
              </a:xfrm>
              <a:prstGeom prst="round2SameRect">
                <a:avLst>
                  <a:gd name="adj1" fmla="val 6008"/>
                  <a:gd name="adj2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US" sz="1200" kern="1200" dirty="0" err="1">
                    <a:latin typeface="Encode Sans" pitchFamily="2" charset="-18"/>
                  </a:rPr>
                  <a:t>slika</a:t>
                </a: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93" name="Graphic 92" descr="Circle with right arrow">
                <a:extLst>
                  <a:ext uri="{FF2B5EF4-FFF2-40B4-BE49-F238E27FC236}">
                    <a16:creationId xmlns:a16="http://schemas.microsoft.com/office/drawing/2014/main" id="{F83F760F-3DF0-4478-BA3E-5D0D327A1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568001" y="2232235"/>
                <a:ext cx="172511" cy="174322"/>
              </a:xfrm>
              <a:prstGeom prst="rect">
                <a:avLst/>
              </a:prstGeom>
            </p:spPr>
          </p:pic>
          <p:pic>
            <p:nvPicPr>
              <p:cNvPr id="94" name="Graphic 93" descr="Circle with right arrow">
                <a:extLst>
                  <a:ext uri="{FF2B5EF4-FFF2-40B4-BE49-F238E27FC236}">
                    <a16:creationId xmlns:a16="http://schemas.microsoft.com/office/drawing/2014/main" id="{AD440B22-AD68-455B-9D70-C76B3E926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7393679" y="2232235"/>
                <a:ext cx="172511" cy="174322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345F8CB-6AB9-45CF-9FA4-549B98C92947}"/>
                  </a:ext>
                </a:extLst>
              </p:cNvPr>
              <p:cNvSpPr/>
              <p:nvPr/>
            </p:nvSpPr>
            <p:spPr>
              <a:xfrm>
                <a:off x="6594240" y="3134106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kern="1200" dirty="0">
                    <a:latin typeface="Encode Sans" pitchFamily="2" charset="-18"/>
                  </a:rPr>
                  <a:t>Opština, 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CA72AA-7AFD-4BC3-9AC0-CDF4B6B276A1}"/>
                  </a:ext>
                </a:extLst>
              </p:cNvPr>
              <p:cNvSpPr/>
              <p:nvPr/>
            </p:nvSpPr>
            <p:spPr>
              <a:xfrm>
                <a:off x="6594240" y="3357652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Tip</a:t>
                </a:r>
                <a:r>
                  <a:rPr lang="sr-Latn-RS" sz="1000" kern="1200" dirty="0">
                    <a:latin typeface="Encode Sans" pitchFamily="2" charset="-18"/>
                  </a:rPr>
                  <a:t>, Kvadratura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C5E474-E703-42F6-8D55-3B11B823594F}"/>
                  </a:ext>
                </a:extLst>
              </p:cNvPr>
              <p:cNvSpPr/>
              <p:nvPr/>
            </p:nvSpPr>
            <p:spPr>
              <a:xfrm>
                <a:off x="6594240" y="3581196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kern="1200" dirty="0">
                    <a:latin typeface="Encode Sans" pitchFamily="2" charset="-18"/>
                  </a:rPr>
                  <a:t>Izdavanje, Cena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pic>
            <p:nvPicPr>
              <p:cNvPr id="174" name="Graphic 173" descr="Question mark">
                <a:extLst>
                  <a:ext uri="{FF2B5EF4-FFF2-40B4-BE49-F238E27FC236}">
                    <a16:creationId xmlns:a16="http://schemas.microsoft.com/office/drawing/2014/main" id="{67B719A1-1372-41F4-A271-7943B644E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28260" y="2241140"/>
                <a:ext cx="164512" cy="164512"/>
              </a:xfrm>
              <a:prstGeom prst="rect">
                <a:avLst/>
              </a:prstGeom>
            </p:spPr>
          </p:pic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E125458-47DA-49F4-969B-DD6812E64781}"/>
                </a:ext>
              </a:extLst>
            </p:cNvPr>
            <p:cNvGrpSpPr/>
            <p:nvPr/>
          </p:nvGrpSpPr>
          <p:grpSpPr>
            <a:xfrm>
              <a:off x="8288551" y="2831169"/>
              <a:ext cx="1259413" cy="1857848"/>
              <a:chOff x="6524931" y="2184243"/>
              <a:chExt cx="1259413" cy="1857848"/>
            </a:xfrm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46F8B813-9D7D-4802-8E56-7FF2A930BA58}"/>
                  </a:ext>
                </a:extLst>
              </p:cNvPr>
              <p:cNvSpPr/>
              <p:nvPr/>
            </p:nvSpPr>
            <p:spPr>
              <a:xfrm>
                <a:off x="6524931" y="2188923"/>
                <a:ext cx="1259413" cy="1853168"/>
              </a:xfrm>
              <a:prstGeom prst="roundRect">
                <a:avLst>
                  <a:gd name="adj" fmla="val 5342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sp>
            <p:nvSpPr>
              <p:cNvPr id="178" name="Rectangle: Top Corners Rounded 177">
                <a:extLst>
                  <a:ext uri="{FF2B5EF4-FFF2-40B4-BE49-F238E27FC236}">
                    <a16:creationId xmlns:a16="http://schemas.microsoft.com/office/drawing/2014/main" id="{5F606646-9ABD-4541-8315-8933C4D73910}"/>
                  </a:ext>
                </a:extLst>
              </p:cNvPr>
              <p:cNvSpPr/>
              <p:nvPr/>
            </p:nvSpPr>
            <p:spPr>
              <a:xfrm>
                <a:off x="6524931" y="2184243"/>
                <a:ext cx="1259413" cy="797778"/>
              </a:xfrm>
              <a:prstGeom prst="round2SameRect">
                <a:avLst>
                  <a:gd name="adj1" fmla="val 6008"/>
                  <a:gd name="adj2" fmla="val 0"/>
                </a:avLst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US" sz="1200" kern="1200" dirty="0" err="1">
                    <a:latin typeface="Encode Sans" pitchFamily="2" charset="-18"/>
                  </a:rPr>
                  <a:t>slika</a:t>
                </a: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179" name="Graphic 178" descr="Circle with right arrow">
                <a:extLst>
                  <a:ext uri="{FF2B5EF4-FFF2-40B4-BE49-F238E27FC236}">
                    <a16:creationId xmlns:a16="http://schemas.microsoft.com/office/drawing/2014/main" id="{2A330924-5BF9-4E1A-9B54-C36054326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568001" y="2232235"/>
                <a:ext cx="172511" cy="174322"/>
              </a:xfrm>
              <a:prstGeom prst="rect">
                <a:avLst/>
              </a:prstGeom>
            </p:spPr>
          </p:pic>
          <p:pic>
            <p:nvPicPr>
              <p:cNvPr id="180" name="Graphic 179" descr="Circle with right arrow">
                <a:extLst>
                  <a:ext uri="{FF2B5EF4-FFF2-40B4-BE49-F238E27FC236}">
                    <a16:creationId xmlns:a16="http://schemas.microsoft.com/office/drawing/2014/main" id="{2E065992-56A0-46E3-BD76-0F8F03863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7393679" y="2232235"/>
                <a:ext cx="172511" cy="174322"/>
              </a:xfrm>
              <a:prstGeom prst="rect">
                <a:avLst/>
              </a:prstGeom>
            </p:spPr>
          </p:pic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CA2147B-9D5B-4D56-8B5C-9E8C0E871B34}"/>
                  </a:ext>
                </a:extLst>
              </p:cNvPr>
              <p:cNvSpPr/>
              <p:nvPr/>
            </p:nvSpPr>
            <p:spPr>
              <a:xfrm>
                <a:off x="6594240" y="3134106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kern="1200" dirty="0">
                    <a:latin typeface="Encode Sans" pitchFamily="2" charset="-18"/>
                  </a:rPr>
                  <a:t>Opština, 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908D69C-BA77-4D3D-8239-9651BFF86EB3}"/>
                  </a:ext>
                </a:extLst>
              </p:cNvPr>
              <p:cNvSpPr/>
              <p:nvPr/>
            </p:nvSpPr>
            <p:spPr>
              <a:xfrm>
                <a:off x="6594240" y="3357652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Tip</a:t>
                </a:r>
                <a:r>
                  <a:rPr lang="sr-Latn-RS" sz="1000" kern="1200" dirty="0">
                    <a:latin typeface="Encode Sans" pitchFamily="2" charset="-18"/>
                  </a:rPr>
                  <a:t>, Kvadratura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77C8E77-BEC1-4104-940F-DEE971573449}"/>
                  </a:ext>
                </a:extLst>
              </p:cNvPr>
              <p:cNvSpPr/>
              <p:nvPr/>
            </p:nvSpPr>
            <p:spPr>
              <a:xfrm>
                <a:off x="6594240" y="3581196"/>
                <a:ext cx="1102790" cy="22570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kern="1200" dirty="0">
                    <a:latin typeface="Encode Sans" pitchFamily="2" charset="-18"/>
                  </a:rPr>
                  <a:t>Prodaja, Cena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pic>
            <p:nvPicPr>
              <p:cNvPr id="185" name="Graphic 184" descr="Question mark">
                <a:extLst>
                  <a:ext uri="{FF2B5EF4-FFF2-40B4-BE49-F238E27FC236}">
                    <a16:creationId xmlns:a16="http://schemas.microsoft.com/office/drawing/2014/main" id="{70E0320B-0DF7-4EAC-8FF7-6927C0E08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28260" y="2241140"/>
                <a:ext cx="164512" cy="164512"/>
              </a:xfrm>
              <a:prstGeom prst="rect">
                <a:avLst/>
              </a:prstGeom>
            </p:spPr>
          </p:pic>
        </p:grp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AC500E0-F0A0-428F-A3EE-50667E4EE59C}"/>
                </a:ext>
              </a:extLst>
            </p:cNvPr>
            <p:cNvSpPr/>
            <p:nvPr/>
          </p:nvSpPr>
          <p:spPr>
            <a:xfrm>
              <a:off x="8438513" y="320747"/>
              <a:ext cx="1151536" cy="21186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3334B1-CE5B-4571-AEC9-C1382B6E2C05}"/>
                </a:ext>
              </a:extLst>
            </p:cNvPr>
            <p:cNvCxnSpPr>
              <a:cxnSpLocks/>
            </p:cNvCxnSpPr>
            <p:nvPr/>
          </p:nvCxnSpPr>
          <p:spPr>
            <a:xfrm>
              <a:off x="6959829" y="2513852"/>
              <a:ext cx="259359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5283C5C-DC06-43EE-B80C-49382B35C4FA}"/>
                </a:ext>
              </a:extLst>
            </p:cNvPr>
            <p:cNvGrpSpPr/>
            <p:nvPr/>
          </p:nvGrpSpPr>
          <p:grpSpPr>
            <a:xfrm>
              <a:off x="6886015" y="919748"/>
              <a:ext cx="2661630" cy="498434"/>
              <a:chOff x="5950503" y="4795373"/>
              <a:chExt cx="2569073" cy="486151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457371A-20D7-4472-9693-4A39CA187A3D}"/>
                  </a:ext>
                </a:extLst>
              </p:cNvPr>
              <p:cNvSpPr/>
              <p:nvPr/>
            </p:nvSpPr>
            <p:spPr>
              <a:xfrm>
                <a:off x="6024076" y="4998962"/>
                <a:ext cx="1213291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1000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74EEF72-7F3E-4446-ABB8-02B0AC53B333}"/>
                  </a:ext>
                </a:extLst>
              </p:cNvPr>
              <p:cNvSpPr/>
              <p:nvPr/>
            </p:nvSpPr>
            <p:spPr>
              <a:xfrm>
                <a:off x="5950503" y="4795373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Cena od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EC2B040-6D49-4BAB-B491-5A0518F55CC3}"/>
                  </a:ext>
                </a:extLst>
              </p:cNvPr>
              <p:cNvSpPr/>
              <p:nvPr/>
            </p:nvSpPr>
            <p:spPr>
              <a:xfrm>
                <a:off x="7304266" y="4996780"/>
                <a:ext cx="121531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10000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940AD67-05B6-424F-AEC5-8063DFF7FF85}"/>
                  </a:ext>
                </a:extLst>
              </p:cNvPr>
              <p:cNvSpPr/>
              <p:nvPr/>
            </p:nvSpPr>
            <p:spPr>
              <a:xfrm>
                <a:off x="7244540" y="4795660"/>
                <a:ext cx="913164" cy="20358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Cena do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FA00755-4C74-4B46-A097-813D26E33ED7}"/>
                </a:ext>
              </a:extLst>
            </p:cNvPr>
            <p:cNvGrpSpPr/>
            <p:nvPr/>
          </p:nvGrpSpPr>
          <p:grpSpPr>
            <a:xfrm>
              <a:off x="6886015" y="365251"/>
              <a:ext cx="2665199" cy="498434"/>
              <a:chOff x="7786935" y="4362089"/>
              <a:chExt cx="3437384" cy="649592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11B1D9-8AED-4D71-A5D2-AC7C48697FA6}"/>
                  </a:ext>
                </a:extLst>
              </p:cNvPr>
              <p:cNvSpPr/>
              <p:nvPr/>
            </p:nvSpPr>
            <p:spPr>
              <a:xfrm>
                <a:off x="7885241" y="4634124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ECF09F9-CD5B-4FF5-831F-D2EBA1581BF7}"/>
                  </a:ext>
                </a:extLst>
              </p:cNvPr>
              <p:cNvSpPr/>
              <p:nvPr/>
            </p:nvSpPr>
            <p:spPr>
              <a:xfrm>
                <a:off x="7786935" y="4362089"/>
                <a:ext cx="1220165" cy="2720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Grad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32EAAE6-0363-4A42-832D-79A72A4E4768}"/>
                </a:ext>
              </a:extLst>
            </p:cNvPr>
            <p:cNvSpPr/>
            <p:nvPr/>
          </p:nvSpPr>
          <p:spPr>
            <a:xfrm>
              <a:off x="8835874" y="2160636"/>
              <a:ext cx="715341" cy="257971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Pretra</a:t>
              </a:r>
              <a:r>
                <a:rPr lang="sr-Latn-RS" sz="1000" dirty="0" err="1">
                  <a:latin typeface="Encode Sans" pitchFamily="2" charset="-18"/>
                </a:rPr>
                <a:t>ži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700FC4D0-7F29-43F5-A6AC-0FE52873E184}"/>
                </a:ext>
              </a:extLst>
            </p:cNvPr>
            <p:cNvSpPr/>
            <p:nvPr/>
          </p:nvSpPr>
          <p:spPr>
            <a:xfrm>
              <a:off x="8057479" y="2160636"/>
              <a:ext cx="715341" cy="257971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Resetuj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5C80EEE-2F64-4ADE-BCA0-646A23940437}"/>
                </a:ext>
              </a:extLst>
            </p:cNvPr>
            <p:cNvGrpSpPr/>
            <p:nvPr/>
          </p:nvGrpSpPr>
          <p:grpSpPr>
            <a:xfrm>
              <a:off x="7816100" y="1556211"/>
              <a:ext cx="198547" cy="205197"/>
              <a:chOff x="2992595" y="4799174"/>
              <a:chExt cx="261237" cy="269984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CB7AA2B-B600-43FD-A129-F05B3AA5E319}"/>
                  </a:ext>
                </a:extLst>
              </p:cNvPr>
              <p:cNvSpPr/>
              <p:nvPr/>
            </p:nvSpPr>
            <p:spPr>
              <a:xfrm>
                <a:off x="2992595" y="4799174"/>
                <a:ext cx="261237" cy="26998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189" name="Graphic 188" descr="Checkmark">
                <a:extLst>
                  <a:ext uri="{FF2B5EF4-FFF2-40B4-BE49-F238E27FC236}">
                    <a16:creationId xmlns:a16="http://schemas.microsoft.com/office/drawing/2014/main" id="{CFFE3760-31AE-47F4-BB7A-5BFACED25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35572" y="4850644"/>
                <a:ext cx="181916" cy="181916"/>
              </a:xfrm>
              <a:prstGeom prst="rect">
                <a:avLst/>
              </a:prstGeom>
            </p:spPr>
          </p:pic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0E0178E-CF34-42E8-9F03-F9AB18D0A9EF}"/>
                </a:ext>
              </a:extLst>
            </p:cNvPr>
            <p:cNvSpPr/>
            <p:nvPr/>
          </p:nvSpPr>
          <p:spPr>
            <a:xfrm>
              <a:off x="6871602" y="1555595"/>
              <a:ext cx="946064" cy="20581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U </a:t>
              </a:r>
              <a:r>
                <a:rPr lang="en-GB" sz="1000" dirty="0" err="1">
                  <a:latin typeface="Encode Sans" pitchFamily="2" charset="-18"/>
                </a:rPr>
                <a:t>vlasni</a:t>
              </a:r>
              <a:r>
                <a:rPr lang="sr-Latn-RS" sz="1000" dirty="0" err="1">
                  <a:latin typeface="Encode Sans" pitchFamily="2" charset="-18"/>
                </a:rPr>
                <a:t>štvu</a:t>
              </a:r>
              <a:endParaRPr lang="sr-Latn-RS" sz="1000" dirty="0">
                <a:latin typeface="Encode Sans" pitchFamily="2" charset="-18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AEDD602-0F43-4FCA-8FD7-179CD80F3ED8}"/>
                </a:ext>
              </a:extLst>
            </p:cNvPr>
            <p:cNvGrpSpPr/>
            <p:nvPr/>
          </p:nvGrpSpPr>
          <p:grpSpPr>
            <a:xfrm>
              <a:off x="7815639" y="1812761"/>
              <a:ext cx="198544" cy="205197"/>
              <a:chOff x="3117277" y="4799174"/>
              <a:chExt cx="261230" cy="269984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108E177A-15C4-41E9-982C-27426AA35EBE}"/>
                  </a:ext>
                </a:extLst>
              </p:cNvPr>
              <p:cNvSpPr/>
              <p:nvPr/>
            </p:nvSpPr>
            <p:spPr>
              <a:xfrm>
                <a:off x="3117277" y="4799174"/>
                <a:ext cx="261230" cy="26998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193" name="Graphic 192" descr="Checkmark">
                <a:extLst>
                  <a:ext uri="{FF2B5EF4-FFF2-40B4-BE49-F238E27FC236}">
                    <a16:creationId xmlns:a16="http://schemas.microsoft.com/office/drawing/2014/main" id="{DF623BBB-09C3-4FBC-B4E8-CA0F61593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67633" y="4850644"/>
                <a:ext cx="181917" cy="181916"/>
              </a:xfrm>
              <a:prstGeom prst="rect">
                <a:avLst/>
              </a:prstGeom>
            </p:spPr>
          </p:pic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B03C4F-823A-4373-8E07-4346B9B65478}"/>
                </a:ext>
              </a:extLst>
            </p:cNvPr>
            <p:cNvSpPr/>
            <p:nvPr/>
          </p:nvSpPr>
          <p:spPr>
            <a:xfrm>
              <a:off x="6871602" y="1814308"/>
              <a:ext cx="946063" cy="2051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Prodate</a:t>
              </a:r>
              <a:endParaRPr lang="sr-Latn-RS" sz="1000" dirty="0">
                <a:latin typeface="Encode Sans" pitchFamily="2" charset="-18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A9D7693-8BCB-4895-BC55-2ACDFDAB1221}"/>
                </a:ext>
              </a:extLst>
            </p:cNvPr>
            <p:cNvGrpSpPr/>
            <p:nvPr/>
          </p:nvGrpSpPr>
          <p:grpSpPr>
            <a:xfrm>
              <a:off x="9156392" y="1563281"/>
              <a:ext cx="198544" cy="205197"/>
              <a:chOff x="3117277" y="4799174"/>
              <a:chExt cx="261230" cy="26998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A185908-5483-4E01-9EF8-F591C0676B22}"/>
                  </a:ext>
                </a:extLst>
              </p:cNvPr>
              <p:cNvSpPr/>
              <p:nvPr/>
            </p:nvSpPr>
            <p:spPr>
              <a:xfrm>
                <a:off x="3117277" y="4799174"/>
                <a:ext cx="261230" cy="26998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103" name="Graphic 102" descr="Checkmark">
                <a:extLst>
                  <a:ext uri="{FF2B5EF4-FFF2-40B4-BE49-F238E27FC236}">
                    <a16:creationId xmlns:a16="http://schemas.microsoft.com/office/drawing/2014/main" id="{276036CA-673E-4167-80B9-4C85F0225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67633" y="4850644"/>
                <a:ext cx="181917" cy="181916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32E0BB-B0B3-4911-8DB1-29841E70D185}"/>
                </a:ext>
              </a:extLst>
            </p:cNvPr>
            <p:cNvSpPr/>
            <p:nvPr/>
          </p:nvSpPr>
          <p:spPr>
            <a:xfrm>
              <a:off x="8212355" y="1561733"/>
              <a:ext cx="946063" cy="2082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Novododate</a:t>
              </a:r>
              <a:endParaRPr lang="sr-Latn-RS" sz="1000" dirty="0">
                <a:latin typeface="Encode Sans" pitchFamily="2" charset="-18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3D1E892-0038-448F-A970-F671C54D7604}"/>
                </a:ext>
              </a:extLst>
            </p:cNvPr>
            <p:cNvGrpSpPr/>
            <p:nvPr/>
          </p:nvGrpSpPr>
          <p:grpSpPr>
            <a:xfrm>
              <a:off x="9156392" y="1813494"/>
              <a:ext cx="198544" cy="205197"/>
              <a:chOff x="3117277" y="4799174"/>
              <a:chExt cx="261230" cy="26998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D94DCC-CD32-45AF-97A0-5D559C69B985}"/>
                  </a:ext>
                </a:extLst>
              </p:cNvPr>
              <p:cNvSpPr/>
              <p:nvPr/>
            </p:nvSpPr>
            <p:spPr>
              <a:xfrm>
                <a:off x="3117277" y="4799174"/>
                <a:ext cx="261230" cy="26998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US" sz="1200" kern="1200" dirty="0">
                  <a:latin typeface="Encode Sans" pitchFamily="2" charset="-18"/>
                </a:endParaRPr>
              </a:p>
            </p:txBody>
          </p:sp>
          <p:pic>
            <p:nvPicPr>
              <p:cNvPr id="118" name="Graphic 117" descr="Checkmark">
                <a:extLst>
                  <a:ext uri="{FF2B5EF4-FFF2-40B4-BE49-F238E27FC236}">
                    <a16:creationId xmlns:a16="http://schemas.microsoft.com/office/drawing/2014/main" id="{28662FEF-A615-44A0-ACEA-B8CF62C7C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67633" y="4850644"/>
                <a:ext cx="181917" cy="181916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30E552-36DC-46BB-9DBA-E01A942749CF}"/>
                </a:ext>
              </a:extLst>
            </p:cNvPr>
            <p:cNvSpPr/>
            <p:nvPr/>
          </p:nvSpPr>
          <p:spPr>
            <a:xfrm>
              <a:off x="8212355" y="1811946"/>
              <a:ext cx="946063" cy="2082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000" dirty="0">
                  <a:latin typeface="Encode Sans" pitchFamily="2" charset="-18"/>
                </a:rPr>
                <a:t>Nepotvrđene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92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6366" y="370931"/>
            <a:ext cx="976205" cy="203357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kern="1200" dirty="0">
                <a:latin typeface="Encode Sans" pitchFamily="2" charset="-18"/>
              </a:rPr>
              <a:t>property-page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24AC9-87F9-432B-9DEF-7C5E8C181684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602202-6D91-4B50-AEB1-B9D2A4494B7D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F9DAD52-9F60-4796-94FF-57B9C9EA3DF0}"/>
                </a:ext>
              </a:extLst>
            </p:cNvPr>
            <p:cNvSpPr/>
            <p:nvPr/>
          </p:nvSpPr>
          <p:spPr>
            <a:xfrm>
              <a:off x="1919883" y="1065962"/>
              <a:ext cx="976205" cy="203357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1FB212F-ADAA-40E8-A1A2-A527104F90CF}"/>
                </a:ext>
              </a:extLst>
            </p:cNvPr>
            <p:cNvSpPr/>
            <p:nvPr/>
          </p:nvSpPr>
          <p:spPr>
            <a:xfrm>
              <a:off x="1103175" y="1539738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BDB484-0D16-4756-A255-6D30EF6AB221}"/>
              </a:ext>
            </a:extLst>
          </p:cNvPr>
          <p:cNvGrpSpPr/>
          <p:nvPr/>
        </p:nvGrpSpPr>
        <p:grpSpPr>
          <a:xfrm>
            <a:off x="8913477" y="3421411"/>
            <a:ext cx="2919167" cy="2461320"/>
            <a:chOff x="9447981" y="3542742"/>
            <a:chExt cx="2919167" cy="24613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62439AA-9A2D-46A0-BAC2-B2EBC04D7F2C}"/>
                </a:ext>
              </a:extLst>
            </p:cNvPr>
            <p:cNvSpPr/>
            <p:nvPr/>
          </p:nvSpPr>
          <p:spPr>
            <a:xfrm>
              <a:off x="9447982" y="3548116"/>
              <a:ext cx="2919166" cy="2455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6A7B39B-8257-44C9-9B79-21DA0E5727AF}"/>
                </a:ext>
              </a:extLst>
            </p:cNvPr>
            <p:cNvSpPr/>
            <p:nvPr/>
          </p:nvSpPr>
          <p:spPr>
            <a:xfrm>
              <a:off x="9447981" y="3542742"/>
              <a:ext cx="2919167" cy="49245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dirty="0" err="1">
                  <a:latin typeface="Encode Sans" pitchFamily="2" charset="-18"/>
                </a:rPr>
                <a:t>Kupovina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8DB7A96-848B-4AF7-A0EC-FA6C8BAC4E14}"/>
                </a:ext>
              </a:extLst>
            </p:cNvPr>
            <p:cNvGrpSpPr/>
            <p:nvPr/>
          </p:nvGrpSpPr>
          <p:grpSpPr>
            <a:xfrm>
              <a:off x="9593261" y="4198366"/>
              <a:ext cx="2571564" cy="485970"/>
              <a:chOff x="1260181" y="7151313"/>
              <a:chExt cx="3437385" cy="64959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D5B1C13-83AE-4E0A-97D6-3D3F6B3D09CB}"/>
                  </a:ext>
                </a:extLst>
              </p:cNvPr>
              <p:cNvSpPr/>
              <p:nvPr/>
            </p:nvSpPr>
            <p:spPr>
              <a:xfrm>
                <a:off x="1358488" y="7423348"/>
                <a:ext cx="3339078" cy="377557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ponuda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9D38A31-6B39-4E13-BFB1-50CBCC6FFC93}"/>
                  </a:ext>
                </a:extLst>
              </p:cNvPr>
              <p:cNvSpPr/>
              <p:nvPr/>
            </p:nvSpPr>
            <p:spPr>
              <a:xfrm>
                <a:off x="1260181" y="7151313"/>
                <a:ext cx="1550721" cy="2720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Ponuda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8F3946F-B600-4476-8B56-D2C2B8554839}"/>
                </a:ext>
              </a:extLst>
            </p:cNvPr>
            <p:cNvGrpSpPr/>
            <p:nvPr/>
          </p:nvGrpSpPr>
          <p:grpSpPr>
            <a:xfrm>
              <a:off x="9449064" y="5514838"/>
              <a:ext cx="2918084" cy="488545"/>
              <a:chOff x="1067435" y="8911028"/>
              <a:chExt cx="3900575" cy="653034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320223A-D829-453B-8FB4-060F90783F82}"/>
                  </a:ext>
                </a:extLst>
              </p:cNvPr>
              <p:cNvSpPr/>
              <p:nvPr/>
            </p:nvSpPr>
            <p:spPr>
              <a:xfrm>
                <a:off x="3736632" y="9063254"/>
                <a:ext cx="9410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Ponudi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023D582-C945-4355-8C26-9206C4010C21}"/>
                  </a:ext>
                </a:extLst>
              </p:cNvPr>
              <p:cNvSpPr/>
              <p:nvPr/>
            </p:nvSpPr>
            <p:spPr>
              <a:xfrm>
                <a:off x="1067435" y="8911028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6C48B6A3-EF3C-45F6-AA3A-C91FC2189F16}"/>
                  </a:ext>
                </a:extLst>
              </p:cNvPr>
              <p:cNvSpPr/>
              <p:nvPr/>
            </p:nvSpPr>
            <p:spPr>
              <a:xfrm>
                <a:off x="2675090" y="9063254"/>
                <a:ext cx="976234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8D17744B-A53E-49E5-9C77-2CD986B4C9E8}"/>
                </a:ext>
              </a:extLst>
            </p:cNvPr>
            <p:cNvSpPr/>
            <p:nvPr/>
          </p:nvSpPr>
          <p:spPr>
            <a:xfrm>
              <a:off x="10960100" y="4128763"/>
              <a:ext cx="1245892" cy="20351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property-buy-form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52BE9F74-D7B0-45B2-891B-E1FD2C8F5B60}"/>
                </a:ext>
              </a:extLst>
            </p:cNvPr>
            <p:cNvSpPr/>
            <p:nvPr/>
          </p:nvSpPr>
          <p:spPr>
            <a:xfrm>
              <a:off x="10960100" y="3604331"/>
              <a:ext cx="1299506" cy="2035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property-buy-modal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01158-1653-424F-BD0E-724FC41C5B5A}"/>
                </a:ext>
              </a:extLst>
            </p:cNvPr>
            <p:cNvGrpSpPr/>
            <p:nvPr/>
          </p:nvGrpSpPr>
          <p:grpSpPr>
            <a:xfrm>
              <a:off x="9593261" y="4782355"/>
              <a:ext cx="1524182" cy="477651"/>
              <a:chOff x="9593261" y="4782355"/>
              <a:chExt cx="1524182" cy="47765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0936B96-579B-4703-951C-3DDB7FB8AC97}"/>
                  </a:ext>
                </a:extLst>
              </p:cNvPr>
              <p:cNvSpPr/>
              <p:nvPr/>
            </p:nvSpPr>
            <p:spPr>
              <a:xfrm>
                <a:off x="9593261" y="4826031"/>
                <a:ext cx="1277939" cy="20351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Kupovina</a:t>
                </a:r>
                <a:r>
                  <a:rPr lang="en-GB" sz="1000" dirty="0">
                    <a:latin typeface="Encode Sans" pitchFamily="2" charset="-18"/>
                  </a:rPr>
                  <a:t> </a:t>
                </a:r>
                <a:r>
                  <a:rPr lang="en-GB" sz="1000" dirty="0" err="1">
                    <a:latin typeface="Encode Sans" pitchFamily="2" charset="-18"/>
                  </a:rPr>
                  <a:t>na</a:t>
                </a:r>
                <a:r>
                  <a:rPr lang="en-GB" sz="1000" dirty="0">
                    <a:latin typeface="Encode Sans" pitchFamily="2" charset="-18"/>
                  </a:rPr>
                  <a:t> </a:t>
                </a:r>
                <a:r>
                  <a:rPr lang="en-GB" sz="1000" dirty="0" err="1">
                    <a:latin typeface="Encode Sans" pitchFamily="2" charset="-18"/>
                  </a:rPr>
                  <a:t>kredit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F27D3C7-ACD7-411A-877D-92111B594216}"/>
                  </a:ext>
                </a:extLst>
              </p:cNvPr>
              <p:cNvGrpSpPr/>
              <p:nvPr/>
            </p:nvGrpSpPr>
            <p:grpSpPr>
              <a:xfrm>
                <a:off x="10892367" y="4782355"/>
                <a:ext cx="225076" cy="232614"/>
                <a:chOff x="3293351" y="4799174"/>
                <a:chExt cx="261235" cy="269984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71FDC39-F52B-491D-B1FC-4E00DD656B25}"/>
                    </a:ext>
                  </a:extLst>
                </p:cNvPr>
                <p:cNvSpPr/>
                <p:nvPr/>
              </p:nvSpPr>
              <p:spPr>
                <a:xfrm>
                  <a:off x="3293351" y="4799174"/>
                  <a:ext cx="261235" cy="26998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buClrTx/>
                    <a:defRPr/>
                  </a:pPr>
                  <a:endParaRPr lang="en-US" sz="1200" kern="1200" dirty="0">
                    <a:latin typeface="Encode Sans" pitchFamily="2" charset="-18"/>
                  </a:endParaRPr>
                </a:p>
              </p:txBody>
            </p:sp>
            <p:pic>
              <p:nvPicPr>
                <p:cNvPr id="169" name="Graphic 168" descr="Checkmark">
                  <a:extLst>
                    <a:ext uri="{FF2B5EF4-FFF2-40B4-BE49-F238E27FC236}">
                      <a16:creationId xmlns:a16="http://schemas.microsoft.com/office/drawing/2014/main" id="{4D6F90AC-2672-4E5E-A66B-A6AF1E786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353" y="4850644"/>
                  <a:ext cx="181916" cy="181916"/>
                </a:xfrm>
                <a:prstGeom prst="rect">
                  <a:avLst/>
                </a:prstGeom>
              </p:spPr>
            </p:pic>
          </p:grp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A2DE0FD-A5A9-4844-97CB-DCE163141E18}"/>
                  </a:ext>
                </a:extLst>
              </p:cNvPr>
              <p:cNvSpPr/>
              <p:nvPr/>
            </p:nvSpPr>
            <p:spPr>
              <a:xfrm>
                <a:off x="9595120" y="5056492"/>
                <a:ext cx="1209405" cy="20351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U</a:t>
                </a:r>
                <a:r>
                  <a:rPr lang="sr-Latn-RS" sz="1000" dirty="0">
                    <a:latin typeface="Encode Sans" pitchFamily="2" charset="-18"/>
                  </a:rPr>
                  <a:t>češće</a:t>
                </a:r>
                <a:r>
                  <a:rPr lang="en-GB" sz="1000" dirty="0">
                    <a:latin typeface="Encode Sans" pitchFamily="2" charset="-18"/>
                  </a:rPr>
                  <a:t>: 20000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0FD9F-1959-4E7B-98AA-7668A5AC96FE}"/>
              </a:ext>
            </a:extLst>
          </p:cNvPr>
          <p:cNvGrpSpPr/>
          <p:nvPr/>
        </p:nvGrpSpPr>
        <p:grpSpPr>
          <a:xfrm>
            <a:off x="3489293" y="239788"/>
            <a:ext cx="4870242" cy="262286"/>
            <a:chOff x="4141307" y="372380"/>
            <a:chExt cx="4870242" cy="26228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FC6465-E780-4B06-80E5-CE7D866A6445}"/>
                </a:ext>
              </a:extLst>
            </p:cNvPr>
            <p:cNvGrpSpPr/>
            <p:nvPr/>
          </p:nvGrpSpPr>
          <p:grpSpPr>
            <a:xfrm>
              <a:off x="8663525" y="468298"/>
              <a:ext cx="142664" cy="121985"/>
              <a:chOff x="5071529" y="633280"/>
              <a:chExt cx="147242" cy="1259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5A93A3-E6A4-4C1B-9DA8-99F7790A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A3017DF-C800-444E-BD5C-C2DD928D95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CCD72538-40FA-4EDE-AF5A-4C6D046FB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4911" y="437101"/>
              <a:ext cx="156736" cy="156736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F23F04-CECC-49A3-8873-DEB45B085D45}"/>
                </a:ext>
              </a:extLst>
            </p:cNvPr>
            <p:cNvSpPr/>
            <p:nvPr/>
          </p:nvSpPr>
          <p:spPr>
            <a:xfrm>
              <a:off x="4141307" y="431077"/>
              <a:ext cx="1126952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pregleda</a:t>
              </a:r>
              <a:r>
                <a:rPr lang="en-GB" sz="1000" dirty="0">
                  <a:latin typeface="Encode Sans" pitchFamily="2" charset="-18"/>
                </a:rPr>
                <a:t>: 20</a:t>
              </a:r>
              <a:endParaRPr lang="sr-Latn-RS" sz="1000" dirty="0">
                <a:latin typeface="Encode Sans" pitchFamily="2" charset="-18"/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10402E3-06B3-424C-AA18-38E5364A7C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682" y="372380"/>
              <a:ext cx="478386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5" name="Graphic 174" descr="Circle with right arrow">
              <a:extLst>
                <a:ext uri="{FF2B5EF4-FFF2-40B4-BE49-F238E27FC236}">
                  <a16:creationId xmlns:a16="http://schemas.microsoft.com/office/drawing/2014/main" id="{B886551C-3C93-4884-8767-0D2D178A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100711" y="426518"/>
              <a:ext cx="203588" cy="205725"/>
            </a:xfrm>
            <a:prstGeom prst="rect">
              <a:avLst/>
            </a:prstGeom>
          </p:spPr>
        </p:pic>
        <p:pic>
          <p:nvPicPr>
            <p:cNvPr id="176" name="Graphic 175" descr="Circle with right arrow">
              <a:extLst>
                <a:ext uri="{FF2B5EF4-FFF2-40B4-BE49-F238E27FC236}">
                  <a16:creationId xmlns:a16="http://schemas.microsoft.com/office/drawing/2014/main" id="{0053CEB7-C3A3-48CD-B537-91F1E37B8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854504" y="430009"/>
              <a:ext cx="203586" cy="20572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DBC136-5DF1-424A-A07A-2D9DE37279D8}"/>
              </a:ext>
            </a:extLst>
          </p:cNvPr>
          <p:cNvGrpSpPr/>
          <p:nvPr/>
        </p:nvGrpSpPr>
        <p:grpSpPr>
          <a:xfrm>
            <a:off x="3489293" y="817129"/>
            <a:ext cx="4879178" cy="5692112"/>
            <a:chOff x="4141307" y="949721"/>
            <a:chExt cx="4879178" cy="56921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62872-1214-41BC-8B32-84F1494E0406}"/>
                </a:ext>
              </a:extLst>
            </p:cNvPr>
            <p:cNvSpPr/>
            <p:nvPr/>
          </p:nvSpPr>
          <p:spPr>
            <a:xfrm>
              <a:off x="4228843" y="2778040"/>
              <a:ext cx="4782706" cy="2825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 err="1">
                  <a:latin typeface="Encode Sans" pitchFamily="2" charset="-18"/>
                </a:rPr>
                <a:t>naziv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15A4C8-3767-433E-B00C-4EC39DABF47D}"/>
                </a:ext>
              </a:extLst>
            </p:cNvPr>
            <p:cNvSpPr/>
            <p:nvPr/>
          </p:nvSpPr>
          <p:spPr>
            <a:xfrm>
              <a:off x="4155271" y="2574451"/>
              <a:ext cx="913164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Naziv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C4020D-69CB-4B9B-9601-A6F55A96E475}"/>
                </a:ext>
              </a:extLst>
            </p:cNvPr>
            <p:cNvSpPr/>
            <p:nvPr/>
          </p:nvSpPr>
          <p:spPr>
            <a:xfrm>
              <a:off x="4228844" y="3327604"/>
              <a:ext cx="235762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grad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74AFB2-A9C5-480E-B5EB-97179FF090D9}"/>
                </a:ext>
              </a:extLst>
            </p:cNvPr>
            <p:cNvSpPr/>
            <p:nvPr/>
          </p:nvSpPr>
          <p:spPr>
            <a:xfrm>
              <a:off x="4155272" y="3113648"/>
              <a:ext cx="913164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Grad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E8BFDB-6427-4E27-87A8-73DBDF1F32E0}"/>
                </a:ext>
              </a:extLst>
            </p:cNvPr>
            <p:cNvSpPr/>
            <p:nvPr/>
          </p:nvSpPr>
          <p:spPr>
            <a:xfrm>
              <a:off x="4226031" y="4407224"/>
              <a:ext cx="1137059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stan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FE05F3-4BA5-4937-8E53-B7930E1F96E5}"/>
                </a:ext>
              </a:extLst>
            </p:cNvPr>
            <p:cNvSpPr/>
            <p:nvPr/>
          </p:nvSpPr>
          <p:spPr>
            <a:xfrm>
              <a:off x="4166841" y="4203635"/>
              <a:ext cx="1074455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Tip </a:t>
              </a:r>
              <a:r>
                <a:rPr lang="en-GB" sz="1000" dirty="0" err="1">
                  <a:latin typeface="Encode Sans" pitchFamily="2" charset="-18"/>
                </a:rPr>
                <a:t>nekretnine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E99BF17-6F40-491B-AAD8-EC4009A15C44}"/>
                </a:ext>
              </a:extLst>
            </p:cNvPr>
            <p:cNvSpPr/>
            <p:nvPr/>
          </p:nvSpPr>
          <p:spPr>
            <a:xfrm>
              <a:off x="8058601" y="1004544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BAE9AD-339F-4297-B87E-C89F2A18B26D}"/>
                </a:ext>
              </a:extLst>
            </p:cNvPr>
            <p:cNvSpPr/>
            <p:nvPr/>
          </p:nvSpPr>
          <p:spPr>
            <a:xfrm>
              <a:off x="4141307" y="949721"/>
              <a:ext cx="1314143" cy="25161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Galerija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nekretnine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7143911-F3E5-41A2-8A49-0224814494C1}"/>
                </a:ext>
              </a:extLst>
            </p:cNvPr>
            <p:cNvSpPr/>
            <p:nvPr/>
          </p:nvSpPr>
          <p:spPr>
            <a:xfrm>
              <a:off x="7871617" y="2206527"/>
              <a:ext cx="1145844" cy="251614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Dodaj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sadr</a:t>
              </a:r>
              <a:r>
                <a:rPr lang="sr-Latn-RS" sz="1000" dirty="0" err="1">
                  <a:latin typeface="Encode Sans" pitchFamily="2" charset="-18"/>
                </a:rPr>
                <a:t>žaj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57F3F01-3665-47E9-A709-9FAC2981B37F}"/>
                </a:ext>
              </a:extLst>
            </p:cNvPr>
            <p:cNvSpPr/>
            <p:nvPr/>
          </p:nvSpPr>
          <p:spPr>
            <a:xfrm>
              <a:off x="8041459" y="6390219"/>
              <a:ext cx="855502" cy="251614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Kupi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BDCFFEC6-CD82-45EC-902F-63137521057A}"/>
                </a:ext>
              </a:extLst>
            </p:cNvPr>
            <p:cNvSpPr/>
            <p:nvPr/>
          </p:nvSpPr>
          <p:spPr>
            <a:xfrm>
              <a:off x="7112385" y="6390219"/>
              <a:ext cx="855502" cy="251614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Iznajmi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FFDC93-7E4A-4B04-AC4D-F8D96E078FF1}"/>
                </a:ext>
              </a:extLst>
            </p:cNvPr>
            <p:cNvSpPr/>
            <p:nvPr/>
          </p:nvSpPr>
          <p:spPr>
            <a:xfrm>
              <a:off x="4243420" y="1215049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 err="1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B8DD63F-E548-4897-B301-BB0EA4484E94}"/>
                </a:ext>
              </a:extLst>
            </p:cNvPr>
            <p:cNvSpPr/>
            <p:nvPr/>
          </p:nvSpPr>
          <p:spPr>
            <a:xfrm>
              <a:off x="5453152" y="1215049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 err="1">
                  <a:latin typeface="Encode Sans" pitchFamily="2" charset="-18"/>
                </a:rPr>
                <a:t>slika</a:t>
              </a: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07832EC-D8FE-493C-A572-3EDB06C62E71}"/>
                </a:ext>
              </a:extLst>
            </p:cNvPr>
            <p:cNvSpPr/>
            <p:nvPr/>
          </p:nvSpPr>
          <p:spPr>
            <a:xfrm>
              <a:off x="6661884" y="1215280"/>
              <a:ext cx="1135187" cy="83692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gif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9F9183-3CCC-48FF-A3F3-A05FAEB70AF8}"/>
                </a:ext>
              </a:extLst>
            </p:cNvPr>
            <p:cNvSpPr/>
            <p:nvPr/>
          </p:nvSpPr>
          <p:spPr>
            <a:xfrm>
              <a:off x="7876362" y="1218389"/>
              <a:ext cx="1135187" cy="83381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US" sz="1200" kern="1200" dirty="0">
                  <a:latin typeface="Encode Sans" pitchFamily="2" charset="-18"/>
                </a:rPr>
                <a:t>video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6F088DD-B77C-4755-8419-C52DD3B79F98}"/>
                </a:ext>
              </a:extLst>
            </p:cNvPr>
            <p:cNvGrpSpPr/>
            <p:nvPr/>
          </p:nvGrpSpPr>
          <p:grpSpPr>
            <a:xfrm>
              <a:off x="5190732" y="1261522"/>
              <a:ext cx="142664" cy="121985"/>
              <a:chOff x="5071529" y="633280"/>
              <a:chExt cx="147242" cy="1259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555B864-4BAC-47EB-B42D-B90D5DFFE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A9B988-23A1-4153-820E-069BAE5EE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30CA054-D9B6-4A82-8C7D-D729475F639C}"/>
                </a:ext>
              </a:extLst>
            </p:cNvPr>
            <p:cNvGrpSpPr/>
            <p:nvPr/>
          </p:nvGrpSpPr>
          <p:grpSpPr>
            <a:xfrm>
              <a:off x="6396922" y="1258036"/>
              <a:ext cx="142664" cy="121985"/>
              <a:chOff x="5071529" y="633280"/>
              <a:chExt cx="147242" cy="1259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4D49149-B8B9-46D7-B4C6-F02C4D1838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AC71CD1-ED12-4DBA-8E5F-229F8868E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CC36AE-3D2A-4096-9EB0-97A9CF6101EF}"/>
                </a:ext>
              </a:extLst>
            </p:cNvPr>
            <p:cNvGrpSpPr/>
            <p:nvPr/>
          </p:nvGrpSpPr>
          <p:grpSpPr>
            <a:xfrm>
              <a:off x="7600417" y="1265639"/>
              <a:ext cx="142664" cy="121985"/>
              <a:chOff x="5071529" y="633280"/>
              <a:chExt cx="147242" cy="1259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FACDA4-1E9F-4600-96DA-646789AC6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3635E6-BF9A-49EC-BB36-774D281E8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8E86436-0662-4F09-863C-072916AF2720}"/>
                </a:ext>
              </a:extLst>
            </p:cNvPr>
            <p:cNvGrpSpPr/>
            <p:nvPr/>
          </p:nvGrpSpPr>
          <p:grpSpPr>
            <a:xfrm>
              <a:off x="8815387" y="1271982"/>
              <a:ext cx="142664" cy="121985"/>
              <a:chOff x="5071529" y="633280"/>
              <a:chExt cx="147242" cy="1259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A9F2341-BF77-4602-84C4-25FFBF1C1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66CDFC9-6B62-491A-9661-196B908E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BB30E73-547C-4834-9E77-2305FC894932}"/>
                </a:ext>
              </a:extLst>
            </p:cNvPr>
            <p:cNvSpPr/>
            <p:nvPr/>
          </p:nvSpPr>
          <p:spPr>
            <a:xfrm>
              <a:off x="8041459" y="6030530"/>
              <a:ext cx="855502" cy="251614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Izmeni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90548D1-4681-4C4C-A7CE-D45E9EFF19D9}"/>
                </a:ext>
              </a:extLst>
            </p:cNvPr>
            <p:cNvSpPr/>
            <p:nvPr/>
          </p:nvSpPr>
          <p:spPr>
            <a:xfrm>
              <a:off x="7112385" y="6030530"/>
              <a:ext cx="855502" cy="251614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kern="1200" dirty="0" err="1">
                  <a:latin typeface="Encode Sans" pitchFamily="2" charset="-18"/>
                </a:rPr>
                <a:t>Odustani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7A226E-A395-4CE7-98DB-703CAD32E700}"/>
                </a:ext>
              </a:extLst>
            </p:cNvPr>
            <p:cNvGrpSpPr/>
            <p:nvPr/>
          </p:nvGrpSpPr>
          <p:grpSpPr>
            <a:xfrm>
              <a:off x="5115435" y="4519902"/>
              <a:ext cx="164181" cy="72003"/>
              <a:chOff x="2671000" y="3721654"/>
              <a:chExt cx="164181" cy="7200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698BCB-1E1C-4F61-B57B-34298B26B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000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F69AFB-C285-4D5D-83FE-89EEC747BC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870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7407ED-2903-43EB-A940-9DEB1B1E0CF1}"/>
                </a:ext>
              </a:extLst>
            </p:cNvPr>
            <p:cNvSpPr/>
            <p:nvPr/>
          </p:nvSpPr>
          <p:spPr>
            <a:xfrm>
              <a:off x="4231605" y="5516001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izdavanje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6E815E5-7CB1-4455-94B9-BB0A8F1AB33E}"/>
                </a:ext>
              </a:extLst>
            </p:cNvPr>
            <p:cNvSpPr/>
            <p:nvPr/>
          </p:nvSpPr>
          <p:spPr>
            <a:xfrm>
              <a:off x="4180303" y="5312412"/>
              <a:ext cx="1074455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Tip </a:t>
              </a:r>
              <a:r>
                <a:rPr lang="en-GB" sz="1000" dirty="0" err="1">
                  <a:latin typeface="Encode Sans" pitchFamily="2" charset="-18"/>
                </a:rPr>
                <a:t>prodaje</a:t>
              </a:r>
              <a:endParaRPr lang="sr-Latn-RS" sz="1000" dirty="0">
                <a:latin typeface="Encode Sans" pitchFamily="2" charset="-18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6688690-1D61-43C9-8B87-F47BD3529AD2}"/>
                </a:ext>
              </a:extLst>
            </p:cNvPr>
            <p:cNvGrpSpPr/>
            <p:nvPr/>
          </p:nvGrpSpPr>
          <p:grpSpPr>
            <a:xfrm>
              <a:off x="5128897" y="5626856"/>
              <a:ext cx="164181" cy="72003"/>
              <a:chOff x="2671000" y="3721654"/>
              <a:chExt cx="164181" cy="72003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D4C3A33-D06B-4859-B9C5-5DB37E4C7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1000" y="3721654"/>
                <a:ext cx="84208" cy="720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C8D5625-1CFA-4C69-BD09-489B1307ED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5870" y="3721654"/>
                <a:ext cx="89311" cy="72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04122E9-9F34-4F4D-81DC-61A4CC079126}"/>
                </a:ext>
              </a:extLst>
            </p:cNvPr>
            <p:cNvSpPr/>
            <p:nvPr/>
          </p:nvSpPr>
          <p:spPr>
            <a:xfrm>
              <a:off x="6662857" y="3327604"/>
              <a:ext cx="235762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op</a:t>
              </a:r>
              <a:r>
                <a:rPr lang="sr-Latn-RS" sz="1000" dirty="0" err="1">
                  <a:latin typeface="Encode Sans" pitchFamily="2" charset="-18"/>
                </a:rPr>
                <a:t>ština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74C6FC0-9153-4DC0-A881-858B7CC1F7D3}"/>
                </a:ext>
              </a:extLst>
            </p:cNvPr>
            <p:cNvSpPr/>
            <p:nvPr/>
          </p:nvSpPr>
          <p:spPr>
            <a:xfrm>
              <a:off x="6589285" y="3113648"/>
              <a:ext cx="913164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Op</a:t>
              </a:r>
              <a:r>
                <a:rPr lang="sr-Latn-RS" sz="1000" dirty="0" err="1">
                  <a:latin typeface="Encode Sans" pitchFamily="2" charset="-18"/>
                </a:rPr>
                <a:t>ština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EA2CD16-39F4-465A-BC14-1A97451978F4}"/>
                </a:ext>
              </a:extLst>
            </p:cNvPr>
            <p:cNvSpPr/>
            <p:nvPr/>
          </p:nvSpPr>
          <p:spPr>
            <a:xfrm>
              <a:off x="4226031" y="3859763"/>
              <a:ext cx="3572912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000" dirty="0">
                  <a:latin typeface="Encode Sans" pitchFamily="2" charset="-18"/>
                </a:rPr>
                <a:t>ulica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E927124-2635-4D06-9B24-D3AE69623DE8}"/>
                </a:ext>
              </a:extLst>
            </p:cNvPr>
            <p:cNvSpPr/>
            <p:nvPr/>
          </p:nvSpPr>
          <p:spPr>
            <a:xfrm>
              <a:off x="4152459" y="3645807"/>
              <a:ext cx="913164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Ulica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3BD453C-8C54-4CD7-9373-83B41E1D45DB}"/>
                </a:ext>
              </a:extLst>
            </p:cNvPr>
            <p:cNvSpPr/>
            <p:nvPr/>
          </p:nvSpPr>
          <p:spPr>
            <a:xfrm>
              <a:off x="7871028" y="3859763"/>
              <a:ext cx="1146433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000" dirty="0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ulice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ECF9A47-4512-4CE7-81E9-ACC94F9CDCAF}"/>
                </a:ext>
              </a:extLst>
            </p:cNvPr>
            <p:cNvSpPr/>
            <p:nvPr/>
          </p:nvSpPr>
          <p:spPr>
            <a:xfrm>
              <a:off x="7790803" y="3645807"/>
              <a:ext cx="913164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sr-Latn-RS" sz="1000" dirty="0">
                  <a:latin typeface="Encode Sans" pitchFamily="2" charset="-18"/>
                </a:rPr>
                <a:t> ulice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7AA6790-DC5C-4551-8048-2B509C844293}"/>
                </a:ext>
              </a:extLst>
            </p:cNvPr>
            <p:cNvSpPr/>
            <p:nvPr/>
          </p:nvSpPr>
          <p:spPr>
            <a:xfrm>
              <a:off x="5444739" y="4407557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sprat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01882EC-473B-4F49-8F29-DDC1BCA08C36}"/>
                </a:ext>
              </a:extLst>
            </p:cNvPr>
            <p:cNvSpPr/>
            <p:nvPr/>
          </p:nvSpPr>
          <p:spPr>
            <a:xfrm>
              <a:off x="5408818" y="4203635"/>
              <a:ext cx="505293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Sprat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C02C66-89C5-4FC3-AFD4-203914F43211}"/>
                </a:ext>
              </a:extLst>
            </p:cNvPr>
            <p:cNvSpPr/>
            <p:nvPr/>
          </p:nvSpPr>
          <p:spPr>
            <a:xfrm>
              <a:off x="6666616" y="4403933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spratova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B3AD44B-68A0-4719-A218-9581BCCE53E3}"/>
                </a:ext>
              </a:extLst>
            </p:cNvPr>
            <p:cNvSpPr/>
            <p:nvPr/>
          </p:nvSpPr>
          <p:spPr>
            <a:xfrm>
              <a:off x="6615314" y="4200344"/>
              <a:ext cx="932719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spratova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6C098B-5B92-4454-8637-351FBC07AD0B}"/>
                </a:ext>
              </a:extLst>
            </p:cNvPr>
            <p:cNvSpPr/>
            <p:nvPr/>
          </p:nvSpPr>
          <p:spPr>
            <a:xfrm>
              <a:off x="4231605" y="4947438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povr</a:t>
              </a:r>
              <a:r>
                <a:rPr lang="sr-Latn-RS" sz="1000" dirty="0">
                  <a:latin typeface="Encode Sans" pitchFamily="2" charset="-18"/>
                </a:rPr>
                <a:t>šina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D10A0EE-56D3-4BB5-8AB4-7C04C8206B2D}"/>
                </a:ext>
              </a:extLst>
            </p:cNvPr>
            <p:cNvSpPr/>
            <p:nvPr/>
          </p:nvSpPr>
          <p:spPr>
            <a:xfrm>
              <a:off x="4180303" y="4743849"/>
              <a:ext cx="957061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Povr</a:t>
              </a:r>
              <a:r>
                <a:rPr lang="sr-Latn-RS" sz="1000" dirty="0">
                  <a:latin typeface="Encode Sans" pitchFamily="2" charset="-18"/>
                </a:rPr>
                <a:t>šina </a:t>
              </a:r>
              <a:r>
                <a:rPr lang="en-GB" sz="1000" dirty="0">
                  <a:latin typeface="Encode Sans" pitchFamily="2" charset="-18"/>
                </a:rPr>
                <a:t>[m</a:t>
              </a:r>
              <a:r>
                <a:rPr lang="en-GB" sz="1000" baseline="30000" dirty="0">
                  <a:latin typeface="Encode Sans" pitchFamily="2" charset="-18"/>
                </a:rPr>
                <a:t>2</a:t>
              </a:r>
              <a:r>
                <a:rPr lang="en-GB" sz="1000" dirty="0">
                  <a:latin typeface="Encode Sans" pitchFamily="2" charset="-18"/>
                </a:rPr>
                <a:t>]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ED8B0DB-5C3F-4F9A-A85F-88C46A99E85A}"/>
                </a:ext>
              </a:extLst>
            </p:cNvPr>
            <p:cNvSpPr/>
            <p:nvPr/>
          </p:nvSpPr>
          <p:spPr>
            <a:xfrm>
              <a:off x="5455023" y="5519105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cena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66E44AA-8D50-41D0-935D-F2066404A344}"/>
                </a:ext>
              </a:extLst>
            </p:cNvPr>
            <p:cNvSpPr/>
            <p:nvPr/>
          </p:nvSpPr>
          <p:spPr>
            <a:xfrm>
              <a:off x="5371971" y="5318691"/>
              <a:ext cx="1379667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Cena po </a:t>
              </a:r>
              <a:r>
                <a:rPr lang="en-GB" sz="1000" dirty="0" err="1">
                  <a:latin typeface="Encode Sans" pitchFamily="2" charset="-18"/>
                </a:rPr>
                <a:t>mesecu</a:t>
              </a:r>
              <a:r>
                <a:rPr lang="en-GB" sz="1000" dirty="0">
                  <a:latin typeface="Encode Sans" pitchFamily="2" charset="-18"/>
                </a:rPr>
                <a:t> [</a:t>
              </a:r>
              <a:r>
                <a:rPr lang="en-GB" sz="1000" dirty="0" err="1">
                  <a:latin typeface="Encode Sans" pitchFamily="2" charset="-18"/>
                </a:rPr>
                <a:t>rsd</a:t>
              </a:r>
              <a:r>
                <a:rPr lang="en-GB" sz="1000" dirty="0">
                  <a:latin typeface="Encode Sans" pitchFamily="2" charset="-18"/>
                </a:rPr>
                <a:t>]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C336BCE-7494-4381-8333-35BC466113FC}"/>
                </a:ext>
              </a:extLst>
            </p:cNvPr>
            <p:cNvSpPr/>
            <p:nvPr/>
          </p:nvSpPr>
          <p:spPr>
            <a:xfrm>
              <a:off x="6669367" y="5522719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cena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DA809C-22B9-47C1-AEDD-45E7864039D1}"/>
                </a:ext>
              </a:extLst>
            </p:cNvPr>
            <p:cNvSpPr/>
            <p:nvPr/>
          </p:nvSpPr>
          <p:spPr>
            <a:xfrm>
              <a:off x="6621240" y="5322305"/>
              <a:ext cx="1379667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Prodajna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cena</a:t>
              </a:r>
              <a:r>
                <a:rPr lang="en-GB" sz="1000" dirty="0">
                  <a:latin typeface="Encode Sans" pitchFamily="2" charset="-18"/>
                </a:rPr>
                <a:t> [</a:t>
              </a:r>
              <a:r>
                <a:rPr lang="en-GB" sz="1000" dirty="0" err="1">
                  <a:latin typeface="Encode Sans" pitchFamily="2" charset="-18"/>
                </a:rPr>
                <a:t>rsd</a:t>
              </a:r>
              <a:r>
                <a:rPr lang="en-GB" sz="1000" dirty="0">
                  <a:latin typeface="Encode Sans" pitchFamily="2" charset="-18"/>
                </a:rPr>
                <a:t>]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35BB3F8-D8FE-4939-ABA7-B302D5D5E492}"/>
                </a:ext>
              </a:extLst>
            </p:cNvPr>
            <p:cNvSpPr/>
            <p:nvPr/>
          </p:nvSpPr>
          <p:spPr>
            <a:xfrm>
              <a:off x="5446388" y="4947438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soba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FEBF4E5-8C3D-4EA6-B8FD-CBCD89F93D46}"/>
                </a:ext>
              </a:extLst>
            </p:cNvPr>
            <p:cNvSpPr/>
            <p:nvPr/>
          </p:nvSpPr>
          <p:spPr>
            <a:xfrm>
              <a:off x="5410467" y="4743516"/>
              <a:ext cx="707758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 err="1">
                  <a:latin typeface="Encode Sans" pitchFamily="2" charset="-18"/>
                </a:rPr>
                <a:t>Broj</a:t>
              </a:r>
              <a:r>
                <a:rPr lang="en-GB" sz="1000" dirty="0">
                  <a:latin typeface="Encode Sans" pitchFamily="2" charset="-18"/>
                </a:rPr>
                <a:t> soba</a:t>
              </a:r>
              <a:endParaRPr lang="sr-Latn-RS" sz="1000" dirty="0">
                <a:latin typeface="Encode Sans" pitchFamily="2" charset="-18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6DFC162-F8F4-4182-8138-236B758E004F}"/>
                </a:ext>
              </a:extLst>
            </p:cNvPr>
            <p:cNvSpPr/>
            <p:nvPr/>
          </p:nvSpPr>
          <p:spPr>
            <a:xfrm>
              <a:off x="6668265" y="4943814"/>
              <a:ext cx="1137058" cy="28256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sr-Latn-RS" sz="1000" dirty="0">
                  <a:latin typeface="Encode Sans" pitchFamily="2" charset="-18"/>
                </a:rPr>
                <a:t>da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B8E088DD-F3FF-47EB-968F-314642738785}"/>
                </a:ext>
              </a:extLst>
            </p:cNvPr>
            <p:cNvSpPr/>
            <p:nvPr/>
          </p:nvSpPr>
          <p:spPr>
            <a:xfrm>
              <a:off x="6616963" y="4740225"/>
              <a:ext cx="932719" cy="2035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Name</a:t>
              </a:r>
              <a:r>
                <a:rPr lang="sr-Latn-RS" sz="1000" dirty="0" err="1">
                  <a:latin typeface="Encode Sans" pitchFamily="2" charset="-18"/>
                </a:rPr>
                <a:t>štena</a:t>
              </a:r>
              <a:endParaRPr lang="sr-Latn-RS" sz="1000" dirty="0">
                <a:latin typeface="Encode Sans" pitchFamily="2" charset="-1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8E53DD-9D27-4407-A040-5381350FC82B}"/>
              </a:ext>
            </a:extLst>
          </p:cNvPr>
          <p:cNvGrpSpPr/>
          <p:nvPr/>
        </p:nvGrpSpPr>
        <p:grpSpPr>
          <a:xfrm>
            <a:off x="8905228" y="733692"/>
            <a:ext cx="2919167" cy="2461320"/>
            <a:chOff x="8905228" y="733692"/>
            <a:chExt cx="2919167" cy="246132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99D399-38E5-48C6-A272-D0F2B6278F23}"/>
                </a:ext>
              </a:extLst>
            </p:cNvPr>
            <p:cNvSpPr/>
            <p:nvPr/>
          </p:nvSpPr>
          <p:spPr>
            <a:xfrm>
              <a:off x="8905229" y="739066"/>
              <a:ext cx="2919166" cy="2455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BF0687-C0F8-4B4A-A986-1AA908E4B1D3}"/>
                </a:ext>
              </a:extLst>
            </p:cNvPr>
            <p:cNvSpPr/>
            <p:nvPr/>
          </p:nvSpPr>
          <p:spPr>
            <a:xfrm>
              <a:off x="8905228" y="733692"/>
              <a:ext cx="2919167" cy="492457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kern="1200" dirty="0" err="1">
                  <a:latin typeface="Encode Sans" pitchFamily="2" charset="-18"/>
                </a:rPr>
                <a:t>Iznajmljivane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EA41191-8F40-4B83-8B4C-2E1E63287738}"/>
                </a:ext>
              </a:extLst>
            </p:cNvPr>
            <p:cNvGrpSpPr/>
            <p:nvPr/>
          </p:nvGrpSpPr>
          <p:grpSpPr>
            <a:xfrm>
              <a:off x="8906311" y="2705788"/>
              <a:ext cx="2918084" cy="488545"/>
              <a:chOff x="1067435" y="8911028"/>
              <a:chExt cx="3900575" cy="653034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BAC535B-7528-4FAC-97D8-3B23641DE185}"/>
                  </a:ext>
                </a:extLst>
              </p:cNvPr>
              <p:cNvSpPr/>
              <p:nvPr/>
            </p:nvSpPr>
            <p:spPr>
              <a:xfrm>
                <a:off x="3736632" y="9063254"/>
                <a:ext cx="9410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Iznajmi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9911EAC-F8ED-4E11-B439-CCDE90808ECA}"/>
                  </a:ext>
                </a:extLst>
              </p:cNvPr>
              <p:cNvSpPr/>
              <p:nvPr/>
            </p:nvSpPr>
            <p:spPr>
              <a:xfrm>
                <a:off x="1067435" y="8911028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DC8117DC-F841-4D42-A234-721CC10A3584}"/>
                  </a:ext>
                </a:extLst>
              </p:cNvPr>
              <p:cNvSpPr/>
              <p:nvPr/>
            </p:nvSpPr>
            <p:spPr>
              <a:xfrm>
                <a:off x="2675090" y="9063254"/>
                <a:ext cx="976234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899D958C-C243-48B2-BE7C-C26EDD7F06CE}"/>
                </a:ext>
              </a:extLst>
            </p:cNvPr>
            <p:cNvSpPr/>
            <p:nvPr/>
          </p:nvSpPr>
          <p:spPr>
            <a:xfrm>
              <a:off x="10425596" y="1319713"/>
              <a:ext cx="1237643" cy="20351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property-</a:t>
              </a:r>
              <a:r>
                <a:rPr lang="en-GB" sz="800" b="1" kern="1200" dirty="0">
                  <a:latin typeface="Encode Sans" pitchFamily="2" charset="-18"/>
                </a:rPr>
                <a:t>rent-form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9DB2A48-3EBB-44A6-9DA1-4292C5F046F8}"/>
                </a:ext>
              </a:extLst>
            </p:cNvPr>
            <p:cNvSpPr/>
            <p:nvPr/>
          </p:nvSpPr>
          <p:spPr>
            <a:xfrm>
              <a:off x="10357863" y="795281"/>
              <a:ext cx="1358990" cy="2035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property-rent-modal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D3EC99-C0F6-4190-A101-67ECF89D552F}"/>
                </a:ext>
              </a:extLst>
            </p:cNvPr>
            <p:cNvGrpSpPr/>
            <p:nvPr/>
          </p:nvGrpSpPr>
          <p:grpSpPr>
            <a:xfrm>
              <a:off x="9050508" y="1389316"/>
              <a:ext cx="2571564" cy="485970"/>
              <a:chOff x="9050508" y="1389316"/>
              <a:chExt cx="2571564" cy="48597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EAE452B-D91A-459D-BC2D-2597815DB35B}"/>
                  </a:ext>
                </a:extLst>
              </p:cNvPr>
              <p:cNvSpPr/>
              <p:nvPr/>
            </p:nvSpPr>
            <p:spPr>
              <a:xfrm>
                <a:off x="9124053" y="1592830"/>
                <a:ext cx="2498019" cy="28245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datum od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3E6F9B9-AF24-4D05-A332-CCE90BCF68B6}"/>
                  </a:ext>
                </a:extLst>
              </p:cNvPr>
              <p:cNvSpPr/>
              <p:nvPr/>
            </p:nvSpPr>
            <p:spPr>
              <a:xfrm>
                <a:off x="9050508" y="1389316"/>
                <a:ext cx="1160120" cy="20351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Datum od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pic>
            <p:nvPicPr>
              <p:cNvPr id="23" name="Graphic 22" descr="Flip calendar">
                <a:extLst>
                  <a:ext uri="{FF2B5EF4-FFF2-40B4-BE49-F238E27FC236}">
                    <a16:creationId xmlns:a16="http://schemas.microsoft.com/office/drawing/2014/main" id="{80E2394B-0FA7-4F78-BF4A-EC392F58A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30306" y="1612496"/>
                <a:ext cx="234651" cy="23465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2FC93A-47D4-49E0-BE20-90FE299D6291}"/>
                </a:ext>
              </a:extLst>
            </p:cNvPr>
            <p:cNvGrpSpPr/>
            <p:nvPr/>
          </p:nvGrpSpPr>
          <p:grpSpPr>
            <a:xfrm>
              <a:off x="9050508" y="1977949"/>
              <a:ext cx="2571563" cy="485970"/>
              <a:chOff x="9050508" y="1977949"/>
              <a:chExt cx="2571563" cy="48597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02159CC-6B2B-49A3-B6C6-34C26EB01B7B}"/>
                  </a:ext>
                </a:extLst>
              </p:cNvPr>
              <p:cNvSpPr/>
              <p:nvPr/>
            </p:nvSpPr>
            <p:spPr>
              <a:xfrm>
                <a:off x="9124052" y="2181463"/>
                <a:ext cx="2498019" cy="28245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datum do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D03DE5-9D9E-44B4-B272-BA215FBB75BB}"/>
                  </a:ext>
                </a:extLst>
              </p:cNvPr>
              <p:cNvSpPr/>
              <p:nvPr/>
            </p:nvSpPr>
            <p:spPr>
              <a:xfrm>
                <a:off x="9050508" y="1977949"/>
                <a:ext cx="912825" cy="20351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Datum do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  <p:pic>
            <p:nvPicPr>
              <p:cNvPr id="217" name="Graphic 216" descr="Flip calendar">
                <a:extLst>
                  <a:ext uri="{FF2B5EF4-FFF2-40B4-BE49-F238E27FC236}">
                    <a16:creationId xmlns:a16="http://schemas.microsoft.com/office/drawing/2014/main" id="{D4D5F218-D6B8-42B6-9D65-1D0D433F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38945" y="2206455"/>
                <a:ext cx="234651" cy="2346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31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6" y="367641"/>
            <a:ext cx="1366002" cy="206648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conversation-list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1E1921-8CC4-4328-9F41-5B7C4A8C2F9E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4FC9549-744E-4653-BF37-766B7EAA0FA6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5D46A8A-0F06-401D-9D9A-DD9E363E1012}"/>
                </a:ext>
              </a:extLst>
            </p:cNvPr>
            <p:cNvSpPr/>
            <p:nvPr/>
          </p:nvSpPr>
          <p:spPr>
            <a:xfrm>
              <a:off x="1541238" y="1079914"/>
              <a:ext cx="1366002" cy="206648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conversation-list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3A6F2E4-CF70-4EDA-81C2-B4DF60AD51CA}"/>
                </a:ext>
              </a:extLst>
            </p:cNvPr>
            <p:cNvSpPr/>
            <p:nvPr/>
          </p:nvSpPr>
          <p:spPr>
            <a:xfrm rot="16200000">
              <a:off x="110762" y="1851378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conversation-list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2C9182A-9FFE-405F-90F4-9865D18749DB}"/>
                </a:ext>
              </a:extLst>
            </p:cNvPr>
            <p:cNvSpPr/>
            <p:nvPr/>
          </p:nvSpPr>
          <p:spPr>
            <a:xfrm>
              <a:off x="976651" y="1398956"/>
              <a:ext cx="924288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message-list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89D7FF-AE65-4568-90F5-FCF392FBFFF6}"/>
              </a:ext>
            </a:extLst>
          </p:cNvPr>
          <p:cNvGrpSpPr/>
          <p:nvPr/>
        </p:nvGrpSpPr>
        <p:grpSpPr>
          <a:xfrm>
            <a:off x="3663617" y="955967"/>
            <a:ext cx="2512504" cy="1507743"/>
            <a:chOff x="736422" y="3476142"/>
            <a:chExt cx="2512504" cy="15077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B60928-3C2E-472B-8582-E7110A885E5B}"/>
                </a:ext>
              </a:extLst>
            </p:cNvPr>
            <p:cNvGrpSpPr/>
            <p:nvPr/>
          </p:nvGrpSpPr>
          <p:grpSpPr>
            <a:xfrm>
              <a:off x="736422" y="3589334"/>
              <a:ext cx="2512504" cy="282562"/>
              <a:chOff x="736422" y="3589334"/>
              <a:chExt cx="2512504" cy="28256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FF708A5-5E0A-4F35-A19A-92F530AFFB0D}"/>
                  </a:ext>
                </a:extLst>
              </p:cNvPr>
              <p:cNvSpPr/>
              <p:nvPr/>
            </p:nvSpPr>
            <p:spPr>
              <a:xfrm>
                <a:off x="736422" y="3589334"/>
                <a:ext cx="1609631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sr-Latn-RS" sz="1000" kern="1200" dirty="0">
                    <a:latin typeface="Encode Sans" pitchFamily="2" charset="-18"/>
                  </a:rPr>
                  <a:t>Konverzacija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5D947F7-6BB5-4A0A-A3C9-B43C4C7E85DC}"/>
                  </a:ext>
                </a:extLst>
              </p:cNvPr>
              <p:cNvSpPr/>
              <p:nvPr/>
            </p:nvSpPr>
            <p:spPr>
              <a:xfrm>
                <a:off x="2346053" y="3589334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Akcije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6ECD61-8E86-41AF-8CAF-6C38C58D8DC9}"/>
                </a:ext>
              </a:extLst>
            </p:cNvPr>
            <p:cNvGrpSpPr/>
            <p:nvPr/>
          </p:nvGrpSpPr>
          <p:grpSpPr>
            <a:xfrm>
              <a:off x="736422" y="3869982"/>
              <a:ext cx="2512504" cy="282562"/>
              <a:chOff x="736422" y="3869982"/>
              <a:chExt cx="2512504" cy="28256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094D5B4-3D9C-48A3-9BD6-49D1A8409CF2}"/>
                  </a:ext>
                </a:extLst>
              </p:cNvPr>
              <p:cNvSpPr/>
              <p:nvPr/>
            </p:nvSpPr>
            <p:spPr>
              <a:xfrm>
                <a:off x="736422" y="3869982"/>
                <a:ext cx="1609631" cy="2825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83CCC47-E2BA-4E4F-AE15-9ADD65BDB702}"/>
                  </a:ext>
                </a:extLst>
              </p:cNvPr>
              <p:cNvSpPr/>
              <p:nvPr/>
            </p:nvSpPr>
            <p:spPr>
              <a:xfrm>
                <a:off x="2346053" y="3869982"/>
                <a:ext cx="902873" cy="282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A7B5211-4B57-4CAC-88D0-261CE1B03A26}"/>
                  </a:ext>
                </a:extLst>
              </p:cNvPr>
              <p:cNvGrpSpPr/>
              <p:nvPr/>
            </p:nvGrpSpPr>
            <p:grpSpPr>
              <a:xfrm>
                <a:off x="2996565" y="3960862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4830B89-BFE4-4951-9D97-C3D150685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0D6482C-5B33-4AD1-8126-EA8D5F0E08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" name="Graphic 2" descr="Circle with right arrow">
                <a:extLst>
                  <a:ext uri="{FF2B5EF4-FFF2-40B4-BE49-F238E27FC236}">
                    <a16:creationId xmlns:a16="http://schemas.microsoft.com/office/drawing/2014/main" id="{D4D349D2-88E5-4E8C-9865-628CC83D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416696" y="3903279"/>
                <a:ext cx="215967" cy="215967"/>
              </a:xfrm>
              <a:prstGeom prst="rect">
                <a:avLst/>
              </a:prstGeom>
            </p:spPr>
          </p:pic>
          <p:pic>
            <p:nvPicPr>
              <p:cNvPr id="29" name="Graphic 28" descr="Circle with right arrow">
                <a:extLst>
                  <a:ext uri="{FF2B5EF4-FFF2-40B4-BE49-F238E27FC236}">
                    <a16:creationId xmlns:a16="http://schemas.microsoft.com/office/drawing/2014/main" id="{C61B42AC-CB66-4133-8DBF-7E29BE828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670901" y="3903406"/>
                <a:ext cx="215967" cy="215967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D1C5546-88A9-4807-BBC3-39F7F4C382B1}"/>
                </a:ext>
              </a:extLst>
            </p:cNvPr>
            <p:cNvGrpSpPr/>
            <p:nvPr/>
          </p:nvGrpSpPr>
          <p:grpSpPr>
            <a:xfrm>
              <a:off x="736422" y="4138844"/>
              <a:ext cx="2512504" cy="282562"/>
              <a:chOff x="736422" y="3869982"/>
              <a:chExt cx="2512504" cy="2825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0D2711-E44F-4D15-8035-BF2F2C1463A4}"/>
                  </a:ext>
                </a:extLst>
              </p:cNvPr>
              <p:cNvSpPr/>
              <p:nvPr/>
            </p:nvSpPr>
            <p:spPr>
              <a:xfrm>
                <a:off x="736422" y="3869982"/>
                <a:ext cx="1609631" cy="2825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5D5584-91A8-4C6F-B459-C9ED40DD1AB8}"/>
                  </a:ext>
                </a:extLst>
              </p:cNvPr>
              <p:cNvSpPr/>
              <p:nvPr/>
            </p:nvSpPr>
            <p:spPr>
              <a:xfrm>
                <a:off x="2346053" y="3869982"/>
                <a:ext cx="902873" cy="282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9A72CA1-1B85-4DEE-A859-3AAD676C1309}"/>
                  </a:ext>
                </a:extLst>
              </p:cNvPr>
              <p:cNvGrpSpPr/>
              <p:nvPr/>
            </p:nvGrpSpPr>
            <p:grpSpPr>
              <a:xfrm>
                <a:off x="2996565" y="3960862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6DD9D55-E9BD-44FF-B459-E380B0DB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1D248B9-CF18-4D3E-8EC5-C96750A21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8" name="Graphic 47" descr="Circle with right arrow">
                <a:extLst>
                  <a:ext uri="{FF2B5EF4-FFF2-40B4-BE49-F238E27FC236}">
                    <a16:creationId xmlns:a16="http://schemas.microsoft.com/office/drawing/2014/main" id="{8A9D3E15-571D-42F6-AB2F-0F72F7EF3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416696" y="3903279"/>
                <a:ext cx="215967" cy="215967"/>
              </a:xfrm>
              <a:prstGeom prst="rect">
                <a:avLst/>
              </a:prstGeom>
            </p:spPr>
          </p:pic>
          <p:pic>
            <p:nvPicPr>
              <p:cNvPr id="49" name="Graphic 48" descr="Circle with right arrow">
                <a:extLst>
                  <a:ext uri="{FF2B5EF4-FFF2-40B4-BE49-F238E27FC236}">
                    <a16:creationId xmlns:a16="http://schemas.microsoft.com/office/drawing/2014/main" id="{08EEA683-B261-428A-BB3D-AB2C72C25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670901" y="3903406"/>
                <a:ext cx="215967" cy="215967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07FC51-359B-432D-AD90-873B2AF3E204}"/>
                </a:ext>
              </a:extLst>
            </p:cNvPr>
            <p:cNvGrpSpPr/>
            <p:nvPr/>
          </p:nvGrpSpPr>
          <p:grpSpPr>
            <a:xfrm>
              <a:off x="736422" y="4416888"/>
              <a:ext cx="2512504" cy="282562"/>
              <a:chOff x="736422" y="3869982"/>
              <a:chExt cx="2512504" cy="28256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2B4E700-0132-4D22-8466-7F1D392956B2}"/>
                  </a:ext>
                </a:extLst>
              </p:cNvPr>
              <p:cNvSpPr/>
              <p:nvPr/>
            </p:nvSpPr>
            <p:spPr>
              <a:xfrm>
                <a:off x="736422" y="3869982"/>
                <a:ext cx="1609631" cy="2825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3BCAFFC-E6FE-4DA7-8872-BD7126E11A4E}"/>
                  </a:ext>
                </a:extLst>
              </p:cNvPr>
              <p:cNvSpPr/>
              <p:nvPr/>
            </p:nvSpPr>
            <p:spPr>
              <a:xfrm>
                <a:off x="2346053" y="3869982"/>
                <a:ext cx="902873" cy="282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E512E54-005C-470D-B2B0-54C2C3BC9E00}"/>
                  </a:ext>
                </a:extLst>
              </p:cNvPr>
              <p:cNvGrpSpPr/>
              <p:nvPr/>
            </p:nvGrpSpPr>
            <p:grpSpPr>
              <a:xfrm>
                <a:off x="2996565" y="3960862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C547A7C-C1BF-4956-A09C-5314760A5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11F2AA6-1589-466C-89FB-302324C36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6" name="Graphic 55" descr="Circle with right arrow">
                <a:extLst>
                  <a:ext uri="{FF2B5EF4-FFF2-40B4-BE49-F238E27FC236}">
                    <a16:creationId xmlns:a16="http://schemas.microsoft.com/office/drawing/2014/main" id="{CE230F73-C9EC-4184-BD55-BE7E62B62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416696" y="3903279"/>
                <a:ext cx="215967" cy="215967"/>
              </a:xfrm>
              <a:prstGeom prst="rect">
                <a:avLst/>
              </a:prstGeom>
            </p:spPr>
          </p:pic>
          <p:pic>
            <p:nvPicPr>
              <p:cNvPr id="57" name="Graphic 56" descr="Circle with right arrow">
                <a:extLst>
                  <a:ext uri="{FF2B5EF4-FFF2-40B4-BE49-F238E27FC236}">
                    <a16:creationId xmlns:a16="http://schemas.microsoft.com/office/drawing/2014/main" id="{B9BFE327-A082-4D0C-9CAB-8088423A8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670901" y="3903406"/>
                <a:ext cx="215967" cy="215967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AFC934-8ACB-4FFC-A7BA-5716A76A84B0}"/>
                </a:ext>
              </a:extLst>
            </p:cNvPr>
            <p:cNvGrpSpPr/>
            <p:nvPr/>
          </p:nvGrpSpPr>
          <p:grpSpPr>
            <a:xfrm>
              <a:off x="736422" y="4701323"/>
              <a:ext cx="2512504" cy="282562"/>
              <a:chOff x="736422" y="3869982"/>
              <a:chExt cx="2512504" cy="28256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5D0535-E44A-44E7-BB1B-3932ED18B718}"/>
                  </a:ext>
                </a:extLst>
              </p:cNvPr>
              <p:cNvSpPr/>
              <p:nvPr/>
            </p:nvSpPr>
            <p:spPr>
              <a:xfrm>
                <a:off x="736422" y="3869982"/>
                <a:ext cx="1609631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D295A9-6C25-4B46-A6BD-D7469D169AB4}"/>
                  </a:ext>
                </a:extLst>
              </p:cNvPr>
              <p:cNvSpPr/>
              <p:nvPr/>
            </p:nvSpPr>
            <p:spPr>
              <a:xfrm>
                <a:off x="2346053" y="3869982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708D54D-6B20-4E55-A0D3-DD37DB8B855E}"/>
                  </a:ext>
                </a:extLst>
              </p:cNvPr>
              <p:cNvGrpSpPr/>
              <p:nvPr/>
            </p:nvGrpSpPr>
            <p:grpSpPr>
              <a:xfrm>
                <a:off x="2996565" y="3960862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702707C-37B4-4DCF-BCFF-303C5F38F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2A01557-D947-4356-BBEB-4EB8D2FBA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Graphic 63" descr="Circle with right arrow">
                <a:extLst>
                  <a:ext uri="{FF2B5EF4-FFF2-40B4-BE49-F238E27FC236}">
                    <a16:creationId xmlns:a16="http://schemas.microsoft.com/office/drawing/2014/main" id="{58915B88-A26E-4FC4-B64E-26772C1E5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416696" y="3903279"/>
                <a:ext cx="215967" cy="215967"/>
              </a:xfrm>
              <a:prstGeom prst="rect">
                <a:avLst/>
              </a:prstGeom>
            </p:spPr>
          </p:pic>
          <p:pic>
            <p:nvPicPr>
              <p:cNvPr id="65" name="Graphic 64" descr="Circle with right arrow">
                <a:extLst>
                  <a:ext uri="{FF2B5EF4-FFF2-40B4-BE49-F238E27FC236}">
                    <a16:creationId xmlns:a16="http://schemas.microsoft.com/office/drawing/2014/main" id="{4897650A-C784-44F4-BA79-A86F7EE56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400000">
                <a:off x="2670901" y="3903406"/>
                <a:ext cx="215967" cy="215967"/>
              </a:xfrm>
              <a:prstGeom prst="rect">
                <a:avLst/>
              </a:prstGeom>
            </p:spPr>
          </p:pic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7046E45-3081-4B5E-82E4-C9DAE43B34A5}"/>
                </a:ext>
              </a:extLst>
            </p:cNvPr>
            <p:cNvSpPr/>
            <p:nvPr/>
          </p:nvSpPr>
          <p:spPr>
            <a:xfrm>
              <a:off x="2067138" y="3476142"/>
              <a:ext cx="1111492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conversation-list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DF02B-C637-436D-BCAD-E36A014AF44D}"/>
              </a:ext>
            </a:extLst>
          </p:cNvPr>
          <p:cNvGrpSpPr/>
          <p:nvPr/>
        </p:nvGrpSpPr>
        <p:grpSpPr>
          <a:xfrm>
            <a:off x="6882879" y="1079914"/>
            <a:ext cx="2754352" cy="3188974"/>
            <a:chOff x="4008864" y="3375377"/>
            <a:chExt cx="2754352" cy="318897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6942EA-757E-4E73-917D-EE74B9947F0A}"/>
                </a:ext>
              </a:extLst>
            </p:cNvPr>
            <p:cNvSpPr/>
            <p:nvPr/>
          </p:nvSpPr>
          <p:spPr>
            <a:xfrm>
              <a:off x="4008864" y="3378820"/>
              <a:ext cx="2754352" cy="3185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>
                <a:buClrTx/>
                <a:defRPr/>
              </a:pPr>
              <a:endParaRPr lang="en-GB" sz="1000" kern="1200" dirty="0">
                <a:latin typeface="Encode Sans" pitchFamily="2" charset="-18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4C00BE0-3EF8-4BDC-A995-618F1A79EC99}"/>
                </a:ext>
              </a:extLst>
            </p:cNvPr>
            <p:cNvSpPr/>
            <p:nvPr/>
          </p:nvSpPr>
          <p:spPr>
            <a:xfrm>
              <a:off x="4505231" y="4908058"/>
              <a:ext cx="1590769" cy="28256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Message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5A9FA6-BFED-4517-AAA0-C2A275C8ECC1}"/>
                </a:ext>
              </a:extLst>
            </p:cNvPr>
            <p:cNvSpPr/>
            <p:nvPr/>
          </p:nvSpPr>
          <p:spPr>
            <a:xfrm>
              <a:off x="4196714" y="5582969"/>
              <a:ext cx="1899286" cy="81783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>
                <a:buClrTx/>
                <a:defRPr/>
              </a:pPr>
              <a:r>
                <a:rPr lang="en-GB" sz="1000" dirty="0">
                  <a:latin typeface="Encode Sans" pitchFamily="2" charset="-18"/>
                </a:rPr>
                <a:t>.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pic>
          <p:nvPicPr>
            <p:cNvPr id="6" name="Graphic 5" descr="Send">
              <a:extLst>
                <a:ext uri="{FF2B5EF4-FFF2-40B4-BE49-F238E27FC236}">
                  <a16:creationId xmlns:a16="http://schemas.microsoft.com/office/drawing/2014/main" id="{F39D6467-D219-41AD-87BB-4EB2AC3F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90785" y="5577004"/>
              <a:ext cx="257054" cy="257054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EF0DCB-1632-4570-8EB6-BBB96D462DE1}"/>
                </a:ext>
              </a:extLst>
            </p:cNvPr>
            <p:cNvSpPr/>
            <p:nvPr/>
          </p:nvSpPr>
          <p:spPr>
            <a:xfrm>
              <a:off x="6081775" y="4957805"/>
              <a:ext cx="681441" cy="2781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800" dirty="0">
                  <a:latin typeface="Encode Sans" pitchFamily="2" charset="-18"/>
                </a:rPr>
                <a:t>2021.07.08</a:t>
              </a:r>
              <a:endParaRPr lang="en-GB" sz="800" kern="1200" dirty="0">
                <a:latin typeface="Encode Sans" pitchFamily="2" charset="-18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7AE36658-E133-4252-A61E-227BD2B4806F}"/>
                </a:ext>
              </a:extLst>
            </p:cNvPr>
            <p:cNvSpPr/>
            <p:nvPr/>
          </p:nvSpPr>
          <p:spPr>
            <a:xfrm>
              <a:off x="4196714" y="4383590"/>
              <a:ext cx="1590769" cy="2825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Message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31479C-C79D-45D7-837C-4192862F3614}"/>
                </a:ext>
              </a:extLst>
            </p:cNvPr>
            <p:cNvSpPr/>
            <p:nvPr/>
          </p:nvSpPr>
          <p:spPr>
            <a:xfrm>
              <a:off x="6081774" y="4433694"/>
              <a:ext cx="681441" cy="2781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800" dirty="0">
                  <a:latin typeface="Encode Sans" pitchFamily="2" charset="-18"/>
                </a:rPr>
                <a:t>2021.07.08</a:t>
              </a:r>
              <a:endParaRPr lang="en-GB" sz="800" kern="1200" dirty="0">
                <a:latin typeface="Encode Sans" pitchFamily="2" charset="-18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45FD293-D2B8-4A46-9E4B-32A5F5578F12}"/>
                </a:ext>
              </a:extLst>
            </p:cNvPr>
            <p:cNvSpPr/>
            <p:nvPr/>
          </p:nvSpPr>
          <p:spPr>
            <a:xfrm>
              <a:off x="4196714" y="3965214"/>
              <a:ext cx="1590769" cy="2825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Message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11131C-68D3-460B-B3B4-4876AA224EF8}"/>
                </a:ext>
              </a:extLst>
            </p:cNvPr>
            <p:cNvSpPr/>
            <p:nvPr/>
          </p:nvSpPr>
          <p:spPr>
            <a:xfrm>
              <a:off x="6081774" y="4015318"/>
              <a:ext cx="681441" cy="2781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800" dirty="0">
                  <a:latin typeface="Encode Sans" pitchFamily="2" charset="-18"/>
                </a:rPr>
                <a:t>2021.07.08</a:t>
              </a:r>
              <a:endParaRPr lang="en-GB" sz="800" kern="1200" dirty="0">
                <a:latin typeface="Encode Sans" pitchFamily="2" charset="-18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D80EA02-CEDA-40EC-974D-92D774408CFE}"/>
                </a:ext>
              </a:extLst>
            </p:cNvPr>
            <p:cNvSpPr/>
            <p:nvPr/>
          </p:nvSpPr>
          <p:spPr>
            <a:xfrm>
              <a:off x="4008864" y="3375377"/>
              <a:ext cx="2754351" cy="2825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 err="1">
                  <a:latin typeface="Encode Sans" pitchFamily="2" charset="-18"/>
                </a:rPr>
                <a:t>Nekretnina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pic>
          <p:nvPicPr>
            <p:cNvPr id="16" name="Graphic 15" descr="No sign">
              <a:extLst>
                <a:ext uri="{FF2B5EF4-FFF2-40B4-BE49-F238E27FC236}">
                  <a16:creationId xmlns:a16="http://schemas.microsoft.com/office/drawing/2014/main" id="{D5171706-7526-4463-9E87-BEDFC1BC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447839" y="3403136"/>
              <a:ext cx="251177" cy="251177"/>
            </a:xfrm>
            <a:prstGeom prst="rect">
              <a:avLst/>
            </a:prstGeom>
          </p:spPr>
        </p:pic>
        <p:pic>
          <p:nvPicPr>
            <p:cNvPr id="20" name="Graphic 19" descr="Forbidden">
              <a:extLst>
                <a:ext uri="{FF2B5EF4-FFF2-40B4-BE49-F238E27FC236}">
                  <a16:creationId xmlns:a16="http://schemas.microsoft.com/office/drawing/2014/main" id="{2394BEE2-8EEC-4343-9A54-FC9C95822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69435" y="3409252"/>
              <a:ext cx="234950" cy="234950"/>
            </a:xfrm>
            <a:prstGeom prst="rect">
              <a:avLst/>
            </a:prstGeom>
          </p:spPr>
        </p:pic>
        <p:pic>
          <p:nvPicPr>
            <p:cNvPr id="22" name="Graphic 21" descr="Contract RTL">
              <a:extLst>
                <a:ext uri="{FF2B5EF4-FFF2-40B4-BE49-F238E27FC236}">
                  <a16:creationId xmlns:a16="http://schemas.microsoft.com/office/drawing/2014/main" id="{0AF6DCC5-9AF8-452B-A103-165CC87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90785" y="5861858"/>
              <a:ext cx="260052" cy="260052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3A5F0EE-0045-4633-BCE7-0E7CE7FBAEDF}"/>
                </a:ext>
              </a:extLst>
            </p:cNvPr>
            <p:cNvGrpSpPr/>
            <p:nvPr/>
          </p:nvGrpSpPr>
          <p:grpSpPr>
            <a:xfrm>
              <a:off x="6493862" y="6192443"/>
              <a:ext cx="142664" cy="121985"/>
              <a:chOff x="5071529" y="633280"/>
              <a:chExt cx="147242" cy="12590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B4A6806-AD9B-4E2E-B514-F9171EFBE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529" y="633280"/>
                <a:ext cx="147242" cy="125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9D403CD-AE3C-4B5C-99AD-E19437DAB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1529" y="633280"/>
                <a:ext cx="147242" cy="11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0" name="Graphic 109" descr="Checkmark">
              <a:extLst>
                <a:ext uri="{FF2B5EF4-FFF2-40B4-BE49-F238E27FC236}">
                  <a16:creationId xmlns:a16="http://schemas.microsoft.com/office/drawing/2014/main" id="{B11CE432-5976-4102-80BB-B3B6BA67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52229" y="6175068"/>
              <a:ext cx="156736" cy="156736"/>
            </a:xfrm>
            <a:prstGeom prst="rect">
              <a:avLst/>
            </a:prstGeom>
          </p:spPr>
        </p:pic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DE9725B2-EEBC-484D-8CAF-2FFDBD7D9B82}"/>
                </a:ext>
              </a:extLst>
            </p:cNvPr>
            <p:cNvSpPr/>
            <p:nvPr/>
          </p:nvSpPr>
          <p:spPr>
            <a:xfrm>
              <a:off x="4196714" y="5255033"/>
              <a:ext cx="1590769" cy="28256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Offer: 50000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33F3D10-1B1F-4471-AA41-CBCABF2A3D67}"/>
                </a:ext>
              </a:extLst>
            </p:cNvPr>
            <p:cNvSpPr/>
            <p:nvPr/>
          </p:nvSpPr>
          <p:spPr>
            <a:xfrm>
              <a:off x="5728641" y="3759594"/>
              <a:ext cx="924288" cy="20664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message-list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5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6" y="367640"/>
            <a:ext cx="992486" cy="207035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agency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93FD0A-AC43-42BD-89CF-8660A12C511E}"/>
              </a:ext>
            </a:extLst>
          </p:cNvPr>
          <p:cNvGrpSpPr/>
          <p:nvPr/>
        </p:nvGrpSpPr>
        <p:grpSpPr>
          <a:xfrm>
            <a:off x="8918984" y="3357859"/>
            <a:ext cx="2920251" cy="1640985"/>
            <a:chOff x="9010532" y="121321"/>
            <a:chExt cx="2920251" cy="16409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DAE14-F2A5-4381-A94F-AA239F8B454D}"/>
                </a:ext>
              </a:extLst>
            </p:cNvPr>
            <p:cNvSpPr/>
            <p:nvPr/>
          </p:nvSpPr>
          <p:spPr>
            <a:xfrm>
              <a:off x="9010533" y="126697"/>
              <a:ext cx="2920250" cy="16351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9D333A-2A0E-444D-A01B-2CB6FEED171C}"/>
                </a:ext>
              </a:extLst>
            </p:cNvPr>
            <p:cNvSpPr/>
            <p:nvPr/>
          </p:nvSpPr>
          <p:spPr>
            <a:xfrm>
              <a:off x="9010532" y="121321"/>
              <a:ext cx="2920251" cy="49263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     </a:t>
              </a:r>
              <a:r>
                <a:rPr lang="en-GB" sz="1000" dirty="0" err="1">
                  <a:latin typeface="Encode Sans" pitchFamily="2" charset="-18"/>
                </a:rPr>
                <a:t>Izmena</a:t>
              </a:r>
              <a:r>
                <a:rPr lang="en-GB" sz="1000" dirty="0">
                  <a:latin typeface="Encode Sans" pitchFamily="2" charset="-18"/>
                </a:rPr>
                <a:t> </a:t>
              </a:r>
              <a:r>
                <a:rPr lang="en-GB" sz="1000" dirty="0" err="1">
                  <a:latin typeface="Encode Sans" pitchFamily="2" charset="-18"/>
                </a:rPr>
                <a:t>naloga</a:t>
              </a:r>
              <a:endParaRPr lang="en-GB" sz="1000" kern="1200" dirty="0">
                <a:latin typeface="Encode Sans" pitchFamily="2" charset="-18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E9E32B-2492-4D7E-99F4-81B7F261D65A}"/>
                </a:ext>
              </a:extLst>
            </p:cNvPr>
            <p:cNvGrpSpPr/>
            <p:nvPr/>
          </p:nvGrpSpPr>
          <p:grpSpPr>
            <a:xfrm>
              <a:off x="9010532" y="1273579"/>
              <a:ext cx="2919167" cy="488727"/>
              <a:chOff x="7420612" y="8751892"/>
              <a:chExt cx="3900575" cy="65303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0C46216-78B9-4E7D-AAB0-6527890867E5}"/>
                  </a:ext>
                </a:extLst>
              </p:cNvPr>
              <p:cNvSpPr/>
              <p:nvPr/>
            </p:nvSpPr>
            <p:spPr>
              <a:xfrm>
                <a:off x="10118946" y="8904118"/>
                <a:ext cx="922596" cy="336205"/>
              </a:xfrm>
              <a:prstGeom prst="roundRect">
                <a:avLst>
                  <a:gd name="adj" fmla="val 8694"/>
                </a:avLst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Sa</a:t>
                </a:r>
                <a:r>
                  <a:rPr lang="sr-Latn-RS" sz="1000" dirty="0">
                    <a:latin typeface="Encode Sans" pitchFamily="2" charset="-18"/>
                  </a:rPr>
                  <a:t>čuvaj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4F6B5A8-BB40-4296-AEE6-B14E1ED2CC0D}"/>
                  </a:ext>
                </a:extLst>
              </p:cNvPr>
              <p:cNvSpPr/>
              <p:nvPr/>
            </p:nvSpPr>
            <p:spPr>
              <a:xfrm>
                <a:off x="7420612" y="8751892"/>
                <a:ext cx="3900575" cy="65303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65F20CA-CD39-4563-9FEA-71C177B71E71}"/>
                  </a:ext>
                </a:extLst>
              </p:cNvPr>
              <p:cNvSpPr/>
              <p:nvPr/>
            </p:nvSpPr>
            <p:spPr>
              <a:xfrm>
                <a:off x="9044076" y="8904118"/>
                <a:ext cx="1001883" cy="336205"/>
              </a:xfrm>
              <a:prstGeom prst="roundRect">
                <a:avLst>
                  <a:gd name="adj" fmla="val 8694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Odustani</a:t>
                </a:r>
                <a:endParaRPr lang="en-US" sz="1000" kern="1200" dirty="0">
                  <a:latin typeface="Encode Sans" pitchFamily="2" charset="-18"/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D3026E8-7FBB-4E86-A108-45289EBEBB64}"/>
                </a:ext>
              </a:extLst>
            </p:cNvPr>
            <p:cNvSpPr/>
            <p:nvPr/>
          </p:nvSpPr>
          <p:spPr>
            <a:xfrm>
              <a:off x="10841646" y="745331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965DAA-362D-4682-BEF0-9D8E565561B3}"/>
                </a:ext>
              </a:extLst>
            </p:cNvPr>
            <p:cNvSpPr/>
            <p:nvPr/>
          </p:nvSpPr>
          <p:spPr>
            <a:xfrm>
              <a:off x="10818949" y="211980"/>
              <a:ext cx="1021765" cy="206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account-modal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854F8DA-4045-40B6-9982-CFCE0327E0BD}"/>
              </a:ext>
            </a:extLst>
          </p:cNvPr>
          <p:cNvGrpSpPr/>
          <p:nvPr/>
        </p:nvGrpSpPr>
        <p:grpSpPr>
          <a:xfrm>
            <a:off x="3477033" y="1402547"/>
            <a:ext cx="7044414" cy="1511039"/>
            <a:chOff x="1731928" y="1616144"/>
            <a:chExt cx="7044414" cy="151103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3971C45-6072-4462-BF47-7979EB848FE1}"/>
                </a:ext>
              </a:extLst>
            </p:cNvPr>
            <p:cNvGrpSpPr/>
            <p:nvPr/>
          </p:nvGrpSpPr>
          <p:grpSpPr>
            <a:xfrm>
              <a:off x="1731928" y="1720841"/>
              <a:ext cx="7005050" cy="282563"/>
              <a:chOff x="1715201" y="1936632"/>
              <a:chExt cx="7005050" cy="28256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70E13B-6366-4615-A6EF-A3991B35459D}"/>
                  </a:ext>
                </a:extLst>
              </p:cNvPr>
              <p:cNvSpPr/>
              <p:nvPr/>
            </p:nvSpPr>
            <p:spPr>
              <a:xfrm>
                <a:off x="4552633" y="1936633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Ime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7EAFD-A6ED-477D-9CCD-AEA3ED3D8899}"/>
                  </a:ext>
                </a:extLst>
              </p:cNvPr>
              <p:cNvSpPr/>
              <p:nvPr/>
            </p:nvSpPr>
            <p:spPr>
              <a:xfrm>
                <a:off x="1715201" y="1936633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Korisni</a:t>
                </a:r>
                <a:r>
                  <a:rPr lang="sr-Latn-RS" sz="1000" kern="1200" dirty="0" err="1">
                    <a:latin typeface="Encode Sans" pitchFamily="2" charset="-18"/>
                  </a:rPr>
                  <a:t>čko</a:t>
                </a:r>
                <a:r>
                  <a:rPr lang="sr-Latn-RS" sz="1000" kern="1200" dirty="0">
                    <a:latin typeface="Encode Sans" pitchFamily="2" charset="-18"/>
                  </a:rPr>
                  <a:t> 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C60B77-1DC3-47DB-981D-56AEEC46D271}"/>
                  </a:ext>
                </a:extLst>
              </p:cNvPr>
              <p:cNvSpPr/>
              <p:nvPr/>
            </p:nvSpPr>
            <p:spPr>
              <a:xfrm>
                <a:off x="2717713" y="1936633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Email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71F4A7-361B-44AB-9A0B-06AF02D8C1E2}"/>
                  </a:ext>
                </a:extLst>
              </p:cNvPr>
              <p:cNvSpPr/>
              <p:nvPr/>
            </p:nvSpPr>
            <p:spPr>
              <a:xfrm>
                <a:off x="5501735" y="1936633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 err="1">
                    <a:latin typeface="Encode Sans" pitchFamily="2" charset="-18"/>
                  </a:rPr>
                  <a:t>Prezime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37B50EB-FE54-4784-B461-825BEE55ADCD}"/>
                  </a:ext>
                </a:extLst>
              </p:cNvPr>
              <p:cNvSpPr/>
              <p:nvPr/>
            </p:nvSpPr>
            <p:spPr>
              <a:xfrm>
                <a:off x="7817378" y="1936633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Akcije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6290800-EB88-44F9-A9FD-34B344D0FDEF}"/>
                  </a:ext>
                </a:extLst>
              </p:cNvPr>
              <p:cNvSpPr/>
              <p:nvPr/>
            </p:nvSpPr>
            <p:spPr>
              <a:xfrm>
                <a:off x="6920735" y="1936632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Tip </a:t>
                </a:r>
                <a:r>
                  <a:rPr lang="en-GB" sz="1000" kern="1200" dirty="0" err="1">
                    <a:latin typeface="Encode Sans" pitchFamily="2" charset="-18"/>
                  </a:rPr>
                  <a:t>korisnika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D3DD8A4-A9E8-4794-9233-266888921CB6}"/>
                </a:ext>
              </a:extLst>
            </p:cNvPr>
            <p:cNvGrpSpPr/>
            <p:nvPr/>
          </p:nvGrpSpPr>
          <p:grpSpPr>
            <a:xfrm>
              <a:off x="1731928" y="2001489"/>
              <a:ext cx="7005050" cy="282563"/>
              <a:chOff x="1715201" y="2217280"/>
              <a:chExt cx="7005050" cy="282563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ABDF258-4EB1-4E0A-817D-2FE05A8B8394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0D385DC-EED1-4179-8E84-BC59A223621C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034DB62-4BB3-4351-ABC7-6051D2358AE4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63E50E-1D75-4BC4-A85B-882317E30E54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61E03DA-CFE4-4904-854E-EF8D376F4E4A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BEC9B48-E2B8-4088-976F-2685689EA0B6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68D67A5-97AE-4FF9-B541-2CBE0DEF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673887C-2C1C-43F8-965A-5C837CDE7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7" name="Graphic 86" descr="Checkmark">
                <a:extLst>
                  <a:ext uri="{FF2B5EF4-FFF2-40B4-BE49-F238E27FC236}">
                    <a16:creationId xmlns:a16="http://schemas.microsoft.com/office/drawing/2014/main" id="{D724614A-B37A-4B6D-AA20-220C1FFD8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88" name="Graphic 87" descr="Pencil">
                <a:extLst>
                  <a:ext uri="{FF2B5EF4-FFF2-40B4-BE49-F238E27FC236}">
                    <a16:creationId xmlns:a16="http://schemas.microsoft.com/office/drawing/2014/main" id="{1D30AF18-A2D2-476C-B482-159CC8F9F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93F757E-4969-4F21-8C9B-FC149D23C2F9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E3892B5-4AE6-4723-8811-7D4F96C03D9F}"/>
                </a:ext>
              </a:extLst>
            </p:cNvPr>
            <p:cNvGrpSpPr/>
            <p:nvPr/>
          </p:nvGrpSpPr>
          <p:grpSpPr>
            <a:xfrm>
              <a:off x="1731928" y="2284057"/>
              <a:ext cx="7005050" cy="282563"/>
              <a:chOff x="1715201" y="2217280"/>
              <a:chExt cx="7005050" cy="2825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E0A916B-5707-47EB-838C-49AAE6C6C1B6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3812332-CA12-4344-8663-9A7BD1AEA1D5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08ACACA-A611-4A36-9F38-E141BC5A6341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864BD54-128D-4E36-9D60-04C3847A441E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EA7BBB0-B609-4377-9159-36ACB414B773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43163349-88D0-4195-B1AA-10562CCE31C4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70BD53F-B14A-41F2-A9E0-C4FFB957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7FDEE99-F55D-4E11-937E-E7FBBCDA3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2" name="Graphic 161" descr="Checkmark">
                <a:extLst>
                  <a:ext uri="{FF2B5EF4-FFF2-40B4-BE49-F238E27FC236}">
                    <a16:creationId xmlns:a16="http://schemas.microsoft.com/office/drawing/2014/main" id="{921977EF-F30A-464A-86A7-CB2CF909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163" name="Graphic 162" descr="Pencil">
                <a:extLst>
                  <a:ext uri="{FF2B5EF4-FFF2-40B4-BE49-F238E27FC236}">
                    <a16:creationId xmlns:a16="http://schemas.microsoft.com/office/drawing/2014/main" id="{25C9DE07-8B6C-45F3-A74B-805E52888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5B46182-7A08-4E07-B0E4-9C137A887089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7BD00D1-88A9-4029-94C4-6805BA9F2AA0}"/>
                </a:ext>
              </a:extLst>
            </p:cNvPr>
            <p:cNvGrpSpPr/>
            <p:nvPr/>
          </p:nvGrpSpPr>
          <p:grpSpPr>
            <a:xfrm>
              <a:off x="1731928" y="2562052"/>
              <a:ext cx="7005050" cy="282563"/>
              <a:chOff x="1715201" y="2217280"/>
              <a:chExt cx="7005050" cy="282563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8A5A1E4-3DD8-47A6-8D35-48A63FA866B1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6FA98AE-123D-46B2-BFF6-17386410D8C6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16EB751-B5C6-46D9-8FC3-38972B989B22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718141-9FA5-4085-84A9-9DD544B40D1E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C54BB1D-C3FD-4A24-9E46-3B53EF758C53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235AF98-5BF3-4080-8888-13892481A4D3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33870D-F6A5-469A-BFCF-08E5B06D7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83ED17A-1ED8-48BB-90A2-2EA03EAA2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8" name="Graphic 197" descr="Checkmark">
                <a:extLst>
                  <a:ext uri="{FF2B5EF4-FFF2-40B4-BE49-F238E27FC236}">
                    <a16:creationId xmlns:a16="http://schemas.microsoft.com/office/drawing/2014/main" id="{7E1E1FC9-D4FE-4630-8738-4DB89C5FA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199" name="Graphic 198" descr="Pencil">
                <a:extLst>
                  <a:ext uri="{FF2B5EF4-FFF2-40B4-BE49-F238E27FC236}">
                    <a16:creationId xmlns:a16="http://schemas.microsoft.com/office/drawing/2014/main" id="{F7494B1F-8ACE-41AB-B401-B8EC57631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6BD293C-D64B-49F8-BEE8-10E9714439B2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C2710D7-9F19-466F-A2BD-395320F8811E}"/>
                </a:ext>
              </a:extLst>
            </p:cNvPr>
            <p:cNvGrpSpPr/>
            <p:nvPr/>
          </p:nvGrpSpPr>
          <p:grpSpPr>
            <a:xfrm>
              <a:off x="1731928" y="2844620"/>
              <a:ext cx="7005050" cy="282563"/>
              <a:chOff x="1715201" y="2217280"/>
              <a:chExt cx="7005050" cy="282563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4F5A1D1-81FB-45D3-9E4B-09DC7C5E79DA}"/>
                  </a:ext>
                </a:extLst>
              </p:cNvPr>
              <p:cNvSpPr/>
              <p:nvPr/>
            </p:nvSpPr>
            <p:spPr>
              <a:xfrm>
                <a:off x="4552633" y="2217281"/>
                <a:ext cx="953960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F437451-7815-40CB-B860-C3C930E98180}"/>
                  </a:ext>
                </a:extLst>
              </p:cNvPr>
              <p:cNvSpPr/>
              <p:nvPr/>
            </p:nvSpPr>
            <p:spPr>
              <a:xfrm>
                <a:off x="1715201" y="2217281"/>
                <a:ext cx="1008088" cy="282561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E453E263-2A8E-46F1-A54D-BBECCFFEDD32}"/>
                  </a:ext>
                </a:extLst>
              </p:cNvPr>
              <p:cNvSpPr/>
              <p:nvPr/>
            </p:nvSpPr>
            <p:spPr>
              <a:xfrm>
                <a:off x="2717713" y="2217281"/>
                <a:ext cx="1836414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.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30FCE3AB-9684-4633-A85A-96D1A5380EF8}"/>
                  </a:ext>
                </a:extLst>
              </p:cNvPr>
              <p:cNvSpPr/>
              <p:nvPr/>
            </p:nvSpPr>
            <p:spPr>
              <a:xfrm>
                <a:off x="5501735" y="2217281"/>
                <a:ext cx="1418819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CB5FF46-88AF-4F8D-BC0F-1DEEB349096B}"/>
                  </a:ext>
                </a:extLst>
              </p:cNvPr>
              <p:cNvSpPr/>
              <p:nvPr/>
            </p:nvSpPr>
            <p:spPr>
              <a:xfrm>
                <a:off x="7817378" y="2217281"/>
                <a:ext cx="902873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endParaRPr lang="en-GB" sz="1000" kern="1200" dirty="0">
                  <a:latin typeface="Encode Sans" pitchFamily="2" charset="-18"/>
                </a:endParaRP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F68A572-3990-414D-BC22-79868F363E8D}"/>
                  </a:ext>
                </a:extLst>
              </p:cNvPr>
              <p:cNvGrpSpPr/>
              <p:nvPr/>
            </p:nvGrpSpPr>
            <p:grpSpPr>
              <a:xfrm>
                <a:off x="8467890" y="2308161"/>
                <a:ext cx="142664" cy="121985"/>
                <a:chOff x="5071529" y="633280"/>
                <a:chExt cx="147242" cy="125900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88AEC8F-6F06-427E-A62A-D8C26E032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1529" y="633280"/>
                  <a:ext cx="147242" cy="1259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96390F8-1FF8-4344-9193-7B92A1E25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1529" y="633280"/>
                  <a:ext cx="147242" cy="11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Graphic 209" descr="Checkmark">
                <a:extLst>
                  <a:ext uri="{FF2B5EF4-FFF2-40B4-BE49-F238E27FC236}">
                    <a16:creationId xmlns:a16="http://schemas.microsoft.com/office/drawing/2014/main" id="{977927D6-864A-457F-B924-FD9CB2446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74632" y="2287300"/>
                <a:ext cx="156736" cy="156736"/>
              </a:xfrm>
              <a:prstGeom prst="rect">
                <a:avLst/>
              </a:prstGeom>
            </p:spPr>
          </p:pic>
          <p:pic>
            <p:nvPicPr>
              <p:cNvPr id="211" name="Graphic 210" descr="Pencil">
                <a:extLst>
                  <a:ext uri="{FF2B5EF4-FFF2-40B4-BE49-F238E27FC236}">
                    <a16:creationId xmlns:a16="http://schemas.microsoft.com/office/drawing/2014/main" id="{7167298B-C07F-4919-9A4A-4A2CD26BA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72701" y="2285519"/>
                <a:ext cx="165410" cy="165410"/>
              </a:xfrm>
              <a:prstGeom prst="rect">
                <a:avLst/>
              </a:prstGeom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4A0C7D7-9439-45E1-B39A-43CEF209A9BE}"/>
                  </a:ext>
                </a:extLst>
              </p:cNvPr>
              <p:cNvSpPr/>
              <p:nvPr/>
            </p:nvSpPr>
            <p:spPr>
              <a:xfrm>
                <a:off x="6920735" y="2217280"/>
                <a:ext cx="896325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.</a:t>
                </a:r>
              </a:p>
            </p:txBody>
          </p:sp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55948C25-9C90-4CC2-8E92-B2BA125CAFBA}"/>
                </a:ext>
              </a:extLst>
            </p:cNvPr>
            <p:cNvSpPr/>
            <p:nvPr/>
          </p:nvSpPr>
          <p:spPr>
            <a:xfrm>
              <a:off x="8081023" y="1616144"/>
              <a:ext cx="695319" cy="1954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user-list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4669EA0-8A96-49C3-8C8B-235AB017458E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031D52-A70C-46D3-B1E2-00A88BE4016A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7CF1F971-B1DB-4F40-B5D9-809780D1C1E1}"/>
                </a:ext>
              </a:extLst>
            </p:cNvPr>
            <p:cNvSpPr/>
            <p:nvPr/>
          </p:nvSpPr>
          <p:spPr>
            <a:xfrm>
              <a:off x="1894396" y="1066544"/>
              <a:ext cx="992486" cy="207035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agency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72FB34DB-9F69-4B8B-90D0-89E9EE0EBAF3}"/>
                </a:ext>
              </a:extLst>
            </p:cNvPr>
            <p:cNvSpPr/>
            <p:nvPr/>
          </p:nvSpPr>
          <p:spPr>
            <a:xfrm>
              <a:off x="1213301" y="1489834"/>
              <a:ext cx="836999" cy="1954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agency-info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993BF77-6EF1-4C98-A1A1-3C6B2E57CF20}"/>
              </a:ext>
            </a:extLst>
          </p:cNvPr>
          <p:cNvSpPr/>
          <p:nvPr/>
        </p:nvSpPr>
        <p:spPr>
          <a:xfrm>
            <a:off x="1284142" y="1873400"/>
            <a:ext cx="695319" cy="1954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user-list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7EE5424-F5BB-458B-8DDA-AF072D8479AE}"/>
              </a:ext>
            </a:extLst>
          </p:cNvPr>
          <p:cNvGrpSpPr/>
          <p:nvPr/>
        </p:nvGrpSpPr>
        <p:grpSpPr>
          <a:xfrm>
            <a:off x="3404336" y="510521"/>
            <a:ext cx="5006795" cy="601226"/>
            <a:chOff x="3165817" y="2048612"/>
            <a:chExt cx="5006795" cy="6012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7B56B1-607C-4952-AF7D-B9694415CA84}"/>
                </a:ext>
              </a:extLst>
            </p:cNvPr>
            <p:cNvGrpSpPr/>
            <p:nvPr/>
          </p:nvGrpSpPr>
          <p:grpSpPr>
            <a:xfrm>
              <a:off x="3165817" y="2163443"/>
              <a:ext cx="1675500" cy="486151"/>
              <a:chOff x="4815914" y="1615947"/>
              <a:chExt cx="1675500" cy="48615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A02FEF2-89A8-4BD6-8760-906E1F6EACE5}"/>
                  </a:ext>
                </a:extLst>
              </p:cNvPr>
              <p:cNvSpPr/>
              <p:nvPr/>
            </p:nvSpPr>
            <p:spPr>
              <a:xfrm>
                <a:off x="4889486" y="1819536"/>
                <a:ext cx="1601928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kern="1200" dirty="0">
                    <a:latin typeface="Encode Sans" pitchFamily="2" charset="-18"/>
                  </a:rPr>
                  <a:t>20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51F2D40-70C9-4EBE-BC2C-6DA465AE9EBF}"/>
                  </a:ext>
                </a:extLst>
              </p:cNvPr>
              <p:cNvSpPr/>
              <p:nvPr/>
            </p:nvSpPr>
            <p:spPr>
              <a:xfrm>
                <a:off x="4815914" y="1615947"/>
                <a:ext cx="1649091" cy="20358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Procenat</a:t>
                </a:r>
                <a:r>
                  <a:rPr lang="en-GB" sz="1000" dirty="0">
                    <a:latin typeface="Encode Sans" pitchFamily="2" charset="-18"/>
                  </a:rPr>
                  <a:t> za </a:t>
                </a:r>
                <a:r>
                  <a:rPr lang="en-GB" sz="1000" dirty="0" err="1">
                    <a:latin typeface="Encode Sans" pitchFamily="2" charset="-18"/>
                  </a:rPr>
                  <a:t>kredite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A94245-5617-4265-932D-25A527CCCA8A}"/>
                </a:ext>
              </a:extLst>
            </p:cNvPr>
            <p:cNvGrpSpPr/>
            <p:nvPr/>
          </p:nvGrpSpPr>
          <p:grpSpPr>
            <a:xfrm>
              <a:off x="4827066" y="2163687"/>
              <a:ext cx="1675500" cy="486151"/>
              <a:chOff x="4815914" y="2163687"/>
              <a:chExt cx="1675500" cy="48615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612C683-0234-4FCA-B5E2-8807A3B338F8}"/>
                  </a:ext>
                </a:extLst>
              </p:cNvPr>
              <p:cNvSpPr/>
              <p:nvPr/>
            </p:nvSpPr>
            <p:spPr>
              <a:xfrm>
                <a:off x="4889486" y="2367276"/>
                <a:ext cx="1601928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10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6A26A95-0500-4E93-AD9E-5CE85E66682B}"/>
                  </a:ext>
                </a:extLst>
              </p:cNvPr>
              <p:cNvSpPr/>
              <p:nvPr/>
            </p:nvSpPr>
            <p:spPr>
              <a:xfrm>
                <a:off x="4815914" y="2163687"/>
                <a:ext cx="1649091" cy="216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Procenat</a:t>
                </a:r>
                <a:r>
                  <a:rPr lang="en-GB" sz="1000" dirty="0">
                    <a:latin typeface="Encode Sans" pitchFamily="2" charset="-18"/>
                  </a:rPr>
                  <a:t> za </a:t>
                </a:r>
                <a:r>
                  <a:rPr lang="en-GB" sz="1000" dirty="0" err="1">
                    <a:latin typeface="Encode Sans" pitchFamily="2" charset="-18"/>
                  </a:rPr>
                  <a:t>iznajmljivanje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DCD8A2-F45C-411D-ACC4-089AB0777B2E}"/>
                </a:ext>
              </a:extLst>
            </p:cNvPr>
            <p:cNvGrpSpPr/>
            <p:nvPr/>
          </p:nvGrpSpPr>
          <p:grpSpPr>
            <a:xfrm>
              <a:off x="6483341" y="2163443"/>
              <a:ext cx="1675501" cy="486151"/>
              <a:chOff x="6483341" y="2163443"/>
              <a:chExt cx="1675501" cy="48615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A319E67-30CC-4CC6-9497-0C8E133BC300}"/>
                  </a:ext>
                </a:extLst>
              </p:cNvPr>
              <p:cNvSpPr/>
              <p:nvPr/>
            </p:nvSpPr>
            <p:spPr>
              <a:xfrm>
                <a:off x="6556914" y="2367032"/>
                <a:ext cx="1601928" cy="28256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>
                    <a:latin typeface="Encode Sans" pitchFamily="2" charset="-18"/>
                  </a:rPr>
                  <a:t>15</a:t>
                </a:r>
                <a:endParaRPr lang="en-GB" sz="1000" kern="1200" dirty="0">
                  <a:latin typeface="Encode Sans" pitchFamily="2" charset="-1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180458E-F99F-43C8-BC01-4BBB8D6D5EF9}"/>
                  </a:ext>
                </a:extLst>
              </p:cNvPr>
              <p:cNvSpPr/>
              <p:nvPr/>
            </p:nvSpPr>
            <p:spPr>
              <a:xfrm>
                <a:off x="6483341" y="2163443"/>
                <a:ext cx="1649091" cy="216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buClrTx/>
                  <a:defRPr/>
                </a:pPr>
                <a:r>
                  <a:rPr lang="en-GB" sz="1000" dirty="0" err="1">
                    <a:latin typeface="Encode Sans" pitchFamily="2" charset="-18"/>
                  </a:rPr>
                  <a:t>Procenat</a:t>
                </a:r>
                <a:r>
                  <a:rPr lang="en-GB" sz="1000" dirty="0">
                    <a:latin typeface="Encode Sans" pitchFamily="2" charset="-18"/>
                  </a:rPr>
                  <a:t> za </a:t>
                </a:r>
                <a:r>
                  <a:rPr lang="en-GB" sz="1000" dirty="0" err="1">
                    <a:latin typeface="Encode Sans" pitchFamily="2" charset="-18"/>
                  </a:rPr>
                  <a:t>prodaju</a:t>
                </a:r>
                <a:endParaRPr lang="sr-Latn-RS" sz="1000" dirty="0">
                  <a:latin typeface="Encode Sans" pitchFamily="2" charset="-18"/>
                </a:endParaRPr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3407829C-45C3-4836-A0AE-B837C045A745}"/>
                </a:ext>
              </a:extLst>
            </p:cNvPr>
            <p:cNvSpPr/>
            <p:nvPr/>
          </p:nvSpPr>
          <p:spPr>
            <a:xfrm>
              <a:off x="7335613" y="2048612"/>
              <a:ext cx="836999" cy="19545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agency-info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0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A613C86-0BFE-465E-9718-FD826526A4D9}"/>
              </a:ext>
            </a:extLst>
          </p:cNvPr>
          <p:cNvSpPr/>
          <p:nvPr/>
        </p:nvSpPr>
        <p:spPr>
          <a:xfrm>
            <a:off x="351285" y="367641"/>
            <a:ext cx="1115100" cy="189920"/>
          </a:xfrm>
          <a:prstGeom prst="roundRect">
            <a:avLst>
              <a:gd name="adj" fmla="val 50000"/>
            </a:avLst>
          </a:prstGeom>
          <a:solidFill>
            <a:srgbClr val="C39A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defRPr/>
            </a:pPr>
            <a:r>
              <a:rPr lang="en-GB" sz="800" b="1" dirty="0">
                <a:latin typeface="Encode Sans" pitchFamily="2" charset="-18"/>
              </a:rPr>
              <a:t>my-account</a:t>
            </a:r>
            <a:r>
              <a:rPr lang="en-GB" sz="800" b="1" kern="1200" dirty="0">
                <a:latin typeface="Encode Sans" pitchFamily="2" charset="-18"/>
              </a:rPr>
              <a:t>-page</a:t>
            </a:r>
            <a:endParaRPr lang="en-US" sz="800" b="1" kern="1200" dirty="0">
              <a:latin typeface="Encode Sans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56465-415D-46AD-B9B3-497FAA6CA985}"/>
              </a:ext>
            </a:extLst>
          </p:cNvPr>
          <p:cNvGrpSpPr/>
          <p:nvPr/>
        </p:nvGrpSpPr>
        <p:grpSpPr>
          <a:xfrm>
            <a:off x="4343014" y="1046556"/>
            <a:ext cx="1498206" cy="644393"/>
            <a:chOff x="7126081" y="5339701"/>
            <a:chExt cx="1498206" cy="64439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59356CC-2503-4419-9BDC-116DBA7525B2}"/>
                </a:ext>
              </a:extLst>
            </p:cNvPr>
            <p:cNvSpPr/>
            <p:nvPr/>
          </p:nvSpPr>
          <p:spPr>
            <a:xfrm>
              <a:off x="7920238" y="5732574"/>
              <a:ext cx="704049" cy="251520"/>
            </a:xfrm>
            <a:prstGeom prst="roundRect">
              <a:avLst>
                <a:gd name="adj" fmla="val 8694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kern="1200" dirty="0">
                  <a:latin typeface="Encode Sans" pitchFamily="2" charset="-18"/>
                </a:rPr>
                <a:t>Sa</a:t>
              </a:r>
              <a:r>
                <a:rPr lang="sr-Latn-RS" sz="1000" kern="1200" dirty="0">
                  <a:latin typeface="Encode Sans" pitchFamily="2" charset="-18"/>
                </a:rPr>
                <a:t>čuvaj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F4F2C2-BB1F-4ACF-B6F9-7FC145446ADF}"/>
                </a:ext>
              </a:extLst>
            </p:cNvPr>
            <p:cNvSpPr/>
            <p:nvPr/>
          </p:nvSpPr>
          <p:spPr>
            <a:xfrm>
              <a:off x="7126081" y="5732574"/>
              <a:ext cx="730337" cy="251520"/>
            </a:xfrm>
            <a:prstGeom prst="roundRect">
              <a:avLst>
                <a:gd name="adj" fmla="val 869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1000" kern="1200" dirty="0" err="1">
                  <a:latin typeface="Encode Sans" pitchFamily="2" charset="-18"/>
                </a:rPr>
                <a:t>Odustani</a:t>
              </a:r>
              <a:endParaRPr lang="en-US" sz="1000" kern="1200" dirty="0">
                <a:latin typeface="Encode Sans" pitchFamily="2" charset="-18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179A7FC-6F20-422B-A86A-80F98AB1AF65}"/>
                </a:ext>
              </a:extLst>
            </p:cNvPr>
            <p:cNvSpPr/>
            <p:nvPr/>
          </p:nvSpPr>
          <p:spPr>
            <a:xfrm>
              <a:off x="7671339" y="5339701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7BC9FEC-33C2-414A-992F-9D3AC4251C1A}"/>
              </a:ext>
            </a:extLst>
          </p:cNvPr>
          <p:cNvGrpSpPr/>
          <p:nvPr/>
        </p:nvGrpSpPr>
        <p:grpSpPr>
          <a:xfrm>
            <a:off x="356366" y="1046556"/>
            <a:ext cx="2550874" cy="1880640"/>
            <a:chOff x="356366" y="1046556"/>
            <a:chExt cx="2550874" cy="188064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CD4B53E-6016-44DA-9E63-AF5BC24E73CD}"/>
                </a:ext>
              </a:extLst>
            </p:cNvPr>
            <p:cNvSpPr/>
            <p:nvPr/>
          </p:nvSpPr>
          <p:spPr>
            <a:xfrm>
              <a:off x="356366" y="1046556"/>
              <a:ext cx="2550874" cy="1880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endParaRPr lang="en-US" sz="1200" kern="1200" dirty="0">
                <a:latin typeface="Encode Sans" pitchFamily="2" charset="-18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20C2A9F-C714-43B4-9BB9-B28871457CB4}"/>
                </a:ext>
              </a:extLst>
            </p:cNvPr>
            <p:cNvSpPr/>
            <p:nvPr/>
          </p:nvSpPr>
          <p:spPr>
            <a:xfrm>
              <a:off x="1792140" y="1079853"/>
              <a:ext cx="1115100" cy="189920"/>
            </a:xfrm>
            <a:prstGeom prst="roundRect">
              <a:avLst>
                <a:gd name="adj" fmla="val 50000"/>
              </a:avLst>
            </a:prstGeom>
            <a:solidFill>
              <a:srgbClr val="C39A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dirty="0">
                  <a:latin typeface="Encode Sans" pitchFamily="2" charset="-18"/>
                </a:rPr>
                <a:t>my-account</a:t>
              </a:r>
              <a:r>
                <a:rPr lang="en-GB" sz="800" b="1" kern="1200" dirty="0">
                  <a:latin typeface="Encode Sans" pitchFamily="2" charset="-18"/>
                </a:rPr>
                <a:t>-page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DEFE1050-4C10-4CEB-A180-17424FCBA4A5}"/>
                </a:ext>
              </a:extLst>
            </p:cNvPr>
            <p:cNvSpPr/>
            <p:nvPr/>
          </p:nvSpPr>
          <p:spPr>
            <a:xfrm>
              <a:off x="1155329" y="1492989"/>
              <a:ext cx="952948" cy="19963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buClrTx/>
                <a:defRPr/>
              </a:pPr>
              <a:r>
                <a:rPr lang="en-GB" sz="800" b="1" kern="1200" dirty="0">
                  <a:latin typeface="Encode Sans" pitchFamily="2" charset="-18"/>
                </a:rPr>
                <a:t>account-form</a:t>
              </a:r>
              <a:endParaRPr lang="en-US" sz="800" b="1" kern="1200" dirty="0">
                <a:latin typeface="Encode Sans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6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338</Words>
  <Application>Microsoft Office PowerPoint</Application>
  <PresentationFormat>Widescreen</PresentationFormat>
  <Paragraphs>211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Encode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S</dc:creator>
  <cp:lastModifiedBy>Marko S</cp:lastModifiedBy>
  <cp:revision>442</cp:revision>
  <dcterms:created xsi:type="dcterms:W3CDTF">2021-06-29T11:58:49Z</dcterms:created>
  <dcterms:modified xsi:type="dcterms:W3CDTF">2021-07-08T17:21:50Z</dcterms:modified>
</cp:coreProperties>
</file>