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0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D-431A-8872-4DE1817A2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D-431A-8872-4DE1817A2D71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5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C0-498F-A403-A95402200C83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1D-431A-8872-4DE1817A2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67994824"/>
        <c:axId val="-2074751000"/>
      </c:barChart>
      <c:catAx>
        <c:axId val="206799482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de-DE"/>
          </a:p>
        </c:txPr>
        <c:crossAx val="2067994824"/>
        <c:crosses val="max"/>
        <c:crossBetween val="between"/>
      </c:valAx>
    </c:plotArea>
    <c:legend>
      <c:legendPos val="r"/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/>
            </a:solidFill>
          </c:spPr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0-B85F-4AF1-A30D-36666B2DA3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B85F-4AF1-A30D-36666B2DA3A3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B85F-4AF1-A30D-36666B2DA3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/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D-431A-8872-4DE1817A2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txPr>
        <a:bodyPr/>
        <a:lstStyle/>
        <a:p>
          <a:pPr>
            <a:defRPr sz="11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0-772D-4C9D-9DDE-2FA0E42799C2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D-431A-8872-4DE1817A2D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1D-431A-8872-4DE1817A2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67994824"/>
        <c:axId val="-20747510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81D-431A-8872-4DE1817A2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1426048"/>
        <c:axId val="1676359536"/>
      </c:lineChart>
      <c:catAx>
        <c:axId val="206799482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de-DE"/>
          </a:p>
        </c:txPr>
        <c:crossAx val="-2074751000"/>
        <c:crosses val="autoZero"/>
        <c:auto val="1"/>
        <c:lblAlgn val="ctr"/>
        <c:lblOffset val="100"/>
        <c:noMultiLvlLbl val="0"/>
      </c:catAx>
      <c:valAx>
        <c:axId val="-20747510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de-DE"/>
          </a:p>
        </c:txPr>
        <c:crossAx val="2067994824"/>
        <c:crosses val="max"/>
        <c:crossBetween val="between"/>
      </c:valAx>
      <c:valAx>
        <c:axId val="1676359536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621426048"/>
        <c:crosses val="max"/>
        <c:crossBetween val="between"/>
      </c:valAx>
      <c:catAx>
        <c:axId val="1621426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76359536"/>
        <c:crosses val="autoZero"/>
        <c:auto val="1"/>
        <c:lblAlgn val="ctr"/>
        <c:lblOffset val="100"/>
        <c:noMultiLvlLbl val="0"/>
      </c:catAx>
    </c:plotArea>
    <c:legend>
      <c:legendPos val="r"/>
      <c:overlay val="0"/>
      <c:txPr>
        <a:bodyPr/>
        <a:lstStyle/>
        <a:p>
          <a:pPr>
            <a:defRPr sz="90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472700457"/>
              </p:ext>
            </p:extLst>
          </p:nvPr>
        </p:nvGraphicFramePr>
        <p:xfrm>
          <a:off x="1270000" y="1270000"/>
          <a:ext cx="508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259606819"/>
              </p:ext>
            </p:extLst>
          </p:nvPr>
        </p:nvGraphicFramePr>
        <p:xfrm>
          <a:off x="1270000" y="1270000"/>
          <a:ext cx="508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7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270000" y="1270000"/>
          <a:ext cx="508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094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Bildschirmpräsentation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Thomas Singer</cp:lastModifiedBy>
  <cp:revision>18</cp:revision>
  <dcterms:created xsi:type="dcterms:W3CDTF">2017-12-06T03:55:22Z</dcterms:created>
  <dcterms:modified xsi:type="dcterms:W3CDTF">2021-02-26T14:06:17Z</dcterms:modified>
</cp:coreProperties>
</file>