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30.xml" ContentType="application/vnd.ms-office.chartcolorstyle+xml"/>
  <Override PartName="/ppt/charts/style3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58" r:id="rId3"/>
    <p:sldId id="307" r:id="rId4"/>
    <p:sldId id="306" r:id="rId5"/>
    <p:sldId id="301" r:id="rId6"/>
    <p:sldId id="305" r:id="rId7"/>
    <p:sldId id="304" r:id="rId8"/>
    <p:sldId id="308" r:id="rId9"/>
    <p:sldId id="309" r:id="rId10"/>
    <p:sldId id="262" r:id="rId11"/>
    <p:sldId id="276" r:id="rId12"/>
    <p:sldId id="295" r:id="rId13"/>
    <p:sldId id="296" r:id="rId14"/>
    <p:sldId id="273" r:id="rId15"/>
    <p:sldId id="275" r:id="rId16"/>
    <p:sldId id="277" r:id="rId17"/>
    <p:sldId id="283" r:id="rId18"/>
    <p:sldId id="259" r:id="rId19"/>
    <p:sldId id="257" r:id="rId20"/>
    <p:sldId id="282" r:id="rId21"/>
    <p:sldId id="279" r:id="rId22"/>
    <p:sldId id="280" r:id="rId23"/>
    <p:sldId id="281" r:id="rId24"/>
    <p:sldId id="284" r:id="rId25"/>
    <p:sldId id="274" r:id="rId26"/>
    <p:sldId id="287" r:id="rId27"/>
    <p:sldId id="286" r:id="rId28"/>
    <p:sldId id="288" r:id="rId29"/>
    <p:sldId id="290" r:id="rId30"/>
    <p:sldId id="289" r:id="rId31"/>
    <p:sldId id="260" r:id="rId32"/>
    <p:sldId id="291" r:id="rId33"/>
    <p:sldId id="292" r:id="rId34"/>
    <p:sldId id="285" r:id="rId35"/>
    <p:sldId id="272" r:id="rId36"/>
    <p:sldId id="263" r:id="rId37"/>
    <p:sldId id="264" r:id="rId38"/>
    <p:sldId id="266" r:id="rId39"/>
    <p:sldId id="267" r:id="rId40"/>
    <p:sldId id="269" r:id="rId41"/>
    <p:sldId id="265" r:id="rId42"/>
    <p:sldId id="310" r:id="rId43"/>
    <p:sldId id="268" r:id="rId44"/>
    <p:sldId id="256" r:id="rId45"/>
    <p:sldId id="271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B9B9B9"/>
    <a:srgbClr val="FCD554"/>
    <a:srgbClr val="DA87FF"/>
    <a:srgbClr val="FF9CD3"/>
    <a:srgbClr val="F25F7D"/>
    <a:srgbClr val="C03586"/>
    <a:srgbClr val="F26778"/>
    <a:srgbClr val="F2A522"/>
    <a:srgbClr val="FE705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1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72-48B0-88E6-C01CAFCBBB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72-48B0-88E6-C01CAFCBBB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72-48B0-88E6-C01CAFCBB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5918536"/>
        <c:axId val="835522736"/>
      </c:barChart>
      <c:catAx>
        <c:axId val="665918536"/>
        <c:scaling>
          <c:orientation val="minMax"/>
        </c:scaling>
        <c:delete val="0"/>
        <c:axPos val="l"/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5522736"/>
        <c:crosses val="autoZero"/>
        <c:auto val="1"/>
        <c:lblAlgn val="ctr"/>
        <c:lblOffset val="100"/>
        <c:noMultiLvlLbl val="0"/>
      </c:catAx>
      <c:valAx>
        <c:axId val="835522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5918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7A-4D6C-A85F-D874426177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7A-4D6C-A85F-D874426177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7A-4D6C-A85F-D874426177E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7A-4D6C-A85F-D874426177E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C5-4942-B481-2BA31007C7A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>
                <a:solidFill>
                  <a:schemeClr val="tx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2017-2019</a:t>
            </a:r>
            <a:r>
              <a:rPr lang="ko-KR" altLang="en-US" dirty="0" smtClean="0">
                <a:solidFill>
                  <a:schemeClr val="tx1"/>
                </a:solidFill>
                <a:latin typeface="타이포_씨고딕 180" panose="02020503020101020101" pitchFamily="18" charset="-127"/>
                <a:ea typeface="타이포_씨고딕 180" panose="02020503020101020101" pitchFamily="18" charset="-127"/>
              </a:rPr>
              <a:t>년도 피해 건수</a:t>
            </a:r>
            <a:endParaRPr lang="ko-KR" altLang="en-US" dirty="0">
              <a:solidFill>
                <a:schemeClr val="tx1"/>
              </a:solidFill>
              <a:latin typeface="타이포_씨고딕 180" panose="02020503020101020101" pitchFamily="18" charset="-127"/>
              <a:ea typeface="타이포_씨고딕 180" panose="02020503020101020101" pitchFamily="18" charset="-127"/>
            </a:endParaRPr>
          </a:p>
        </c:rich>
      </c:tx>
      <c:layout>
        <c:manualLayout>
          <c:xMode val="edge"/>
          <c:yMode val="edge"/>
          <c:x val="0.18913897360454171"/>
          <c:y val="1.7596161173446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35-4E67-9639-E57146BC74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35-4E67-9639-E57146BC74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35-4E67-9639-E57146BC7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+mn-cs"/>
                  </a:defRPr>
                </a:pPr>
                <a:r>
                  <a:rPr lang="ko-KR" altLang="en-US" b="1" dirty="0">
                    <a:solidFill>
                      <a:schemeClr val="tx1"/>
                    </a:solidFill>
                    <a:latin typeface="타이포_씨고딕 140" panose="02020503020101020101" pitchFamily="18" charset="-127"/>
                    <a:ea typeface="타이포_씨고딕 140" panose="02020503020101020101" pitchFamily="18" charset="-127"/>
                  </a:rPr>
                  <a:t>축 제목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>
                    <a:solidFill>
                      <a:schemeClr val="tx1"/>
                    </a:solidFill>
                    <a:latin typeface="타이포_씨고딕 140" panose="02020503020101020101" pitchFamily="18" charset="-127"/>
                    <a:ea typeface="타이포_씨고딕 140" panose="02020503020101020101" pitchFamily="18" charset="-127"/>
                  </a:rPr>
                  <a:t>축 제목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84-44DF-929C-5D78A1AFE4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84-44DF-929C-5D78A1AFE4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84-44DF-929C-5D78A1AFE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6744256"/>
        <c:axId val="6741904"/>
      </c:barChart>
      <c:catAx>
        <c:axId val="67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1904"/>
        <c:crosses val="autoZero"/>
        <c:auto val="1"/>
        <c:lblAlgn val="ctr"/>
        <c:lblOffset val="100"/>
        <c:noMultiLvlLbl val="0"/>
      </c:catAx>
      <c:valAx>
        <c:axId val="67419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4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E3-4D9B-95FD-7208932B3C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DE3-4D9B-95FD-7208932B3C5B}"/>
              </c:ext>
            </c:extLst>
          </c:dPt>
          <c:dPt>
            <c:idx val="2"/>
            <c:bubble3D val="0"/>
            <c:spPr>
              <a:solidFill>
                <a:srgbClr val="FD97B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DE3-4D9B-95FD-7208932B3C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DE3-4D9B-95FD-7208932B3C5B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E3-4D9B-95FD-7208932B3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5A20D-F2F5-47F0-8080-05D35CFDA825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6B810CAF-69C9-44E5-8531-5F8E95A84DC8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DBA28E29-FF9E-4C09-BE7A-52FCB2A66358}" type="par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8D132F9E-1D03-4C6A-B411-E6D8C4C40B66}" type="sibTrans" cxnId="{2C442EBA-B146-4029-A38F-59588057EDC8}">
      <dgm:prSet/>
      <dgm:spPr/>
      <dgm:t>
        <a:bodyPr/>
        <a:lstStyle/>
        <a:p>
          <a:pPr latinLnBrk="1"/>
          <a:endParaRPr lang="ko-KR" altLang="en-US"/>
        </a:p>
      </dgm:t>
    </dgm:pt>
    <dgm:pt modelId="{78D8015C-6AA4-4207-A5A1-DCC2C049FB59}">
      <dgm:prSet phldrT="[텍스트]" phldr="1"/>
      <dgm:spPr>
        <a:solidFill>
          <a:schemeClr val="accent4"/>
        </a:solidFill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A56A909-994D-4166-B8B6-0281292AB860}" type="par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B6916096-5D96-4C27-87F4-31BA8265526E}" type="sibTrans" cxnId="{61892777-83D6-4071-AF44-FEFFCB02BFF1}">
      <dgm:prSet/>
      <dgm:spPr/>
      <dgm:t>
        <a:bodyPr/>
        <a:lstStyle/>
        <a:p>
          <a:pPr latinLnBrk="1"/>
          <a:endParaRPr lang="ko-KR" altLang="en-US"/>
        </a:p>
      </dgm:t>
    </dgm:pt>
    <dgm:pt modelId="{6F6C166C-1D77-46C9-9DA4-6045ADB30E6E}">
      <dgm:prSet phldrT="[텍스트]" phldr="1"/>
      <dgm:spPr>
        <a:solidFill>
          <a:schemeClr val="accent1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5BF0A6A0-DE75-472C-9E5F-7712D0357BDE}" type="par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DC377749-6F1C-490F-8E65-08E8C4192831}" type="sibTrans" cxnId="{DC15C975-B69D-4816-9772-87D50DDB9974}">
      <dgm:prSet/>
      <dgm:spPr/>
      <dgm:t>
        <a:bodyPr/>
        <a:lstStyle/>
        <a:p>
          <a:pPr latinLnBrk="1"/>
          <a:endParaRPr lang="ko-KR" altLang="en-US"/>
        </a:p>
      </dgm:t>
    </dgm:pt>
    <dgm:pt modelId="{9F5C42F9-EB50-41D6-9D2A-8F8AEDE70C73}">
      <dgm:prSet phldrT="[텍스트]" phldr="1"/>
      <dgm:spPr>
        <a:solidFill>
          <a:schemeClr val="accent3"/>
        </a:solidFill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95D8A966-D41F-47DE-BEF7-DA8AB84F4DC6}" type="par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EFF7A2A5-260B-4524-B45B-07BBD270A5C2}" type="sibTrans" cxnId="{4CCE2588-5D3B-4024-9EC4-B41FC6CE5309}">
      <dgm:prSet/>
      <dgm:spPr/>
      <dgm:t>
        <a:bodyPr/>
        <a:lstStyle/>
        <a:p>
          <a:pPr latinLnBrk="1"/>
          <a:endParaRPr lang="ko-KR" altLang="en-US"/>
        </a:p>
      </dgm:t>
    </dgm:pt>
    <dgm:pt modelId="{8E3EB531-51BD-49BD-90B2-ED9485ADCCAA}" type="pres">
      <dgm:prSet presAssocID="{B805A20D-F2F5-47F0-8080-05D35CFDA82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3880A27-8B22-4BE4-80A3-5AF693B1E673}" type="pres">
      <dgm:prSet presAssocID="{B805A20D-F2F5-47F0-8080-05D35CFDA82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081641-3E3E-4D63-BDE6-FED6BAA54B1C}" type="pres">
      <dgm:prSet presAssocID="{B805A20D-F2F5-47F0-8080-05D35CFDA82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9C0468-2CFC-4773-A99A-8EC2169C7EA7}" type="pres">
      <dgm:prSet presAssocID="{B805A20D-F2F5-47F0-8080-05D35CFDA825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401A8-E534-40EF-9B07-4F9CCF86AA7E}" type="pres">
      <dgm:prSet presAssocID="{B805A20D-F2F5-47F0-8080-05D35CFDA825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896FB25-F4ED-4CB9-B0B6-18A354F9B679}" type="presOf" srcId="{B805A20D-F2F5-47F0-8080-05D35CFDA825}" destId="{8E3EB531-51BD-49BD-90B2-ED9485ADCCAA}" srcOrd="0" destOrd="0" presId="urn:microsoft.com/office/officeart/2005/8/layout/pyramid4"/>
    <dgm:cxn modelId="{591B01DD-B456-4E8A-B66B-588A4FDDC39C}" type="presOf" srcId="{78D8015C-6AA4-4207-A5A1-DCC2C049FB59}" destId="{B9081641-3E3E-4D63-BDE6-FED6BAA54B1C}" srcOrd="0" destOrd="0" presId="urn:microsoft.com/office/officeart/2005/8/layout/pyramid4"/>
    <dgm:cxn modelId="{DC15C975-B69D-4816-9772-87D50DDB9974}" srcId="{B805A20D-F2F5-47F0-8080-05D35CFDA825}" destId="{6F6C166C-1D77-46C9-9DA4-6045ADB30E6E}" srcOrd="2" destOrd="0" parTransId="{5BF0A6A0-DE75-472C-9E5F-7712D0357BDE}" sibTransId="{DC377749-6F1C-490F-8E65-08E8C4192831}"/>
    <dgm:cxn modelId="{4CCE2588-5D3B-4024-9EC4-B41FC6CE5309}" srcId="{B805A20D-F2F5-47F0-8080-05D35CFDA825}" destId="{9F5C42F9-EB50-41D6-9D2A-8F8AEDE70C73}" srcOrd="3" destOrd="0" parTransId="{95D8A966-D41F-47DE-BEF7-DA8AB84F4DC6}" sibTransId="{EFF7A2A5-260B-4524-B45B-07BBD270A5C2}"/>
    <dgm:cxn modelId="{2E9B32A3-4CEB-4B79-BDB0-88BA6D440ABD}" type="presOf" srcId="{9F5C42F9-EB50-41D6-9D2A-8F8AEDE70C73}" destId="{230401A8-E534-40EF-9B07-4F9CCF86AA7E}" srcOrd="0" destOrd="0" presId="urn:microsoft.com/office/officeart/2005/8/layout/pyramid4"/>
    <dgm:cxn modelId="{61892777-83D6-4071-AF44-FEFFCB02BFF1}" srcId="{B805A20D-F2F5-47F0-8080-05D35CFDA825}" destId="{78D8015C-6AA4-4207-A5A1-DCC2C049FB59}" srcOrd="1" destOrd="0" parTransId="{DA56A909-994D-4166-B8B6-0281292AB860}" sibTransId="{B6916096-5D96-4C27-87F4-31BA8265526E}"/>
    <dgm:cxn modelId="{2C442EBA-B146-4029-A38F-59588057EDC8}" srcId="{B805A20D-F2F5-47F0-8080-05D35CFDA825}" destId="{6B810CAF-69C9-44E5-8531-5F8E95A84DC8}" srcOrd="0" destOrd="0" parTransId="{DBA28E29-FF9E-4C09-BE7A-52FCB2A66358}" sibTransId="{8D132F9E-1D03-4C6A-B411-E6D8C4C40B66}"/>
    <dgm:cxn modelId="{3543C7DD-0322-4AA2-A180-2F2000177D4D}" type="presOf" srcId="{6B810CAF-69C9-44E5-8531-5F8E95A84DC8}" destId="{D3880A27-8B22-4BE4-80A3-5AF693B1E673}" srcOrd="0" destOrd="0" presId="urn:microsoft.com/office/officeart/2005/8/layout/pyramid4"/>
    <dgm:cxn modelId="{B8048F95-8300-4784-ADF2-D160E4E70161}" type="presOf" srcId="{6F6C166C-1D77-46C9-9DA4-6045ADB30E6E}" destId="{4C9C0468-2CFC-4773-A99A-8EC2169C7EA7}" srcOrd="0" destOrd="0" presId="urn:microsoft.com/office/officeart/2005/8/layout/pyramid4"/>
    <dgm:cxn modelId="{FF46343E-7C4C-490E-A6EB-22C35C49F2AF}" type="presParOf" srcId="{8E3EB531-51BD-49BD-90B2-ED9485ADCCAA}" destId="{D3880A27-8B22-4BE4-80A3-5AF693B1E673}" srcOrd="0" destOrd="0" presId="urn:microsoft.com/office/officeart/2005/8/layout/pyramid4"/>
    <dgm:cxn modelId="{23661BD5-1EE0-4824-8ECA-E62E8FE3BF50}" type="presParOf" srcId="{8E3EB531-51BD-49BD-90B2-ED9485ADCCAA}" destId="{B9081641-3E3E-4D63-BDE6-FED6BAA54B1C}" srcOrd="1" destOrd="0" presId="urn:microsoft.com/office/officeart/2005/8/layout/pyramid4"/>
    <dgm:cxn modelId="{39E1C071-4FF1-4D7B-9D8A-39EB38DE11E0}" type="presParOf" srcId="{8E3EB531-51BD-49BD-90B2-ED9485ADCCAA}" destId="{4C9C0468-2CFC-4773-A99A-8EC2169C7EA7}" srcOrd="2" destOrd="0" presId="urn:microsoft.com/office/officeart/2005/8/layout/pyramid4"/>
    <dgm:cxn modelId="{DAF8B0D2-B4FD-4A36-B188-1BD2CAA3DF7C}" type="presParOf" srcId="{8E3EB531-51BD-49BD-90B2-ED9485ADCCAA}" destId="{230401A8-E534-40EF-9B07-4F9CCF86AA7E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0A27-8B22-4BE4-80A3-5AF693B1E673}">
      <dsp:nvSpPr>
        <dsp:cNvPr id="0" name=""/>
        <dsp:cNvSpPr/>
      </dsp:nvSpPr>
      <dsp:spPr>
        <a:xfrm>
          <a:off x="1749425" y="0"/>
          <a:ext cx="1911349" cy="191134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>
        <a:off x="2227262" y="955675"/>
        <a:ext cx="955675" cy="955674"/>
      </dsp:txXfrm>
    </dsp:sp>
    <dsp:sp modelId="{B9081641-3E3E-4D63-BDE6-FED6BAA54B1C}">
      <dsp:nvSpPr>
        <dsp:cNvPr id="0" name=""/>
        <dsp:cNvSpPr/>
      </dsp:nvSpPr>
      <dsp:spPr>
        <a:xfrm>
          <a:off x="793750" y="1911349"/>
          <a:ext cx="1911349" cy="1911349"/>
        </a:xfrm>
        <a:prstGeom prst="triangl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 dirty="0"/>
        </a:p>
      </dsp:txBody>
      <dsp:txXfrm>
        <a:off x="1271587" y="2867024"/>
        <a:ext cx="955675" cy="955674"/>
      </dsp:txXfrm>
    </dsp:sp>
    <dsp:sp modelId="{4C9C0468-2CFC-4773-A99A-8EC2169C7EA7}">
      <dsp:nvSpPr>
        <dsp:cNvPr id="0" name=""/>
        <dsp:cNvSpPr/>
      </dsp:nvSpPr>
      <dsp:spPr>
        <a:xfrm rot="10800000">
          <a:off x="1749425" y="1911349"/>
          <a:ext cx="1911349" cy="1911349"/>
        </a:xfrm>
        <a:prstGeom prst="triangl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 rot="10800000">
        <a:off x="2227262" y="1911349"/>
        <a:ext cx="955675" cy="955674"/>
      </dsp:txXfrm>
    </dsp:sp>
    <dsp:sp modelId="{230401A8-E534-40EF-9B07-4F9CCF86AA7E}">
      <dsp:nvSpPr>
        <dsp:cNvPr id="0" name=""/>
        <dsp:cNvSpPr/>
      </dsp:nvSpPr>
      <dsp:spPr>
        <a:xfrm>
          <a:off x="2705100" y="1911349"/>
          <a:ext cx="1911349" cy="1911349"/>
        </a:xfrm>
        <a:prstGeom prst="triangle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900" kern="1200"/>
        </a:p>
      </dsp:txBody>
      <dsp:txXfrm>
        <a:off x="3182937" y="2867024"/>
        <a:ext cx="955675" cy="95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7245F-E679-43E5-9E0A-66233CA15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5041BA-D30F-464F-B002-36D389D82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599C6-184F-4D04-BB65-20B77A8F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615DC-3DD8-4870-972A-60D69C63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073F4-21CF-479C-8613-1C944C93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362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5654D-B876-42B9-800E-A2D9BD05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8C202-264F-4946-A9E5-D2B4CCF2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9235D-992F-4E69-B9C4-8428319F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7F75B-5251-4FD6-88B7-E33F0D07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F9A6A-CBAD-4C6E-BD8F-75E7AB45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800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860AE9-C95E-4723-88CC-C877FBCFC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F9469-EB7A-4541-BD41-30E5386B3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77063-0384-4A28-B78C-344CF011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2C47C-C337-4DF1-BC40-BF56D473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4379F-5A92-4B73-9389-6F875875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02501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59C6-D772-4DCB-A23E-62C64E23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AFB46-BAB9-4B23-AE12-71B5C7CB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D5A1B-0D25-4711-BD03-7524085B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9BC9B-647F-4310-85F1-3734556C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DC44F-04D0-42B2-BD1F-030086FB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269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CAD50-F5EA-4D1B-8313-2B0F9570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9BCE8-02F7-471B-84F9-F28E0F0D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942D5-0580-4C39-A9AD-AC97664D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84705-7F98-4EEE-990D-56F2864F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23FCE-ED26-4070-ABE4-E1A23C22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3253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32D2A-5B74-4610-9120-7A3F9F67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ADDF6-5DAC-4FD0-92F4-9337A4D27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F8B81-6609-4CD5-AACA-2589C927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CE013-2212-41F3-95CE-31026386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CF795-1E96-45AA-89D2-7CC371BF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A44D91-EF29-4956-B531-9D3F0811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0251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BF56A-C448-41B4-B3CD-A043D4EE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F1F58-260B-4A56-8BD0-2DEED928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C0824-D282-458C-B801-3BAE2F18D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99FBC-E60A-45ED-B105-0CEFAD16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7F50AC-7500-4FB1-9804-973357F31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D1B692-DC68-4467-B521-A1887405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1E275F-7ADA-42FB-A4C8-B457995C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939F31-7D8F-4AA7-9408-4F7CF372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481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F6E8F-6CC4-4106-BC53-8BC7AAA5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5CF924-6B70-4F56-B151-F23AC0DB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C83556-DEEE-4273-A434-6D705F4B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E3B9E-CB00-43C2-80A4-6B991214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265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DE2119-DE79-4FFC-A42C-68E42B0E3CE2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B00FD2-FFB3-4F5A-AEA0-36BA3D44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508DDE-F977-4DDA-BCAD-2DC54923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D9262B-0502-4F1D-80EC-C8976A8D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6740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74C3C-F264-489B-BB73-8F3A9A6E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1DB1C-DB0A-4396-B017-272811EA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E4EA3-E3F3-4197-B787-84EF1851C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C4E60-9A04-473D-8593-862240F5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18E29-E4C1-442E-846A-1C27A66B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0A599-A6F9-4C01-9CE9-04B7E39D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39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19C12-CE33-4F79-B208-184B51EF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F27F16-0CEE-48F0-A5A2-C1AE57D6D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8897B-6D01-4F0D-9394-60BB31869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A3AAB-ACD5-46FB-B704-AF565A75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F897-7A43-4066-A496-3071CA3849A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B5CEE-66AD-451C-A0BB-70B2E1B7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5EBDB-5FD3-47A3-BE88-054B3BEB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272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915DA-699B-4BBC-BB0E-9CBA0B0E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EE6C8-937E-40A3-8166-E7F70ED2D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C1D44-B9CC-4A05-806A-DD84D4DD6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BF897-7A43-4066-A496-3071CA3849AD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E717C-38E0-4EC4-8B52-DBD6C8FD1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189A0-8AB7-48E1-84BA-E837D9A2E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CDEB-3DD6-4EAB-BCE9-420BD5716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B0A196-37AE-A44D-A477-AEF3D6A2A2C8}"/>
              </a:ext>
            </a:extLst>
          </p:cNvPr>
          <p:cNvSpPr txBox="1"/>
          <p:nvPr/>
        </p:nvSpPr>
        <p:spPr>
          <a:xfrm>
            <a:off x="4837150" y="2767280"/>
            <a:ext cx="46730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b="1" spc="-300" dirty="0"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범죄 분석 </a:t>
            </a:r>
          </a:p>
        </p:txBody>
      </p:sp>
      <p:sp>
        <p:nvSpPr>
          <p:cNvPr id="3" name="正方形/長方形 1">
            <a:extLst>
              <a:ext uri="{FF2B5EF4-FFF2-40B4-BE49-F238E27FC236}">
                <a16:creationId xmlns:a16="http://schemas.microsoft.com/office/drawing/2014/main" id="{CE877C4E-F929-6C47-9221-B4718E9AF2AC}"/>
              </a:ext>
            </a:extLst>
          </p:cNvPr>
          <p:cNvSpPr/>
          <p:nvPr/>
        </p:nvSpPr>
        <p:spPr>
          <a:xfrm>
            <a:off x="135314" y="0"/>
            <a:ext cx="3087757" cy="3087757"/>
          </a:xfrm>
          <a:prstGeom prst="rect">
            <a:avLst/>
          </a:prstGeom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7101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AFC885-BB50-44D0-B09C-5EB3CE47A2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7DA6E5-723C-4B1F-8C46-089820BFBB59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A6330-587E-41B1-A594-C15632256760}"/>
              </a:ext>
            </a:extLst>
          </p:cNvPr>
          <p:cNvSpPr txBox="1"/>
          <p:nvPr/>
        </p:nvSpPr>
        <p:spPr>
          <a:xfrm>
            <a:off x="1436605" y="1694107"/>
            <a:ext cx="108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1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D412F-9203-47DE-AA7A-8C9FC29EDE6D}"/>
              </a:ext>
            </a:extLst>
          </p:cNvPr>
          <p:cNvSpPr txBox="1"/>
          <p:nvPr/>
        </p:nvSpPr>
        <p:spPr>
          <a:xfrm>
            <a:off x="1436605" y="2155772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21E9C90-2195-49B9-BF42-29AE2F913C86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99686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DEC27D9-CA68-420F-8F6A-903F26A72BA1}"/>
              </a:ext>
            </a:extLst>
          </p:cNvPr>
          <p:cNvSpPr/>
          <p:nvPr/>
        </p:nvSpPr>
        <p:spPr>
          <a:xfrm>
            <a:off x="1824037" y="2317428"/>
            <a:ext cx="2714625" cy="2714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30225F7-B059-4ACB-BB3F-956E1AF22A38}"/>
              </a:ext>
            </a:extLst>
          </p:cNvPr>
          <p:cNvSpPr/>
          <p:nvPr/>
        </p:nvSpPr>
        <p:spPr>
          <a:xfrm>
            <a:off x="7653337" y="2317427"/>
            <a:ext cx="2714625" cy="27146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4CDFDEC-AF43-4B5B-A9BD-56978D9BBD9A}"/>
              </a:ext>
            </a:extLst>
          </p:cNvPr>
          <p:cNvSpPr/>
          <p:nvPr/>
        </p:nvSpPr>
        <p:spPr>
          <a:xfrm>
            <a:off x="4294240" y="1872981"/>
            <a:ext cx="3603520" cy="3603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FA886-7E09-4DC3-8F71-74BD1E3E251F}"/>
              </a:ext>
            </a:extLst>
          </p:cNvPr>
          <p:cNvSpPr txBox="1"/>
          <p:nvPr/>
        </p:nvSpPr>
        <p:spPr>
          <a:xfrm>
            <a:off x="4774965" y="5761562"/>
            <a:ext cx="264207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accent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C3A16-F7FA-4FD4-B9D2-FD56E8C5BD75}"/>
              </a:ext>
            </a:extLst>
          </p:cNvPr>
          <p:cNvSpPr txBox="1"/>
          <p:nvPr/>
        </p:nvSpPr>
        <p:spPr>
          <a:xfrm>
            <a:off x="7914034" y="5187540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B64B4E-B19B-4EC3-9107-5E27F46BA866}"/>
              </a:ext>
            </a:extLst>
          </p:cNvPr>
          <p:cNvSpPr txBox="1"/>
          <p:nvPr/>
        </p:nvSpPr>
        <p:spPr>
          <a:xfrm>
            <a:off x="2084734" y="5174867"/>
            <a:ext cx="219322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pic>
        <p:nvPicPr>
          <p:cNvPr id="30" name="그래픽 29" descr="기어가는">
            <a:extLst>
              <a:ext uri="{FF2B5EF4-FFF2-40B4-BE49-F238E27FC236}">
                <a16:creationId xmlns:a16="http://schemas.microsoft.com/office/drawing/2014/main" id="{98966006-F487-4268-8A32-5C478338EB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791" y="2846775"/>
            <a:ext cx="1605001" cy="1605001"/>
          </a:xfrm>
          <a:prstGeom prst="rect">
            <a:avLst/>
          </a:prstGeom>
        </p:spPr>
      </p:pic>
      <p:pic>
        <p:nvPicPr>
          <p:cNvPr id="32" name="그래픽 31" descr="실행">
            <a:extLst>
              <a:ext uri="{FF2B5EF4-FFF2-40B4-BE49-F238E27FC236}">
                <a16:creationId xmlns:a16="http://schemas.microsoft.com/office/drawing/2014/main" id="{CE837336-8CF4-4EF9-AFB2-06C56886BB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8147" y="2872238"/>
            <a:ext cx="1605001" cy="1605001"/>
          </a:xfrm>
          <a:prstGeom prst="rect">
            <a:avLst/>
          </a:prstGeom>
        </p:spPr>
      </p:pic>
      <p:pic>
        <p:nvPicPr>
          <p:cNvPr id="34" name="그래픽 33" descr="자전거 타기">
            <a:extLst>
              <a:ext uri="{FF2B5EF4-FFF2-40B4-BE49-F238E27FC236}">
                <a16:creationId xmlns:a16="http://schemas.microsoft.com/office/drawing/2014/main" id="{A5ADDD8E-EF12-4AA9-A966-A9F68258A98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5929" y="2846776"/>
            <a:ext cx="1605001" cy="16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022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6A23D3C-5960-4B21-900E-32B2AD7CE85A}"/>
              </a:ext>
            </a:extLst>
          </p:cNvPr>
          <p:cNvGrpSpPr/>
          <p:nvPr/>
        </p:nvGrpSpPr>
        <p:grpSpPr>
          <a:xfrm>
            <a:off x="3280788" y="1669714"/>
            <a:ext cx="7985389" cy="2262199"/>
            <a:chOff x="3110667" y="1838000"/>
            <a:chExt cx="7985389" cy="2262199"/>
          </a:xfrm>
        </p:grpSpPr>
        <p:sp>
          <p:nvSpPr>
            <p:cNvPr id="79" name="원호 78">
              <a:extLst>
                <a:ext uri="{FF2B5EF4-FFF2-40B4-BE49-F238E27FC236}">
                  <a16:creationId xmlns:a16="http://schemas.microsoft.com/office/drawing/2014/main" id="{468107ED-060B-4D2B-B4B8-5B7170FAE461}"/>
                </a:ext>
              </a:extLst>
            </p:cNvPr>
            <p:cNvSpPr/>
            <p:nvPr/>
          </p:nvSpPr>
          <p:spPr>
            <a:xfrm rot="5400000">
              <a:off x="3315783" y="1838001"/>
              <a:ext cx="1499267" cy="1499266"/>
            </a:xfrm>
            <a:prstGeom prst="arc">
              <a:avLst>
                <a:gd name="adj1" fmla="val 16029660"/>
                <a:gd name="adj2" fmla="val 21546426"/>
              </a:avLst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원호 79">
              <a:extLst>
                <a:ext uri="{FF2B5EF4-FFF2-40B4-BE49-F238E27FC236}">
                  <a16:creationId xmlns:a16="http://schemas.microsoft.com/office/drawing/2014/main" id="{ACADE3C8-E92F-4B26-876F-71E7AB3ABFDF}"/>
                </a:ext>
              </a:extLst>
            </p:cNvPr>
            <p:cNvSpPr/>
            <p:nvPr/>
          </p:nvSpPr>
          <p:spPr>
            <a:xfrm>
              <a:off x="3315783" y="1838001"/>
              <a:ext cx="1499266" cy="1499267"/>
            </a:xfrm>
            <a:prstGeom prst="arc">
              <a:avLst>
                <a:gd name="adj1" fmla="val 5320067"/>
                <a:gd name="adj2" fmla="val 0"/>
              </a:avLst>
            </a:prstGeom>
            <a:ln w="381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FD282DF-26B8-4EF0-81EE-D81E702A196A}"/>
                </a:ext>
              </a:extLst>
            </p:cNvPr>
            <p:cNvSpPr txBox="1"/>
            <p:nvPr/>
          </p:nvSpPr>
          <p:spPr>
            <a:xfrm>
              <a:off x="3664505" y="2364596"/>
              <a:ext cx="801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75%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テキスト ボックス 17">
              <a:extLst>
                <a:ext uri="{FF2B5EF4-FFF2-40B4-BE49-F238E27FC236}">
                  <a16:creationId xmlns:a16="http://schemas.microsoft.com/office/drawing/2014/main" id="{EBA1A146-39FA-4967-9C3D-2658C99A2663}"/>
                </a:ext>
              </a:extLst>
            </p:cNvPr>
            <p:cNvSpPr txBox="1"/>
            <p:nvPr/>
          </p:nvSpPr>
          <p:spPr>
            <a:xfrm>
              <a:off x="3110667" y="3761645"/>
              <a:ext cx="1909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소제목을 입력하세요</a:t>
              </a:r>
              <a:endParaRPr kumimoji="1" lang="ja-JP" altLang="en-US" sz="1600" dirty="0">
                <a:latin typeface="+mn-ea"/>
              </a:endParaRPr>
            </a:p>
          </p:txBody>
        </p:sp>
        <p:sp>
          <p:nvSpPr>
            <p:cNvPr id="83" name="원호 82">
              <a:extLst>
                <a:ext uri="{FF2B5EF4-FFF2-40B4-BE49-F238E27FC236}">
                  <a16:creationId xmlns:a16="http://schemas.microsoft.com/office/drawing/2014/main" id="{51807E6E-0D50-4549-A4EB-1EC1AA763D09}"/>
                </a:ext>
              </a:extLst>
            </p:cNvPr>
            <p:cNvSpPr/>
            <p:nvPr/>
          </p:nvSpPr>
          <p:spPr>
            <a:xfrm rot="5400000">
              <a:off x="6353730" y="1838001"/>
              <a:ext cx="1499267" cy="1499266"/>
            </a:xfrm>
            <a:prstGeom prst="arc">
              <a:avLst>
                <a:gd name="adj1" fmla="val 14005023"/>
                <a:gd name="adj2" fmla="val 21546426"/>
              </a:avLst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원호 83">
              <a:extLst>
                <a:ext uri="{FF2B5EF4-FFF2-40B4-BE49-F238E27FC236}">
                  <a16:creationId xmlns:a16="http://schemas.microsoft.com/office/drawing/2014/main" id="{C24EF368-F82F-413F-AA29-418500F82E70}"/>
                </a:ext>
              </a:extLst>
            </p:cNvPr>
            <p:cNvSpPr/>
            <p:nvPr/>
          </p:nvSpPr>
          <p:spPr>
            <a:xfrm>
              <a:off x="6353730" y="1838001"/>
              <a:ext cx="1499266" cy="1499267"/>
            </a:xfrm>
            <a:prstGeom prst="arc">
              <a:avLst>
                <a:gd name="adj1" fmla="val 5320067"/>
                <a:gd name="adj2" fmla="val 19460305"/>
              </a:avLst>
            </a:prstGeom>
            <a:ln w="381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A5FAC7D-F110-4F7D-84FB-DFFD235439DD}"/>
                </a:ext>
              </a:extLst>
            </p:cNvPr>
            <p:cNvSpPr txBox="1"/>
            <p:nvPr/>
          </p:nvSpPr>
          <p:spPr>
            <a:xfrm>
              <a:off x="6702451" y="2364596"/>
              <a:ext cx="801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67%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テキスト ボックス 17">
              <a:extLst>
                <a:ext uri="{FF2B5EF4-FFF2-40B4-BE49-F238E27FC236}">
                  <a16:creationId xmlns:a16="http://schemas.microsoft.com/office/drawing/2014/main" id="{7018C5D2-CB15-42BB-9345-B1C0BCBBF8C4}"/>
                </a:ext>
              </a:extLst>
            </p:cNvPr>
            <p:cNvSpPr txBox="1"/>
            <p:nvPr/>
          </p:nvSpPr>
          <p:spPr>
            <a:xfrm>
              <a:off x="6148613" y="3761645"/>
              <a:ext cx="1909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소제목을 입력하세요</a:t>
              </a:r>
              <a:endParaRPr kumimoji="1" lang="ja-JP" altLang="en-US" sz="1600" dirty="0">
                <a:latin typeface="+mn-ea"/>
              </a:endParaRPr>
            </a:p>
          </p:txBody>
        </p: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5A661EFA-5A32-489E-8F03-AF4FB2774977}"/>
                </a:ext>
              </a:extLst>
            </p:cNvPr>
            <p:cNvSpPr/>
            <p:nvPr/>
          </p:nvSpPr>
          <p:spPr>
            <a:xfrm rot="5400000">
              <a:off x="9391676" y="1838001"/>
              <a:ext cx="1499267" cy="1499266"/>
            </a:xfrm>
            <a:prstGeom prst="arc">
              <a:avLst>
                <a:gd name="adj1" fmla="val 10523546"/>
                <a:gd name="adj2" fmla="val 21546426"/>
              </a:avLst>
            </a:prstGeom>
            <a:ln w="254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원호 88">
              <a:extLst>
                <a:ext uri="{FF2B5EF4-FFF2-40B4-BE49-F238E27FC236}">
                  <a16:creationId xmlns:a16="http://schemas.microsoft.com/office/drawing/2014/main" id="{4CC8E64E-20F0-42EC-8F8E-87D89D4070CE}"/>
                </a:ext>
              </a:extLst>
            </p:cNvPr>
            <p:cNvSpPr/>
            <p:nvPr/>
          </p:nvSpPr>
          <p:spPr>
            <a:xfrm>
              <a:off x="9391676" y="1838001"/>
              <a:ext cx="1499266" cy="1499267"/>
            </a:xfrm>
            <a:prstGeom prst="arc">
              <a:avLst>
                <a:gd name="adj1" fmla="val 5320067"/>
                <a:gd name="adj2" fmla="val 16420915"/>
              </a:avLst>
            </a:prstGeom>
            <a:ln w="381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8945867-EAD6-4BCA-93EB-EB7FA8C42A73}"/>
                </a:ext>
              </a:extLst>
            </p:cNvPr>
            <p:cNvSpPr txBox="1"/>
            <p:nvPr/>
          </p:nvSpPr>
          <p:spPr>
            <a:xfrm>
              <a:off x="9740397" y="2364596"/>
              <a:ext cx="801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51%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テキスト ボックス 17">
              <a:extLst>
                <a:ext uri="{FF2B5EF4-FFF2-40B4-BE49-F238E27FC236}">
                  <a16:creationId xmlns:a16="http://schemas.microsoft.com/office/drawing/2014/main" id="{8B07600B-BDD1-4554-BF48-18674D51DD9E}"/>
                </a:ext>
              </a:extLst>
            </p:cNvPr>
            <p:cNvSpPr txBox="1"/>
            <p:nvPr/>
          </p:nvSpPr>
          <p:spPr>
            <a:xfrm>
              <a:off x="9186559" y="3761645"/>
              <a:ext cx="1909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+mn-ea"/>
                </a:rPr>
                <a:t>소제목을 입력하세요</a:t>
              </a:r>
              <a:endParaRPr kumimoji="1" lang="ja-JP" altLang="en-US" sz="1600" dirty="0">
                <a:latin typeface="+mn-ea"/>
              </a:endParaRPr>
            </a:p>
          </p:txBody>
        </p:sp>
      </p:grpSp>
      <p:pic>
        <p:nvPicPr>
          <p:cNvPr id="94" name="그래픽 93" descr="여자">
            <a:extLst>
              <a:ext uri="{FF2B5EF4-FFF2-40B4-BE49-F238E27FC236}">
                <a16:creationId xmlns:a16="http://schemas.microsoft.com/office/drawing/2014/main" id="{B69BA7CF-F47C-4927-963A-678C9EBF9B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234" t="-1809" r="20813" b="1809"/>
          <a:stretch/>
        </p:blipFill>
        <p:spPr>
          <a:xfrm>
            <a:off x="-636225" y="2196310"/>
            <a:ext cx="2999649" cy="526681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DFA2E7-84F6-452A-A773-F1BC131384A0}"/>
              </a:ext>
            </a:extLst>
          </p:cNvPr>
          <p:cNvSpPr/>
          <p:nvPr/>
        </p:nvSpPr>
        <p:spPr>
          <a:xfrm>
            <a:off x="3115340" y="4244317"/>
            <a:ext cx="8282761" cy="22268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ABD70151-69F0-4979-A6F9-DA5923C94CDD}"/>
              </a:ext>
            </a:extLst>
          </p:cNvPr>
          <p:cNvGraphicFramePr/>
          <p:nvPr/>
        </p:nvGraphicFramePr>
        <p:xfrm>
          <a:off x="3209482" y="4377556"/>
          <a:ext cx="8056695" cy="2226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A5D8872-B0BE-4753-8E7E-72FEDBE3D6D7}"/>
              </a:ext>
            </a:extLst>
          </p:cNvPr>
          <p:cNvGrpSpPr/>
          <p:nvPr/>
        </p:nvGrpSpPr>
        <p:grpSpPr>
          <a:xfrm>
            <a:off x="280667" y="1364904"/>
            <a:ext cx="2611390" cy="711992"/>
            <a:chOff x="389355" y="547877"/>
            <a:chExt cx="2611390" cy="823724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834E731-3232-4288-B5FE-75D062DAB897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1BBE970-7AE5-4D82-97AB-0B32FC0F3317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3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030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AC8A67-4A27-401A-8978-900DE7EB9EE9}"/>
              </a:ext>
            </a:extLst>
          </p:cNvPr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C5BD39-44F6-48EC-B7DE-1D7EEE27A1D0}"/>
              </a:ext>
            </a:extLst>
          </p:cNvPr>
          <p:cNvSpPr/>
          <p:nvPr/>
        </p:nvSpPr>
        <p:spPr>
          <a:xfrm>
            <a:off x="6356402" y="325690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ED81CF-3D8B-44E9-B52D-81B3D0D3984C}"/>
              </a:ext>
            </a:extLst>
          </p:cNvPr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63B874-6664-435F-8B7F-3EA18182F8CD}"/>
              </a:ext>
            </a:extLst>
          </p:cNvPr>
          <p:cNvSpPr/>
          <p:nvPr/>
        </p:nvSpPr>
        <p:spPr>
          <a:xfrm>
            <a:off x="6348493" y="156295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89F7FB-06E4-45A4-BF70-C81C57EDF668}"/>
              </a:ext>
            </a:extLst>
          </p:cNvPr>
          <p:cNvSpPr/>
          <p:nvPr/>
        </p:nvSpPr>
        <p:spPr>
          <a:xfrm>
            <a:off x="6348493" y="325690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B16B02-34F9-4CCF-8101-E4FA3D238B05}"/>
              </a:ext>
            </a:extLst>
          </p:cNvPr>
          <p:cNvSpPr/>
          <p:nvPr/>
        </p:nvSpPr>
        <p:spPr>
          <a:xfrm>
            <a:off x="6348493" y="495085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990CB-903B-4AE0-89AC-17CE2D422A08}"/>
              </a:ext>
            </a:extLst>
          </p:cNvPr>
          <p:cNvSpPr txBox="1"/>
          <p:nvPr/>
        </p:nvSpPr>
        <p:spPr>
          <a:xfrm>
            <a:off x="6572414" y="189843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F94FD-EE7C-401F-AB7F-2693CD06CBB8}"/>
              </a:ext>
            </a:extLst>
          </p:cNvPr>
          <p:cNvSpPr txBox="1"/>
          <p:nvPr/>
        </p:nvSpPr>
        <p:spPr>
          <a:xfrm>
            <a:off x="6572414" y="360142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14357-6A3F-4DFC-9D38-C8C06B9DFE1F}"/>
              </a:ext>
            </a:extLst>
          </p:cNvPr>
          <p:cNvSpPr txBox="1"/>
          <p:nvPr/>
        </p:nvSpPr>
        <p:spPr>
          <a:xfrm>
            <a:off x="6559590" y="529424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606192-A155-4F6C-B1B2-D83F914DFE5B}"/>
              </a:ext>
            </a:extLst>
          </p:cNvPr>
          <p:cNvSpPr txBox="1"/>
          <p:nvPr/>
        </p:nvSpPr>
        <p:spPr>
          <a:xfrm>
            <a:off x="7430723" y="187205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5365D-637C-463C-888F-00B586AA8594}"/>
              </a:ext>
            </a:extLst>
          </p:cNvPr>
          <p:cNvSpPr txBox="1"/>
          <p:nvPr/>
        </p:nvSpPr>
        <p:spPr>
          <a:xfrm>
            <a:off x="7430723" y="356148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09F88-EB46-4706-A6FB-3180D1627522}"/>
              </a:ext>
            </a:extLst>
          </p:cNvPr>
          <p:cNvSpPr txBox="1"/>
          <p:nvPr/>
        </p:nvSpPr>
        <p:spPr>
          <a:xfrm>
            <a:off x="7430723" y="525090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A53FF-4BAC-41C3-8F17-9F5D6264B3FE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876CAE-382E-4F61-8810-CD0CF7C33BAF}"/>
              </a:ext>
            </a:extLst>
          </p:cNvPr>
          <p:cNvSpPr/>
          <p:nvPr/>
        </p:nvSpPr>
        <p:spPr>
          <a:xfrm>
            <a:off x="863600" y="1480800"/>
            <a:ext cx="4862623" cy="49795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F18EFBB5-C6F1-49FE-8E21-B12BE50199B9}"/>
              </a:ext>
            </a:extLst>
          </p:cNvPr>
          <p:cNvGraphicFramePr/>
          <p:nvPr/>
        </p:nvGraphicFramePr>
        <p:xfrm>
          <a:off x="-367877" y="1706970"/>
          <a:ext cx="7194643" cy="460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1202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14059C-E568-41C0-BE27-A3A91BD60358}"/>
              </a:ext>
            </a:extLst>
          </p:cNvPr>
          <p:cNvSpPr/>
          <p:nvPr/>
        </p:nvSpPr>
        <p:spPr>
          <a:xfrm>
            <a:off x="539987" y="1591723"/>
            <a:ext cx="5551407" cy="48051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39">
            <a:extLst>
              <a:ext uri="{FF2B5EF4-FFF2-40B4-BE49-F238E27FC236}">
                <a16:creationId xmlns:a16="http://schemas.microsoft.com/office/drawing/2014/main" id="{A9B75C73-A82D-4F16-B77B-E5BF215CD783}"/>
              </a:ext>
            </a:extLst>
          </p:cNvPr>
          <p:cNvSpPr/>
          <p:nvPr/>
        </p:nvSpPr>
        <p:spPr>
          <a:xfrm>
            <a:off x="792708" y="571432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978196C-3AE8-4B39-BE0A-EBBFEAFC009B}"/>
              </a:ext>
            </a:extLst>
          </p:cNvPr>
          <p:cNvGrpSpPr/>
          <p:nvPr/>
        </p:nvGrpSpPr>
        <p:grpSpPr>
          <a:xfrm>
            <a:off x="792708" y="5714323"/>
            <a:ext cx="2049928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40" name="모서리가 둥근 직사각형 61">
              <a:extLst>
                <a:ext uri="{FF2B5EF4-FFF2-40B4-BE49-F238E27FC236}">
                  <a16:creationId xmlns:a16="http://schemas.microsoft.com/office/drawing/2014/main" id="{6171D9A9-E4BB-4613-B0A4-50E46DBED261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B09DEDD-D2E5-446E-B8FC-E3185757A17A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64041DF1-41BC-4E16-9104-07FB74127940}"/>
              </a:ext>
            </a:extLst>
          </p:cNvPr>
          <p:cNvSpPr/>
          <p:nvPr/>
        </p:nvSpPr>
        <p:spPr>
          <a:xfrm>
            <a:off x="792708" y="2431893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2E7A502-C812-42E5-A1D1-BA033FB25150}"/>
              </a:ext>
            </a:extLst>
          </p:cNvPr>
          <p:cNvGrpSpPr/>
          <p:nvPr/>
        </p:nvGrpSpPr>
        <p:grpSpPr>
          <a:xfrm>
            <a:off x="792708" y="2431893"/>
            <a:ext cx="3702586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38" name="모서리가 둥근 직사각형 58">
              <a:extLst>
                <a:ext uri="{FF2B5EF4-FFF2-40B4-BE49-F238E27FC236}">
                  <a16:creationId xmlns:a16="http://schemas.microsoft.com/office/drawing/2014/main" id="{BD321E4A-9AA4-4F1E-984B-69303E1A71DF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3A8A541-F9CB-40FB-BB71-5A9E824E20CB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모서리가 둥근 직사각형 46">
            <a:extLst>
              <a:ext uri="{FF2B5EF4-FFF2-40B4-BE49-F238E27FC236}">
                <a16:creationId xmlns:a16="http://schemas.microsoft.com/office/drawing/2014/main" id="{10E19429-403E-4ED8-9183-509E7D713FD8}"/>
              </a:ext>
            </a:extLst>
          </p:cNvPr>
          <p:cNvSpPr/>
          <p:nvPr/>
        </p:nvSpPr>
        <p:spPr>
          <a:xfrm>
            <a:off x="792708" y="4143866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992E217-8A2F-4E5A-B26F-96B4DEC8D3E4}"/>
              </a:ext>
            </a:extLst>
          </p:cNvPr>
          <p:cNvGrpSpPr/>
          <p:nvPr/>
        </p:nvGrpSpPr>
        <p:grpSpPr>
          <a:xfrm>
            <a:off x="792708" y="4143866"/>
            <a:ext cx="3094124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36" name="모서리가 둥근 직사각형 56">
              <a:extLst>
                <a:ext uri="{FF2B5EF4-FFF2-40B4-BE49-F238E27FC236}">
                  <a16:creationId xmlns:a16="http://schemas.microsoft.com/office/drawing/2014/main" id="{8C4E75BA-5AFD-4E14-9182-92BE55B65437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1E8DDFA-3939-47D3-B45F-1B39A05D4640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5E12E95-8B73-4EED-A6F3-F7157D7FFC6E}"/>
              </a:ext>
            </a:extLst>
          </p:cNvPr>
          <p:cNvSpPr txBox="1"/>
          <p:nvPr/>
        </p:nvSpPr>
        <p:spPr>
          <a:xfrm>
            <a:off x="3609335" y="3576052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62.9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C59BA482-0E86-4071-862D-AA8ECE6E965A}"/>
              </a:ext>
            </a:extLst>
          </p:cNvPr>
          <p:cNvSpPr/>
          <p:nvPr/>
        </p:nvSpPr>
        <p:spPr>
          <a:xfrm flipV="1">
            <a:off x="3825961" y="3935234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462518-AD6B-446E-8050-A6157A09F674}"/>
              </a:ext>
            </a:extLst>
          </p:cNvPr>
          <p:cNvSpPr txBox="1"/>
          <p:nvPr/>
        </p:nvSpPr>
        <p:spPr>
          <a:xfrm>
            <a:off x="4224227" y="187389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75.2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BE3A1960-126B-4904-BA4B-1026F3AFC22D}"/>
              </a:ext>
            </a:extLst>
          </p:cNvPr>
          <p:cNvSpPr/>
          <p:nvPr/>
        </p:nvSpPr>
        <p:spPr>
          <a:xfrm flipV="1">
            <a:off x="4440852" y="218834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0C146-EF21-4D6C-BEB9-39B13AD399D2}"/>
              </a:ext>
            </a:extLst>
          </p:cNvPr>
          <p:cNvSpPr txBox="1"/>
          <p:nvPr/>
        </p:nvSpPr>
        <p:spPr>
          <a:xfrm>
            <a:off x="2571569" y="517537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41.7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D94ECE01-407D-42C6-8297-6BB24E22B99D}"/>
              </a:ext>
            </a:extLst>
          </p:cNvPr>
          <p:cNvSpPr/>
          <p:nvPr/>
        </p:nvSpPr>
        <p:spPr>
          <a:xfrm flipV="1">
            <a:off x="2788194" y="547077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139906-6210-427C-8A15-A4D0EAD915C3}"/>
              </a:ext>
            </a:extLst>
          </p:cNvPr>
          <p:cNvSpPr/>
          <p:nvPr/>
        </p:nvSpPr>
        <p:spPr>
          <a:xfrm>
            <a:off x="6335794" y="15917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979D0D0-A86E-4D38-9515-543F1B47E45B}"/>
              </a:ext>
            </a:extLst>
          </p:cNvPr>
          <p:cNvSpPr/>
          <p:nvPr/>
        </p:nvSpPr>
        <p:spPr>
          <a:xfrm>
            <a:off x="6343702" y="328567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52C4B6-58AF-4211-9363-D66876298295}"/>
              </a:ext>
            </a:extLst>
          </p:cNvPr>
          <p:cNvSpPr/>
          <p:nvPr/>
        </p:nvSpPr>
        <p:spPr>
          <a:xfrm>
            <a:off x="6351609" y="4979624"/>
            <a:ext cx="5275005" cy="14172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4A5AE5-4959-4DF7-8317-AE178032A65B}"/>
              </a:ext>
            </a:extLst>
          </p:cNvPr>
          <p:cNvSpPr/>
          <p:nvPr/>
        </p:nvSpPr>
        <p:spPr>
          <a:xfrm>
            <a:off x="6335793" y="159172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9DDF63-042A-47E1-A18A-18CC8B376307}"/>
              </a:ext>
            </a:extLst>
          </p:cNvPr>
          <p:cNvSpPr/>
          <p:nvPr/>
        </p:nvSpPr>
        <p:spPr>
          <a:xfrm>
            <a:off x="6335793" y="328567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366883E-A9FB-46DD-B4FD-ACC3696D8FD7}"/>
              </a:ext>
            </a:extLst>
          </p:cNvPr>
          <p:cNvSpPr/>
          <p:nvPr/>
        </p:nvSpPr>
        <p:spPr>
          <a:xfrm>
            <a:off x="6335793" y="497962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280170-A237-4A6C-9D09-693200D36953}"/>
              </a:ext>
            </a:extLst>
          </p:cNvPr>
          <p:cNvSpPr txBox="1"/>
          <p:nvPr/>
        </p:nvSpPr>
        <p:spPr>
          <a:xfrm>
            <a:off x="6559714" y="192720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58C180-1AAE-47DE-9EA0-F409A75EC9AC}"/>
              </a:ext>
            </a:extLst>
          </p:cNvPr>
          <p:cNvSpPr txBox="1"/>
          <p:nvPr/>
        </p:nvSpPr>
        <p:spPr>
          <a:xfrm>
            <a:off x="6559714" y="3630192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E4883C-1A1D-4BE2-A466-050659FEB071}"/>
              </a:ext>
            </a:extLst>
          </p:cNvPr>
          <p:cNvSpPr txBox="1"/>
          <p:nvPr/>
        </p:nvSpPr>
        <p:spPr>
          <a:xfrm>
            <a:off x="6546890" y="5323017"/>
            <a:ext cx="551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C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E7FA15-3154-460A-BEE4-FA7D2155763B}"/>
              </a:ext>
            </a:extLst>
          </p:cNvPr>
          <p:cNvSpPr txBox="1"/>
          <p:nvPr/>
        </p:nvSpPr>
        <p:spPr>
          <a:xfrm>
            <a:off x="7418023" y="190082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59F1F1-4301-48EA-AA3A-0766602E7C9C}"/>
              </a:ext>
            </a:extLst>
          </p:cNvPr>
          <p:cNvSpPr txBox="1"/>
          <p:nvPr/>
        </p:nvSpPr>
        <p:spPr>
          <a:xfrm>
            <a:off x="7418023" y="3590250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D965D2-4877-4C62-8865-FB83FBC97661}"/>
              </a:ext>
            </a:extLst>
          </p:cNvPr>
          <p:cNvSpPr txBox="1"/>
          <p:nvPr/>
        </p:nvSpPr>
        <p:spPr>
          <a:xfrm>
            <a:off x="7418023" y="5279675"/>
            <a:ext cx="4018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희망의 꾸며 이는 힘차게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긴지라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생생하며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있음으로써 사막이다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평화스러운 이상 불어 그들은 것이다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 그들을 인간의 곧 주며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우리의 봄바람이다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0663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669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2863C2-001C-40E5-92D8-F19CA2F6F264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7" name="차트 6">
                <a:extLst>
                  <a:ext uri="{FF2B5EF4-FFF2-40B4-BE49-F238E27FC236}">
                    <a16:creationId xmlns:a16="http://schemas.microsoft.com/office/drawing/2014/main" id="{9367C189-E301-4305-9076-8736269F5B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03034022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차트 6">
                <a:extLst>
                  <a:ext uri="{FF2B5EF4-FFF2-40B4-BE49-F238E27FC236}">
                    <a16:creationId xmlns:a16="http://schemas.microsoft.com/office/drawing/2014/main" id="{9367C189-E301-4305-9076-8736269F5B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A37B9B8D-D8EF-4DF1-AAC4-85506F37DB70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1DF5A1E7-4325-4F40-AB43-C9CCDE594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5887938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8DB7C8-B3E1-4BBF-8A9F-EF5ACC792EEF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297743-F0CF-45B0-876E-CFE46CF64297}"/>
              </a:ext>
            </a:extLst>
          </p:cNvPr>
          <p:cNvSpPr txBox="1"/>
          <p:nvPr/>
        </p:nvSpPr>
        <p:spPr>
          <a:xfrm>
            <a:off x="1494383" y="1788695"/>
            <a:ext cx="3299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121522854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4D10F5A-E665-4794-8D37-2807D4B8E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41796"/>
              </p:ext>
            </p:extLst>
          </p:nvPr>
        </p:nvGraphicFramePr>
        <p:xfrm>
          <a:off x="457200" y="1614596"/>
          <a:ext cx="1127760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2414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B4F495A-AB9E-43CD-B16A-3A9BC51B8FD3}"/>
              </a:ext>
            </a:extLst>
          </p:cNvPr>
          <p:cNvCxnSpPr/>
          <p:nvPr/>
        </p:nvCxnSpPr>
        <p:spPr>
          <a:xfrm>
            <a:off x="1046180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EE103D2-A730-436B-B3EA-4C091F0BFB9E}"/>
              </a:ext>
            </a:extLst>
          </p:cNvPr>
          <p:cNvSpPr txBox="1"/>
          <p:nvPr/>
        </p:nvSpPr>
        <p:spPr>
          <a:xfrm>
            <a:off x="1279466" y="5583953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2017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E88832-AEFF-43FF-A923-1D73BBEFB5A3}"/>
              </a:ext>
            </a:extLst>
          </p:cNvPr>
          <p:cNvSpPr txBox="1"/>
          <p:nvPr/>
        </p:nvSpPr>
        <p:spPr>
          <a:xfrm>
            <a:off x="1630364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0ABD23-5D5C-4A03-8C6F-B47B7D9A27F6}"/>
              </a:ext>
            </a:extLst>
          </p:cNvPr>
          <p:cNvCxnSpPr/>
          <p:nvPr/>
        </p:nvCxnSpPr>
        <p:spPr>
          <a:xfrm>
            <a:off x="3710583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E6561A3-EDB8-44BE-B53F-40A191EE4BD1}"/>
              </a:ext>
            </a:extLst>
          </p:cNvPr>
          <p:cNvSpPr txBox="1"/>
          <p:nvPr/>
        </p:nvSpPr>
        <p:spPr>
          <a:xfrm>
            <a:off x="3943870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2018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7411C1-DE0A-451D-85F1-150E116E442F}"/>
              </a:ext>
            </a:extLst>
          </p:cNvPr>
          <p:cNvSpPr txBox="1"/>
          <p:nvPr/>
        </p:nvSpPr>
        <p:spPr>
          <a:xfrm>
            <a:off x="4294767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48739DC-6D02-4918-84C0-B8947DC43B05}"/>
              </a:ext>
            </a:extLst>
          </p:cNvPr>
          <p:cNvCxnSpPr/>
          <p:nvPr/>
        </p:nvCxnSpPr>
        <p:spPr>
          <a:xfrm>
            <a:off x="6374986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62AE2E-C3BC-42AE-9EBE-CDB3262E7B8E}"/>
              </a:ext>
            </a:extLst>
          </p:cNvPr>
          <p:cNvSpPr txBox="1"/>
          <p:nvPr/>
        </p:nvSpPr>
        <p:spPr>
          <a:xfrm>
            <a:off x="6608273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2019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C3F727-DE87-41CB-80D9-2728E45D628A}"/>
              </a:ext>
            </a:extLst>
          </p:cNvPr>
          <p:cNvSpPr txBox="1"/>
          <p:nvPr/>
        </p:nvSpPr>
        <p:spPr>
          <a:xfrm>
            <a:off x="6959170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908CF1D-6A12-4521-A8A0-84A2667DB042}"/>
              </a:ext>
            </a:extLst>
          </p:cNvPr>
          <p:cNvCxnSpPr/>
          <p:nvPr/>
        </p:nvCxnSpPr>
        <p:spPr>
          <a:xfrm>
            <a:off x="9039389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870F7A-A148-4A6B-A30B-1557E99E1083}"/>
              </a:ext>
            </a:extLst>
          </p:cNvPr>
          <p:cNvSpPr txBox="1"/>
          <p:nvPr/>
        </p:nvSpPr>
        <p:spPr>
          <a:xfrm>
            <a:off x="9272676" y="5603032"/>
            <a:ext cx="1571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PowerPoint, 2020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F7FD0C-F65C-4D0E-803D-58CAD1B4A754}"/>
              </a:ext>
            </a:extLst>
          </p:cNvPr>
          <p:cNvSpPr txBox="1"/>
          <p:nvPr/>
        </p:nvSpPr>
        <p:spPr>
          <a:xfrm>
            <a:off x="9623573" y="5875254"/>
            <a:ext cx="958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Saebyeol Yu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A9D745-7266-4481-BA38-87DF8DCC22DE}"/>
              </a:ext>
            </a:extLst>
          </p:cNvPr>
          <p:cNvSpPr txBox="1"/>
          <p:nvPr/>
        </p:nvSpPr>
        <p:spPr>
          <a:xfrm flipH="1">
            <a:off x="889747" y="1558487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001</a:t>
            </a:r>
            <a:endParaRPr lang="ko-KR" altLang="en-US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67D25D-0A05-49CF-8C56-C0EA9E90BDD7}"/>
              </a:ext>
            </a:extLst>
          </p:cNvPr>
          <p:cNvSpPr txBox="1"/>
          <p:nvPr/>
        </p:nvSpPr>
        <p:spPr>
          <a:xfrm flipH="1">
            <a:off x="3505799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002</a:t>
            </a:r>
            <a:endParaRPr lang="ko-KR" altLang="en-US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D5C99F-2284-430E-9E64-10E6BCFB11DE}"/>
              </a:ext>
            </a:extLst>
          </p:cNvPr>
          <p:cNvSpPr txBox="1"/>
          <p:nvPr/>
        </p:nvSpPr>
        <p:spPr>
          <a:xfrm flipH="1">
            <a:off x="6121851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003</a:t>
            </a:r>
            <a:endParaRPr lang="ko-KR" altLang="en-US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AA17D3-8685-442A-B65F-B2789F34B5F6}"/>
              </a:ext>
            </a:extLst>
          </p:cNvPr>
          <p:cNvSpPr txBox="1"/>
          <p:nvPr/>
        </p:nvSpPr>
        <p:spPr>
          <a:xfrm flipH="1">
            <a:off x="8737903" y="1558487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004</a:t>
            </a:r>
            <a:endParaRPr lang="ko-KR" altLang="en-US" sz="20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EE8062-9ED6-433A-BBCC-1732ABA3BC8C}"/>
              </a:ext>
            </a:extLst>
          </p:cNvPr>
          <p:cNvSpPr/>
          <p:nvPr/>
        </p:nvSpPr>
        <p:spPr>
          <a:xfrm>
            <a:off x="805841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8AEBF41-A506-4A93-8CF0-991F48779878}"/>
              </a:ext>
            </a:extLst>
          </p:cNvPr>
          <p:cNvSpPr/>
          <p:nvPr/>
        </p:nvSpPr>
        <p:spPr>
          <a:xfrm>
            <a:off x="3470244" y="1971955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D60DFE4-CBAD-4B38-9691-652F289695A1}"/>
              </a:ext>
            </a:extLst>
          </p:cNvPr>
          <p:cNvSpPr/>
          <p:nvPr/>
        </p:nvSpPr>
        <p:spPr>
          <a:xfrm>
            <a:off x="6134647" y="197195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E4D3937-8107-407A-8824-EABE60AA9C2E}"/>
              </a:ext>
            </a:extLst>
          </p:cNvPr>
          <p:cNvSpPr/>
          <p:nvPr/>
        </p:nvSpPr>
        <p:spPr>
          <a:xfrm>
            <a:off x="8799050" y="1971955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7003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1D4852-205B-493C-89F3-88C4FE499E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C6AF2411-A7CC-4065-9357-B40AAF9AEA41}"/>
              </a:ext>
            </a:extLst>
          </p:cNvPr>
          <p:cNvSpPr/>
          <p:nvPr/>
        </p:nvSpPr>
        <p:spPr>
          <a:xfrm>
            <a:off x="753978" y="978568"/>
            <a:ext cx="10716126" cy="5021179"/>
          </a:xfrm>
          <a:prstGeom prst="bracketPair">
            <a:avLst>
              <a:gd name="adj" fmla="val 10277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4945B-51C4-4B81-9E11-443F5A31991C}"/>
              </a:ext>
            </a:extLst>
          </p:cNvPr>
          <p:cNvSpPr txBox="1"/>
          <p:nvPr/>
        </p:nvSpPr>
        <p:spPr>
          <a:xfrm flipH="1">
            <a:off x="4940967" y="2088773"/>
            <a:ext cx="26950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solidFill>
                  <a:schemeClr val="bg1"/>
                </a:solidFill>
                <a:latin typeface="+mj-ea"/>
                <a:ea typeface="+mj-ea"/>
              </a:rPr>
              <a:t>하기 나름</a:t>
            </a:r>
            <a:r>
              <a:rPr lang="en-US" altLang="ko-KR" sz="8800" dirty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endParaRPr lang="ko-KR" altLang="en-US" sz="8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01462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EFEEF0-F763-4EF5-8DA3-2D882E32D6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D5B54C-FBDB-451D-B89E-F37545265A36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4DCEB-F6DA-4D06-9115-B7175C375EEE}"/>
              </a:ext>
            </a:extLst>
          </p:cNvPr>
          <p:cNvSpPr txBox="1"/>
          <p:nvPr/>
        </p:nvSpPr>
        <p:spPr>
          <a:xfrm>
            <a:off x="1436605" y="1694107"/>
            <a:ext cx="108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2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1C55F-8971-4BE9-896E-37757EE04580}"/>
              </a:ext>
            </a:extLst>
          </p:cNvPr>
          <p:cNvSpPr txBox="1"/>
          <p:nvPr/>
        </p:nvSpPr>
        <p:spPr>
          <a:xfrm>
            <a:off x="1436605" y="2155772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3AD122-08A0-4A0F-8A64-991BB4329CEC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7985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676B9B-EBAF-44F6-9C49-3597BE36EA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646822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27F8206-64B0-4D5B-8DA9-B151F46B91D9}"/>
              </a:ext>
            </a:extLst>
          </p:cNvPr>
          <p:cNvSpPr/>
          <p:nvPr/>
        </p:nvSpPr>
        <p:spPr>
          <a:xfrm>
            <a:off x="11223599" y="224589"/>
            <a:ext cx="968401" cy="879727"/>
          </a:xfrm>
          <a:prstGeom prst="rect">
            <a:avLst/>
          </a:prstGeom>
          <a:solidFill>
            <a:srgbClr val="FE7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FEF4D3-969F-4662-8233-B6E800ADD235}"/>
              </a:ext>
            </a:extLst>
          </p:cNvPr>
          <p:cNvSpPr/>
          <p:nvPr/>
        </p:nvSpPr>
        <p:spPr>
          <a:xfrm>
            <a:off x="11223599" y="1204020"/>
            <a:ext cx="968401" cy="879727"/>
          </a:xfrm>
          <a:prstGeom prst="rect">
            <a:avLst/>
          </a:prstGeom>
          <a:solidFill>
            <a:srgbClr val="F2A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0518E2-6EE2-492E-A148-B3561B6C7284}"/>
              </a:ext>
            </a:extLst>
          </p:cNvPr>
          <p:cNvSpPr/>
          <p:nvPr/>
        </p:nvSpPr>
        <p:spPr>
          <a:xfrm>
            <a:off x="11223599" y="2183451"/>
            <a:ext cx="968401" cy="879727"/>
          </a:xfrm>
          <a:prstGeom prst="rect">
            <a:avLst/>
          </a:prstGeom>
          <a:solidFill>
            <a:srgbClr val="F25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2CC9F5-E209-41F7-9FF8-2D5E276BE7AF}"/>
              </a:ext>
            </a:extLst>
          </p:cNvPr>
          <p:cNvSpPr/>
          <p:nvPr/>
        </p:nvSpPr>
        <p:spPr>
          <a:xfrm>
            <a:off x="11223599" y="3162883"/>
            <a:ext cx="968401" cy="879727"/>
          </a:xfrm>
          <a:prstGeom prst="rect">
            <a:avLst/>
          </a:prstGeom>
          <a:solidFill>
            <a:srgbClr val="C03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607968" y="34128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타이포_성수동 B" panose="02020803020101020101" pitchFamily="18" charset="-127"/>
                <a:ea typeface="타이포_성수동 B" panose="02020803020101020101" pitchFamily="18" charset="-127"/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CD04F3-494C-4BF7-8A1E-F81550FA20FF}"/>
              </a:ext>
            </a:extLst>
          </p:cNvPr>
          <p:cNvGrpSpPr/>
          <p:nvPr/>
        </p:nvGrpSpPr>
        <p:grpSpPr>
          <a:xfrm>
            <a:off x="6365564" y="1508590"/>
            <a:ext cx="4084722" cy="523220"/>
            <a:chOff x="6545179" y="1582328"/>
            <a:chExt cx="3304674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4C2B26-FBC8-4230-A32F-5E5A26FCEDFD}"/>
                </a:ext>
              </a:extLst>
            </p:cNvPr>
            <p:cNvSpPr txBox="1"/>
            <p:nvPr/>
          </p:nvSpPr>
          <p:spPr>
            <a:xfrm>
              <a:off x="6545179" y="1643883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1</a:t>
              </a:r>
              <a:endParaRPr lang="ko-KR" altLang="en-US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2A13C6-11A6-416E-BB88-D601DDD759E4}"/>
                </a:ext>
              </a:extLst>
            </p:cNvPr>
            <p:cNvSpPr txBox="1"/>
            <p:nvPr/>
          </p:nvSpPr>
          <p:spPr>
            <a:xfrm flipH="1">
              <a:off x="7186862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타이포_씨고딕 180" panose="02020503020101020101" pitchFamily="18" charset="-127"/>
                  <a:ea typeface="타이포_씨고딕 180" panose="02020503020101020101" pitchFamily="18" charset="-127"/>
                </a:rPr>
                <a:t>제목을 입력하세요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09847A6-A328-4B26-884D-3CBAA5BE8FC0}"/>
              </a:ext>
            </a:extLst>
          </p:cNvPr>
          <p:cNvGrpSpPr/>
          <p:nvPr/>
        </p:nvGrpSpPr>
        <p:grpSpPr>
          <a:xfrm>
            <a:off x="6365565" y="2565925"/>
            <a:ext cx="4084721" cy="523220"/>
            <a:chOff x="6545179" y="1582328"/>
            <a:chExt cx="3304673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F5E84A-3EAA-4EB3-8AB1-8F6B9BC7E3F4}"/>
                </a:ext>
              </a:extLst>
            </p:cNvPr>
            <p:cNvSpPr txBox="1"/>
            <p:nvPr/>
          </p:nvSpPr>
          <p:spPr>
            <a:xfrm>
              <a:off x="6545179" y="1643883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2</a:t>
              </a:r>
              <a:endParaRPr lang="ko-KR" altLang="en-US" sz="20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E49531-6BAE-4D02-9A59-E822FB509F82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타이포_성수동 B" panose="02020803020101020101" pitchFamily="18" charset="-127"/>
                  <a:ea typeface="타이포_성수동 B" panose="02020803020101020101" pitchFamily="18" charset="-127"/>
                </a:rPr>
                <a:t>제목을 입력하세요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DF4AA6E-E611-45C3-88D3-977A19E30758}"/>
              </a:ext>
            </a:extLst>
          </p:cNvPr>
          <p:cNvGrpSpPr/>
          <p:nvPr/>
        </p:nvGrpSpPr>
        <p:grpSpPr>
          <a:xfrm>
            <a:off x="6365565" y="3623260"/>
            <a:ext cx="4280664" cy="523220"/>
            <a:chOff x="6545179" y="1582328"/>
            <a:chExt cx="3304673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58A307-9C82-40FE-AC9A-DB76BFE8071C}"/>
                </a:ext>
              </a:extLst>
            </p:cNvPr>
            <p:cNvSpPr txBox="1"/>
            <p:nvPr/>
          </p:nvSpPr>
          <p:spPr>
            <a:xfrm>
              <a:off x="6545179" y="1643883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3</a:t>
              </a:r>
              <a:endParaRPr lang="ko-KR" altLang="en-US" sz="20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AE56B7-8430-4E27-88A3-A7671A473623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7B94A38-6DFC-4E5C-A29D-55F38CC82342}"/>
              </a:ext>
            </a:extLst>
          </p:cNvPr>
          <p:cNvGrpSpPr/>
          <p:nvPr/>
        </p:nvGrpSpPr>
        <p:grpSpPr>
          <a:xfrm>
            <a:off x="6365565" y="4680595"/>
            <a:ext cx="4280664" cy="523220"/>
            <a:chOff x="6545179" y="1582328"/>
            <a:chExt cx="3304673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61CD79-D663-442B-9D1E-6A97AF9721DB}"/>
                </a:ext>
              </a:extLst>
            </p:cNvPr>
            <p:cNvSpPr txBox="1"/>
            <p:nvPr/>
          </p:nvSpPr>
          <p:spPr>
            <a:xfrm>
              <a:off x="6545179" y="1643883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4</a:t>
              </a:r>
              <a:endParaRPr lang="ko-KR" altLang="en-US" sz="20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E397E3-0F74-4989-B466-D288353E95F4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4A6CDD4-BCCB-4308-8273-C57B94373F3B}"/>
              </a:ext>
            </a:extLst>
          </p:cNvPr>
          <p:cNvGrpSpPr/>
          <p:nvPr/>
        </p:nvGrpSpPr>
        <p:grpSpPr>
          <a:xfrm>
            <a:off x="6365565" y="5737930"/>
            <a:ext cx="4280664" cy="523220"/>
            <a:chOff x="6545179" y="1582328"/>
            <a:chExt cx="3304673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813124-8C6F-4F6A-85FE-E589B4BEDBC4}"/>
                </a:ext>
              </a:extLst>
            </p:cNvPr>
            <p:cNvSpPr txBox="1"/>
            <p:nvPr/>
          </p:nvSpPr>
          <p:spPr>
            <a:xfrm>
              <a:off x="6545179" y="1643883"/>
              <a:ext cx="3305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5</a:t>
              </a:r>
              <a:endParaRPr lang="ko-KR" altLang="en-US" sz="20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3E5ECC-C609-4AFD-92D7-708400965E52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>
            <a:off x="1846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990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갈매기형 수장 5">
            <a:extLst>
              <a:ext uri="{FF2B5EF4-FFF2-40B4-BE49-F238E27FC236}">
                <a16:creationId xmlns:a16="http://schemas.microsoft.com/office/drawing/2014/main" id="{13C662F2-0AF3-4365-8FE9-0C19526B1863}"/>
              </a:ext>
            </a:extLst>
          </p:cNvPr>
          <p:cNvSpPr/>
          <p:nvPr/>
        </p:nvSpPr>
        <p:spPr>
          <a:xfrm>
            <a:off x="7743824" y="3174500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갈매기형 수장 4">
            <a:extLst>
              <a:ext uri="{FF2B5EF4-FFF2-40B4-BE49-F238E27FC236}">
                <a16:creationId xmlns:a16="http://schemas.microsoft.com/office/drawing/2014/main" id="{65B66808-4F2D-4F22-B018-82DA25D237E8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오각형 3">
            <a:extLst>
              <a:ext uri="{FF2B5EF4-FFF2-40B4-BE49-F238E27FC236}">
                <a16:creationId xmlns:a16="http://schemas.microsoft.com/office/drawing/2014/main" id="{E04DAC2D-5712-4283-8AC4-BE79A87D774B}"/>
              </a:ext>
            </a:extLst>
          </p:cNvPr>
          <p:cNvSpPr/>
          <p:nvPr/>
        </p:nvSpPr>
        <p:spPr>
          <a:xfrm>
            <a:off x="514350" y="3174500"/>
            <a:ext cx="3933825" cy="1399868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69FC7BD4-9762-49D3-ABB1-8117E3E04827}"/>
              </a:ext>
            </a:extLst>
          </p:cNvPr>
          <p:cNvSpPr/>
          <p:nvPr/>
        </p:nvSpPr>
        <p:spPr>
          <a:xfrm rot="16200000">
            <a:off x="5520931" y="341826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0A5E4AFC-24FA-4DA1-9B06-50B563FDA1C2}"/>
              </a:ext>
            </a:extLst>
          </p:cNvPr>
          <p:cNvSpPr/>
          <p:nvPr/>
        </p:nvSpPr>
        <p:spPr>
          <a:xfrm rot="5400000" flipV="1">
            <a:off x="1930006" y="1263995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56E68FB4-D605-4224-B377-0F9E91FF5D02}"/>
              </a:ext>
            </a:extLst>
          </p:cNvPr>
          <p:cNvSpPr/>
          <p:nvPr/>
        </p:nvSpPr>
        <p:spPr>
          <a:xfrm rot="5400000" flipV="1">
            <a:off x="9159480" y="1259988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F54E5F-6E8C-4E1C-9BC4-0BD9603CC360}"/>
              </a:ext>
            </a:extLst>
          </p:cNvPr>
          <p:cNvSpPr txBox="1"/>
          <p:nvPr/>
        </p:nvSpPr>
        <p:spPr>
          <a:xfrm>
            <a:off x="1126373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59B7CC-14FB-46CB-AC1B-D98C30A14907}"/>
              </a:ext>
            </a:extLst>
          </p:cNvPr>
          <p:cNvSpPr txBox="1"/>
          <p:nvPr/>
        </p:nvSpPr>
        <p:spPr>
          <a:xfrm>
            <a:off x="8355847" y="223543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B5C548-49F3-4935-B6B4-6BDB776DF5F4}"/>
              </a:ext>
            </a:extLst>
          </p:cNvPr>
          <p:cNvSpPr txBox="1"/>
          <p:nvPr/>
        </p:nvSpPr>
        <p:spPr>
          <a:xfrm>
            <a:off x="4717298" y="523027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41ABC9-FE11-4C1B-A2A6-5BB6FC41621B}"/>
              </a:ext>
            </a:extLst>
          </p:cNvPr>
          <p:cNvSpPr txBox="1"/>
          <p:nvPr/>
        </p:nvSpPr>
        <p:spPr>
          <a:xfrm>
            <a:off x="1074386" y="3621918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0E5C37-3780-4F10-9DBD-3DCF033C6C3F}"/>
              </a:ext>
            </a:extLst>
          </p:cNvPr>
          <p:cNvSpPr txBox="1"/>
          <p:nvPr/>
        </p:nvSpPr>
        <p:spPr>
          <a:xfrm>
            <a:off x="5094007" y="3621917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290E43-4137-4D69-B426-7C57660E2F9F}"/>
              </a:ext>
            </a:extLst>
          </p:cNvPr>
          <p:cNvSpPr txBox="1"/>
          <p:nvPr/>
        </p:nvSpPr>
        <p:spPr>
          <a:xfrm>
            <a:off x="8708744" y="362191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6033151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6BD907-BAEC-4A5E-9D28-1D6615368196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383314-EC25-4966-B3C5-C6F65B583B6A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A2790F-6E57-4978-AB62-7B516FDF9B84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E4229-B20F-4699-A9AC-C15640656145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131F37-890D-4177-B979-75AFC2BFF11F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3A6886-C7E7-431C-B702-6AF2AD49CB31}"/>
              </a:ext>
            </a:extLst>
          </p:cNvPr>
          <p:cNvSpPr txBox="1"/>
          <p:nvPr/>
        </p:nvSpPr>
        <p:spPr>
          <a:xfrm>
            <a:off x="5424362" y="3265219"/>
            <a:ext cx="38985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A74F3C-D523-4A6F-8CFF-AADC2AFB6DBA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2FE8C9-FD1F-438C-8D9C-466C84DEDCA0}"/>
              </a:ext>
            </a:extLst>
          </p:cNvPr>
          <p:cNvSpPr txBox="1"/>
          <p:nvPr/>
        </p:nvSpPr>
        <p:spPr>
          <a:xfrm>
            <a:off x="6339839" y="3270238"/>
            <a:ext cx="47320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294FD9-B5B4-48B7-A48D-63CB05CCF41E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1C66FD-B4B3-4F63-A15F-4FFDA87DDEBB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BF9A7C-A056-4CC6-A7A1-98D72C22A389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6E4ECD-7002-47BD-A497-34232DF73022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6E9E4E-AC39-4C92-8416-AF4BC9908063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D92112-A9F6-4A4B-B918-B3EF5D023CD3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711F4D-83D9-4E34-B28C-F415BAC72DF3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9D0EBE-101A-4159-AB72-3AAE7882D5CC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38190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93D22F-0B7E-4CDC-BD01-66C3F7DD1D75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837F3E-EFD1-4B79-A82B-935B58256904}"/>
              </a:ext>
            </a:extLst>
          </p:cNvPr>
          <p:cNvSpPr txBox="1"/>
          <p:nvPr/>
        </p:nvSpPr>
        <p:spPr>
          <a:xfrm>
            <a:off x="76807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BBFB65-506D-4ABB-8767-36A8D787A498}"/>
              </a:ext>
            </a:extLst>
          </p:cNvPr>
          <p:cNvSpPr txBox="1"/>
          <p:nvPr/>
        </p:nvSpPr>
        <p:spPr>
          <a:xfrm>
            <a:off x="142877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D812DE-F5EC-4BA9-A82B-BFF34550F43E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613544-5F63-4906-8508-1D80FFB5FB4B}"/>
              </a:ext>
            </a:extLst>
          </p:cNvPr>
          <p:cNvSpPr txBox="1"/>
          <p:nvPr/>
        </p:nvSpPr>
        <p:spPr>
          <a:xfrm>
            <a:off x="444599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0C805F-ACB9-4508-AA53-BE3091CE30A8}"/>
              </a:ext>
            </a:extLst>
          </p:cNvPr>
          <p:cNvSpPr txBox="1"/>
          <p:nvPr/>
        </p:nvSpPr>
        <p:spPr>
          <a:xfrm>
            <a:off x="510669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B80A8F-93CF-4742-AFEF-ED3A941311CF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EA1E27-DE45-4B59-A4EC-4EB2BD080044}"/>
              </a:ext>
            </a:extLst>
          </p:cNvPr>
          <p:cNvSpPr txBox="1"/>
          <p:nvPr/>
        </p:nvSpPr>
        <p:spPr>
          <a:xfrm>
            <a:off x="8123911" y="4888520"/>
            <a:ext cx="3261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묻힌 했던 별 말 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 위에 그리워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봄이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헤일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딴은 별 무덤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이름과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비둘기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못 까닭입니다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FFB723-D9D4-4AFD-9F0D-9F2F9018A778}"/>
              </a:ext>
            </a:extLst>
          </p:cNvPr>
          <p:cNvSpPr txBox="1"/>
          <p:nvPr/>
        </p:nvSpPr>
        <p:spPr>
          <a:xfrm>
            <a:off x="8784614" y="4273064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967749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89E282-31A5-4174-A1C3-10499E33945A}"/>
              </a:ext>
            </a:extLst>
          </p:cNvPr>
          <p:cNvGrpSpPr/>
          <p:nvPr/>
        </p:nvGrpSpPr>
        <p:grpSpPr>
          <a:xfrm>
            <a:off x="252372" y="1400211"/>
            <a:ext cx="5593096" cy="5080806"/>
            <a:chOff x="252372" y="1400211"/>
            <a:chExt cx="5593096" cy="508080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F91EDD9-D392-45C0-B0FD-92F164AFEE19}"/>
                </a:ext>
              </a:extLst>
            </p:cNvPr>
            <p:cNvSpPr/>
            <p:nvPr/>
          </p:nvSpPr>
          <p:spPr>
            <a:xfrm>
              <a:off x="254831" y="1412319"/>
              <a:ext cx="5590637" cy="50686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74DC77C-C9CD-469D-8FFB-F5B6A6708D57}"/>
                </a:ext>
              </a:extLst>
            </p:cNvPr>
            <p:cNvSpPr/>
            <p:nvPr/>
          </p:nvSpPr>
          <p:spPr>
            <a:xfrm>
              <a:off x="252372" y="1400211"/>
              <a:ext cx="718828" cy="7188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13E832-3F0D-4F22-90C7-F004BE8CDBC2}"/>
                </a:ext>
              </a:extLst>
            </p:cNvPr>
            <p:cNvSpPr txBox="1"/>
            <p:nvPr/>
          </p:nvSpPr>
          <p:spPr>
            <a:xfrm>
              <a:off x="384203" y="1445105"/>
              <a:ext cx="482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j-ea"/>
                  <a:ea typeface="+mj-ea"/>
                </a:rPr>
                <a:t>A</a:t>
              </a:r>
              <a:endParaRPr lang="ko-KR" altLang="en-US" sz="3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2D7A07-B0C0-4797-9D60-C541B2239318}"/>
                </a:ext>
              </a:extLst>
            </p:cNvPr>
            <p:cNvGrpSpPr/>
            <p:nvPr/>
          </p:nvGrpSpPr>
          <p:grpSpPr>
            <a:xfrm>
              <a:off x="1676926" y="1798471"/>
              <a:ext cx="2840046" cy="4318605"/>
              <a:chOff x="1422926" y="2128671"/>
              <a:chExt cx="2840046" cy="4318605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0B20668-A2D3-4508-ADAD-276C592CE99A}"/>
                  </a:ext>
                </a:extLst>
              </p:cNvPr>
              <p:cNvSpPr/>
              <p:nvPr/>
            </p:nvSpPr>
            <p:spPr>
              <a:xfrm>
                <a:off x="1422926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CEBB29C-9B0A-47DB-9322-2CA97B2754D5}"/>
                  </a:ext>
                </a:extLst>
              </p:cNvPr>
              <p:cNvSpPr/>
              <p:nvPr/>
            </p:nvSpPr>
            <p:spPr>
              <a:xfrm>
                <a:off x="1712573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ACAE8A3-2B6C-48AD-8CA6-DDA8B7CBE10B}"/>
                  </a:ext>
                </a:extLst>
              </p:cNvPr>
              <p:cNvSpPr/>
              <p:nvPr/>
            </p:nvSpPr>
            <p:spPr>
              <a:xfrm>
                <a:off x="2002221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3C9F0E1A-463C-4587-A19C-81979268E2FF}"/>
                  </a:ext>
                </a:extLst>
              </p:cNvPr>
              <p:cNvSpPr/>
              <p:nvPr/>
            </p:nvSpPr>
            <p:spPr>
              <a:xfrm>
                <a:off x="2291867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F14A89F5-77F8-4440-96A0-114708EF896E}"/>
                  </a:ext>
                </a:extLst>
              </p:cNvPr>
              <p:cNvSpPr/>
              <p:nvPr/>
            </p:nvSpPr>
            <p:spPr>
              <a:xfrm>
                <a:off x="2581515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6110417-0A45-4008-A21B-5A92CC9398FE}"/>
                  </a:ext>
                </a:extLst>
              </p:cNvPr>
              <p:cNvSpPr/>
              <p:nvPr/>
            </p:nvSpPr>
            <p:spPr>
              <a:xfrm>
                <a:off x="2871161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86C9D321-D190-4085-914C-6A457ADBC7FB}"/>
                  </a:ext>
                </a:extLst>
              </p:cNvPr>
              <p:cNvSpPr/>
              <p:nvPr/>
            </p:nvSpPr>
            <p:spPr>
              <a:xfrm>
                <a:off x="3160808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7ACF9A3-D354-4266-BB29-BF9C82128E8B}"/>
                  </a:ext>
                </a:extLst>
              </p:cNvPr>
              <p:cNvSpPr/>
              <p:nvPr/>
            </p:nvSpPr>
            <p:spPr>
              <a:xfrm>
                <a:off x="3450456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F452C4C1-BA23-414C-853F-FF4B586A9EB8}"/>
                  </a:ext>
                </a:extLst>
              </p:cNvPr>
              <p:cNvSpPr/>
              <p:nvPr/>
            </p:nvSpPr>
            <p:spPr>
              <a:xfrm>
                <a:off x="3740102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9B010EBE-9420-4240-A64A-FC488CE4DBEC}"/>
                  </a:ext>
                </a:extLst>
              </p:cNvPr>
              <p:cNvSpPr/>
              <p:nvPr/>
            </p:nvSpPr>
            <p:spPr>
              <a:xfrm>
                <a:off x="4029750" y="212867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06039009-797A-4BD0-93F9-2CAFB9E84CA2}"/>
                  </a:ext>
                </a:extLst>
              </p:cNvPr>
              <p:cNvSpPr/>
              <p:nvPr/>
            </p:nvSpPr>
            <p:spPr>
              <a:xfrm>
                <a:off x="1422926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D695A548-16C0-4D0C-A653-C6E68C8B30FB}"/>
                  </a:ext>
                </a:extLst>
              </p:cNvPr>
              <p:cNvSpPr/>
              <p:nvPr/>
            </p:nvSpPr>
            <p:spPr>
              <a:xfrm>
                <a:off x="1712573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0D95D8C-30F8-4F9E-A062-A8430F35BD27}"/>
                  </a:ext>
                </a:extLst>
              </p:cNvPr>
              <p:cNvSpPr/>
              <p:nvPr/>
            </p:nvSpPr>
            <p:spPr>
              <a:xfrm>
                <a:off x="2002221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FF4129D-E7F3-400D-A6D5-CBCBCD99285D}"/>
                  </a:ext>
                </a:extLst>
              </p:cNvPr>
              <p:cNvSpPr/>
              <p:nvPr/>
            </p:nvSpPr>
            <p:spPr>
              <a:xfrm>
                <a:off x="2291867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A75F0EEC-9645-4B2A-B760-E04CD753EC25}"/>
                  </a:ext>
                </a:extLst>
              </p:cNvPr>
              <p:cNvSpPr/>
              <p:nvPr/>
            </p:nvSpPr>
            <p:spPr>
              <a:xfrm>
                <a:off x="2581515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4EF906A-161E-4641-9100-D06149803721}"/>
                  </a:ext>
                </a:extLst>
              </p:cNvPr>
              <p:cNvSpPr/>
              <p:nvPr/>
            </p:nvSpPr>
            <p:spPr>
              <a:xfrm>
                <a:off x="2871161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15692475-802F-45CF-9911-A244A32C98FD}"/>
                  </a:ext>
                </a:extLst>
              </p:cNvPr>
              <p:cNvSpPr/>
              <p:nvPr/>
            </p:nvSpPr>
            <p:spPr>
              <a:xfrm>
                <a:off x="3160808" y="2446941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14C7C29-5C78-4D8A-A874-8E8791093C88}"/>
                  </a:ext>
                </a:extLst>
              </p:cNvPr>
              <p:cNvSpPr/>
              <p:nvPr/>
            </p:nvSpPr>
            <p:spPr>
              <a:xfrm>
                <a:off x="3450456" y="244694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F29FAD4-558D-4953-A926-3B014F13D1BF}"/>
                  </a:ext>
                </a:extLst>
              </p:cNvPr>
              <p:cNvSpPr/>
              <p:nvPr/>
            </p:nvSpPr>
            <p:spPr>
              <a:xfrm>
                <a:off x="3740102" y="244694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FF4EB1C5-C470-4DC9-BAB0-9824DA69FFFC}"/>
                  </a:ext>
                </a:extLst>
              </p:cNvPr>
              <p:cNvSpPr/>
              <p:nvPr/>
            </p:nvSpPr>
            <p:spPr>
              <a:xfrm>
                <a:off x="4029750" y="244694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19BCBCE-0618-4A77-9ADA-766EFE503E83}"/>
                  </a:ext>
                </a:extLst>
              </p:cNvPr>
              <p:cNvSpPr/>
              <p:nvPr/>
            </p:nvSpPr>
            <p:spPr>
              <a:xfrm>
                <a:off x="1422926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8F318B7-E063-4777-BC73-587ED1B3653A}"/>
                  </a:ext>
                </a:extLst>
              </p:cNvPr>
              <p:cNvSpPr/>
              <p:nvPr/>
            </p:nvSpPr>
            <p:spPr>
              <a:xfrm>
                <a:off x="1712573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6B62D9C9-43E3-4B3D-9D53-43D74F36CFA1}"/>
                  </a:ext>
                </a:extLst>
              </p:cNvPr>
              <p:cNvSpPr/>
              <p:nvPr/>
            </p:nvSpPr>
            <p:spPr>
              <a:xfrm>
                <a:off x="2002221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F49CD970-B747-43D0-8F34-E11FA8851DA1}"/>
                  </a:ext>
                </a:extLst>
              </p:cNvPr>
              <p:cNvSpPr/>
              <p:nvPr/>
            </p:nvSpPr>
            <p:spPr>
              <a:xfrm>
                <a:off x="2291867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2F814A7-4445-4F16-B544-E115F2597AB5}"/>
                  </a:ext>
                </a:extLst>
              </p:cNvPr>
              <p:cNvSpPr/>
              <p:nvPr/>
            </p:nvSpPr>
            <p:spPr>
              <a:xfrm>
                <a:off x="2581515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DFB8CA3A-F100-4C53-8928-0C11529F5946}"/>
                  </a:ext>
                </a:extLst>
              </p:cNvPr>
              <p:cNvSpPr/>
              <p:nvPr/>
            </p:nvSpPr>
            <p:spPr>
              <a:xfrm>
                <a:off x="2871161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F6DE5609-341E-4903-9C75-2DBA7726036C}"/>
                  </a:ext>
                </a:extLst>
              </p:cNvPr>
              <p:cNvSpPr/>
              <p:nvPr/>
            </p:nvSpPr>
            <p:spPr>
              <a:xfrm>
                <a:off x="3160808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EBB333C4-1FAB-4DF1-B0F1-E34F1F6C1B6B}"/>
                  </a:ext>
                </a:extLst>
              </p:cNvPr>
              <p:cNvSpPr/>
              <p:nvPr/>
            </p:nvSpPr>
            <p:spPr>
              <a:xfrm>
                <a:off x="3450456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8EE8869E-5380-46F4-A356-88D714DF5CB3}"/>
                  </a:ext>
                </a:extLst>
              </p:cNvPr>
              <p:cNvSpPr/>
              <p:nvPr/>
            </p:nvSpPr>
            <p:spPr>
              <a:xfrm>
                <a:off x="3740102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ED161CF-37D0-4211-AADE-C8BA9F7A68DA}"/>
                  </a:ext>
                </a:extLst>
              </p:cNvPr>
              <p:cNvSpPr/>
              <p:nvPr/>
            </p:nvSpPr>
            <p:spPr>
              <a:xfrm>
                <a:off x="4029750" y="276521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63A93D5-DF04-49DE-B5AE-232D4980F265}"/>
                  </a:ext>
                </a:extLst>
              </p:cNvPr>
              <p:cNvSpPr/>
              <p:nvPr/>
            </p:nvSpPr>
            <p:spPr>
              <a:xfrm>
                <a:off x="1422926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0E35B47-3E81-4618-9296-EBEC383E163D}"/>
                  </a:ext>
                </a:extLst>
              </p:cNvPr>
              <p:cNvSpPr/>
              <p:nvPr/>
            </p:nvSpPr>
            <p:spPr>
              <a:xfrm>
                <a:off x="1712573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05FF9B34-4E82-43FD-97E8-DA87888E2102}"/>
                  </a:ext>
                </a:extLst>
              </p:cNvPr>
              <p:cNvSpPr/>
              <p:nvPr/>
            </p:nvSpPr>
            <p:spPr>
              <a:xfrm>
                <a:off x="2002221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145F3B1F-76F6-45B3-A774-7D229BEF0951}"/>
                  </a:ext>
                </a:extLst>
              </p:cNvPr>
              <p:cNvSpPr/>
              <p:nvPr/>
            </p:nvSpPr>
            <p:spPr>
              <a:xfrm>
                <a:off x="2291867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F9E76D43-3674-4A9C-9BFC-ECE452EA034F}"/>
                  </a:ext>
                </a:extLst>
              </p:cNvPr>
              <p:cNvSpPr/>
              <p:nvPr/>
            </p:nvSpPr>
            <p:spPr>
              <a:xfrm>
                <a:off x="2581515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47BCFB90-4C72-44AB-A08D-C8EC96A7B30C}"/>
                  </a:ext>
                </a:extLst>
              </p:cNvPr>
              <p:cNvSpPr/>
              <p:nvPr/>
            </p:nvSpPr>
            <p:spPr>
              <a:xfrm>
                <a:off x="2871161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CE4902C4-E3DC-4D0A-B830-4365325BCCC0}"/>
                  </a:ext>
                </a:extLst>
              </p:cNvPr>
              <p:cNvSpPr/>
              <p:nvPr/>
            </p:nvSpPr>
            <p:spPr>
              <a:xfrm>
                <a:off x="3160808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7F85D41-AC38-400A-9EAB-849C30CB2033}"/>
                  </a:ext>
                </a:extLst>
              </p:cNvPr>
              <p:cNvSpPr/>
              <p:nvPr/>
            </p:nvSpPr>
            <p:spPr>
              <a:xfrm>
                <a:off x="3450456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F5649389-B394-45E8-98BE-008CBFCAD269}"/>
                  </a:ext>
                </a:extLst>
              </p:cNvPr>
              <p:cNvSpPr/>
              <p:nvPr/>
            </p:nvSpPr>
            <p:spPr>
              <a:xfrm>
                <a:off x="3740102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0886DB5-32D7-4D27-BD0D-342B59908FB3}"/>
                  </a:ext>
                </a:extLst>
              </p:cNvPr>
              <p:cNvSpPr/>
              <p:nvPr/>
            </p:nvSpPr>
            <p:spPr>
              <a:xfrm>
                <a:off x="4029750" y="308348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CEF5A2A-DAA0-47D8-A3E3-EEBC9BC3E439}"/>
                  </a:ext>
                </a:extLst>
              </p:cNvPr>
              <p:cNvSpPr/>
              <p:nvPr/>
            </p:nvSpPr>
            <p:spPr>
              <a:xfrm>
                <a:off x="1422926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7016B33C-9DFF-41CC-83E0-9059349AA4AA}"/>
                  </a:ext>
                </a:extLst>
              </p:cNvPr>
              <p:cNvSpPr/>
              <p:nvPr/>
            </p:nvSpPr>
            <p:spPr>
              <a:xfrm>
                <a:off x="1712573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72C14FAD-E3CF-49FC-9244-A75A1B9B1FF5}"/>
                  </a:ext>
                </a:extLst>
              </p:cNvPr>
              <p:cNvSpPr/>
              <p:nvPr/>
            </p:nvSpPr>
            <p:spPr>
              <a:xfrm>
                <a:off x="2002221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C6C9B1FC-30F3-4CC3-B391-67F376CA4C8C}"/>
                  </a:ext>
                </a:extLst>
              </p:cNvPr>
              <p:cNvSpPr/>
              <p:nvPr/>
            </p:nvSpPr>
            <p:spPr>
              <a:xfrm>
                <a:off x="2291867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91FE850-CFC8-43B6-898B-FE915845457B}"/>
                  </a:ext>
                </a:extLst>
              </p:cNvPr>
              <p:cNvSpPr/>
              <p:nvPr/>
            </p:nvSpPr>
            <p:spPr>
              <a:xfrm>
                <a:off x="2581515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AD84957-5849-4DE7-9135-36D3885FD5DB}"/>
                  </a:ext>
                </a:extLst>
              </p:cNvPr>
              <p:cNvSpPr/>
              <p:nvPr/>
            </p:nvSpPr>
            <p:spPr>
              <a:xfrm>
                <a:off x="2871161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0EC86EDD-520C-47D0-9DE7-BE1D5B9D8179}"/>
                  </a:ext>
                </a:extLst>
              </p:cNvPr>
              <p:cNvSpPr/>
              <p:nvPr/>
            </p:nvSpPr>
            <p:spPr>
              <a:xfrm>
                <a:off x="3160808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BD67BB9-D55B-4D40-9E75-9BB6EB4DDC24}"/>
                  </a:ext>
                </a:extLst>
              </p:cNvPr>
              <p:cNvSpPr/>
              <p:nvPr/>
            </p:nvSpPr>
            <p:spPr>
              <a:xfrm>
                <a:off x="3450456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CF563F3-9356-4FDD-83EF-8D3895507292}"/>
                  </a:ext>
                </a:extLst>
              </p:cNvPr>
              <p:cNvSpPr/>
              <p:nvPr/>
            </p:nvSpPr>
            <p:spPr>
              <a:xfrm>
                <a:off x="3740102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D9C5D94-A47A-4BDF-9069-D471B2508379}"/>
                  </a:ext>
                </a:extLst>
              </p:cNvPr>
              <p:cNvSpPr/>
              <p:nvPr/>
            </p:nvSpPr>
            <p:spPr>
              <a:xfrm>
                <a:off x="4029750" y="340175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0FFC2CC3-C048-4D47-BECD-B9860AB73C56}"/>
                  </a:ext>
                </a:extLst>
              </p:cNvPr>
              <p:cNvSpPr/>
              <p:nvPr/>
            </p:nvSpPr>
            <p:spPr>
              <a:xfrm>
                <a:off x="1422926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9EA18E97-CB17-4D3A-BF38-6BC0A2576024}"/>
                  </a:ext>
                </a:extLst>
              </p:cNvPr>
              <p:cNvSpPr/>
              <p:nvPr/>
            </p:nvSpPr>
            <p:spPr>
              <a:xfrm>
                <a:off x="1712573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9A6C231C-8BBB-4040-9CF8-C70EE36350D2}"/>
                  </a:ext>
                </a:extLst>
              </p:cNvPr>
              <p:cNvSpPr/>
              <p:nvPr/>
            </p:nvSpPr>
            <p:spPr>
              <a:xfrm>
                <a:off x="2002221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EB9D5D00-5B83-4987-A732-6703A1020B8A}"/>
                  </a:ext>
                </a:extLst>
              </p:cNvPr>
              <p:cNvSpPr/>
              <p:nvPr/>
            </p:nvSpPr>
            <p:spPr>
              <a:xfrm>
                <a:off x="2291867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7998079A-2655-4A13-A7F4-DF32B6593D8A}"/>
                  </a:ext>
                </a:extLst>
              </p:cNvPr>
              <p:cNvSpPr/>
              <p:nvPr/>
            </p:nvSpPr>
            <p:spPr>
              <a:xfrm>
                <a:off x="2581515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31E8547D-D0CF-4A8A-AB74-9A52BD90A6A8}"/>
                  </a:ext>
                </a:extLst>
              </p:cNvPr>
              <p:cNvSpPr/>
              <p:nvPr/>
            </p:nvSpPr>
            <p:spPr>
              <a:xfrm>
                <a:off x="2871161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7BBFE71E-C4B5-4C8B-A51E-0FF9E85A5260}"/>
                  </a:ext>
                </a:extLst>
              </p:cNvPr>
              <p:cNvSpPr/>
              <p:nvPr/>
            </p:nvSpPr>
            <p:spPr>
              <a:xfrm>
                <a:off x="3160808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C63E8008-838B-4EE9-8F09-C8AC75232160}"/>
                  </a:ext>
                </a:extLst>
              </p:cNvPr>
              <p:cNvSpPr/>
              <p:nvPr/>
            </p:nvSpPr>
            <p:spPr>
              <a:xfrm>
                <a:off x="3450456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ECDEEB2A-FD5C-43D6-8B7A-1E48B0273169}"/>
                  </a:ext>
                </a:extLst>
              </p:cNvPr>
              <p:cNvSpPr/>
              <p:nvPr/>
            </p:nvSpPr>
            <p:spPr>
              <a:xfrm>
                <a:off x="3740102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C49FF5BE-6427-4E68-904B-9AAFF5CD06D6}"/>
                  </a:ext>
                </a:extLst>
              </p:cNvPr>
              <p:cNvSpPr/>
              <p:nvPr/>
            </p:nvSpPr>
            <p:spPr>
              <a:xfrm>
                <a:off x="4029750" y="372002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CD440D53-A7E7-4957-912C-A941ABCF5F50}"/>
                  </a:ext>
                </a:extLst>
              </p:cNvPr>
              <p:cNvSpPr/>
              <p:nvPr/>
            </p:nvSpPr>
            <p:spPr>
              <a:xfrm>
                <a:off x="1422926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5820B83F-977C-4E94-AB16-752FAFCD78A6}"/>
                  </a:ext>
                </a:extLst>
              </p:cNvPr>
              <p:cNvSpPr/>
              <p:nvPr/>
            </p:nvSpPr>
            <p:spPr>
              <a:xfrm>
                <a:off x="1712573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9AE2224D-271E-4563-80B9-CEDA530DE071}"/>
                  </a:ext>
                </a:extLst>
              </p:cNvPr>
              <p:cNvSpPr/>
              <p:nvPr/>
            </p:nvSpPr>
            <p:spPr>
              <a:xfrm>
                <a:off x="2002221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5EBB292E-3D80-4ABD-B96F-DB482D83D8F4}"/>
                  </a:ext>
                </a:extLst>
              </p:cNvPr>
              <p:cNvSpPr/>
              <p:nvPr/>
            </p:nvSpPr>
            <p:spPr>
              <a:xfrm>
                <a:off x="2291867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84626459-1655-4B41-9BA8-3E3E863C1B35}"/>
                  </a:ext>
                </a:extLst>
              </p:cNvPr>
              <p:cNvSpPr/>
              <p:nvPr/>
            </p:nvSpPr>
            <p:spPr>
              <a:xfrm>
                <a:off x="2581515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6361737-7781-45A4-BBED-FB795C9E5972}"/>
                  </a:ext>
                </a:extLst>
              </p:cNvPr>
              <p:cNvSpPr/>
              <p:nvPr/>
            </p:nvSpPr>
            <p:spPr>
              <a:xfrm>
                <a:off x="2871161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03A0F43-CA9D-4141-AC1E-7DE81D29DF8C}"/>
                  </a:ext>
                </a:extLst>
              </p:cNvPr>
              <p:cNvSpPr/>
              <p:nvPr/>
            </p:nvSpPr>
            <p:spPr>
              <a:xfrm>
                <a:off x="3160808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4B11DFA3-FE4B-4373-9461-374F6DCDC0BE}"/>
                  </a:ext>
                </a:extLst>
              </p:cNvPr>
              <p:cNvSpPr/>
              <p:nvPr/>
            </p:nvSpPr>
            <p:spPr>
              <a:xfrm>
                <a:off x="3450456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28E4A77D-E222-41DF-8CA5-6605F343A33C}"/>
                  </a:ext>
                </a:extLst>
              </p:cNvPr>
              <p:cNvSpPr/>
              <p:nvPr/>
            </p:nvSpPr>
            <p:spPr>
              <a:xfrm>
                <a:off x="3740102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0436ADE4-6EA8-47DC-9048-2E2356FAA48E}"/>
                  </a:ext>
                </a:extLst>
              </p:cNvPr>
              <p:cNvSpPr/>
              <p:nvPr/>
            </p:nvSpPr>
            <p:spPr>
              <a:xfrm>
                <a:off x="4029750" y="403829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65F5E82C-51C3-4F83-AE7C-3914C174D7F4}"/>
                  </a:ext>
                </a:extLst>
              </p:cNvPr>
              <p:cNvSpPr/>
              <p:nvPr/>
            </p:nvSpPr>
            <p:spPr>
              <a:xfrm>
                <a:off x="1422926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05E52F6E-42F3-41A5-A40B-1183AA72EFC0}"/>
                  </a:ext>
                </a:extLst>
              </p:cNvPr>
              <p:cNvSpPr/>
              <p:nvPr/>
            </p:nvSpPr>
            <p:spPr>
              <a:xfrm>
                <a:off x="1712573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8FDB57AA-D9CB-420D-AA8D-EFA6051CF0D1}"/>
                  </a:ext>
                </a:extLst>
              </p:cNvPr>
              <p:cNvSpPr/>
              <p:nvPr/>
            </p:nvSpPr>
            <p:spPr>
              <a:xfrm>
                <a:off x="2002221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2AA5D31C-93BB-4BEC-AF49-C0C42E0A85AE}"/>
                  </a:ext>
                </a:extLst>
              </p:cNvPr>
              <p:cNvSpPr/>
              <p:nvPr/>
            </p:nvSpPr>
            <p:spPr>
              <a:xfrm>
                <a:off x="2291867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5981B0E7-1CB8-43A1-8BC1-118BFAFDF2FF}"/>
                  </a:ext>
                </a:extLst>
              </p:cNvPr>
              <p:cNvSpPr/>
              <p:nvPr/>
            </p:nvSpPr>
            <p:spPr>
              <a:xfrm>
                <a:off x="2581515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5691ACA-F215-45C7-BCF0-6513FCB6F436}"/>
                  </a:ext>
                </a:extLst>
              </p:cNvPr>
              <p:cNvSpPr/>
              <p:nvPr/>
            </p:nvSpPr>
            <p:spPr>
              <a:xfrm>
                <a:off x="2871161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C43CA3DA-4C4F-4970-A73E-8B5D4B57034C}"/>
                  </a:ext>
                </a:extLst>
              </p:cNvPr>
              <p:cNvSpPr/>
              <p:nvPr/>
            </p:nvSpPr>
            <p:spPr>
              <a:xfrm>
                <a:off x="3160808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F4CA04FC-80C9-4436-9E7D-A9AFFDC4566D}"/>
                  </a:ext>
                </a:extLst>
              </p:cNvPr>
              <p:cNvSpPr/>
              <p:nvPr/>
            </p:nvSpPr>
            <p:spPr>
              <a:xfrm>
                <a:off x="3450456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B575FC16-E40A-4F93-BCAA-9B5495F30DAA}"/>
                  </a:ext>
                </a:extLst>
              </p:cNvPr>
              <p:cNvSpPr/>
              <p:nvPr/>
            </p:nvSpPr>
            <p:spPr>
              <a:xfrm>
                <a:off x="3740102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DDAAC43E-70E7-491F-88AD-8C688AF5E048}"/>
                  </a:ext>
                </a:extLst>
              </p:cNvPr>
              <p:cNvSpPr/>
              <p:nvPr/>
            </p:nvSpPr>
            <p:spPr>
              <a:xfrm>
                <a:off x="4029750" y="435656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0221987-B386-4E4B-9E58-87C419C52D87}"/>
                  </a:ext>
                </a:extLst>
              </p:cNvPr>
              <p:cNvSpPr/>
              <p:nvPr/>
            </p:nvSpPr>
            <p:spPr>
              <a:xfrm>
                <a:off x="1422926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4CF4651B-75B0-4381-8929-A2A551195A4D}"/>
                  </a:ext>
                </a:extLst>
              </p:cNvPr>
              <p:cNvSpPr/>
              <p:nvPr/>
            </p:nvSpPr>
            <p:spPr>
              <a:xfrm>
                <a:off x="1712573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8BD981B4-A676-48D4-831D-4A934F20BFD8}"/>
                  </a:ext>
                </a:extLst>
              </p:cNvPr>
              <p:cNvSpPr/>
              <p:nvPr/>
            </p:nvSpPr>
            <p:spPr>
              <a:xfrm>
                <a:off x="2002221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0067488C-3F71-40E9-93E9-9483CA9D18EF}"/>
                  </a:ext>
                </a:extLst>
              </p:cNvPr>
              <p:cNvSpPr/>
              <p:nvPr/>
            </p:nvSpPr>
            <p:spPr>
              <a:xfrm>
                <a:off x="2291867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DA9D23D7-B848-4B6C-8E49-5C29DBA0684A}"/>
                  </a:ext>
                </a:extLst>
              </p:cNvPr>
              <p:cNvSpPr/>
              <p:nvPr/>
            </p:nvSpPr>
            <p:spPr>
              <a:xfrm>
                <a:off x="2581515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0996C297-9F89-4564-B8D8-DCC5D4F35EC3}"/>
                  </a:ext>
                </a:extLst>
              </p:cNvPr>
              <p:cNvSpPr/>
              <p:nvPr/>
            </p:nvSpPr>
            <p:spPr>
              <a:xfrm>
                <a:off x="2871161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67219BE9-5537-4C3B-8F1D-2AB3311EE442}"/>
                  </a:ext>
                </a:extLst>
              </p:cNvPr>
              <p:cNvSpPr/>
              <p:nvPr/>
            </p:nvSpPr>
            <p:spPr>
              <a:xfrm>
                <a:off x="3160808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1C2321F8-2579-464B-A3AF-A37D6A479722}"/>
                  </a:ext>
                </a:extLst>
              </p:cNvPr>
              <p:cNvSpPr/>
              <p:nvPr/>
            </p:nvSpPr>
            <p:spPr>
              <a:xfrm>
                <a:off x="3450456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03EE368A-C368-4BE9-AFAE-786918945F4A}"/>
                  </a:ext>
                </a:extLst>
              </p:cNvPr>
              <p:cNvSpPr/>
              <p:nvPr/>
            </p:nvSpPr>
            <p:spPr>
              <a:xfrm>
                <a:off x="3740102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6FFA4ED8-9248-436E-990F-D8F93448A21A}"/>
                  </a:ext>
                </a:extLst>
              </p:cNvPr>
              <p:cNvSpPr/>
              <p:nvPr/>
            </p:nvSpPr>
            <p:spPr>
              <a:xfrm>
                <a:off x="4029750" y="467483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6D2F8311-4062-4200-9C83-1F56B76643DD}"/>
                  </a:ext>
                </a:extLst>
              </p:cNvPr>
              <p:cNvSpPr/>
              <p:nvPr/>
            </p:nvSpPr>
            <p:spPr>
              <a:xfrm>
                <a:off x="1422926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EF58D60-5A0D-480C-BBC7-6F9C918CA984}"/>
                  </a:ext>
                </a:extLst>
              </p:cNvPr>
              <p:cNvSpPr/>
              <p:nvPr/>
            </p:nvSpPr>
            <p:spPr>
              <a:xfrm>
                <a:off x="1712573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9AF5E03C-5121-4A52-A8F8-BAB63871C251}"/>
                  </a:ext>
                </a:extLst>
              </p:cNvPr>
              <p:cNvSpPr/>
              <p:nvPr/>
            </p:nvSpPr>
            <p:spPr>
              <a:xfrm>
                <a:off x="2002221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E5CF0755-E25B-4CE8-AAE4-9DBC267E4608}"/>
                  </a:ext>
                </a:extLst>
              </p:cNvPr>
              <p:cNvSpPr/>
              <p:nvPr/>
            </p:nvSpPr>
            <p:spPr>
              <a:xfrm>
                <a:off x="2291867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A4E3D571-B2FF-4BDB-A8EE-7B3C6FBB32DB}"/>
                  </a:ext>
                </a:extLst>
              </p:cNvPr>
              <p:cNvSpPr/>
              <p:nvPr/>
            </p:nvSpPr>
            <p:spPr>
              <a:xfrm>
                <a:off x="2581515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5B3C41DD-7208-4295-A198-388898174E92}"/>
                  </a:ext>
                </a:extLst>
              </p:cNvPr>
              <p:cNvSpPr/>
              <p:nvPr/>
            </p:nvSpPr>
            <p:spPr>
              <a:xfrm>
                <a:off x="2871161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22A60258-CF06-49CB-8D94-D853A5593327}"/>
                  </a:ext>
                </a:extLst>
              </p:cNvPr>
              <p:cNvSpPr/>
              <p:nvPr/>
            </p:nvSpPr>
            <p:spPr>
              <a:xfrm>
                <a:off x="3160808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CB7FCCAC-ADC3-4B10-8615-FC5433F1466F}"/>
                  </a:ext>
                </a:extLst>
              </p:cNvPr>
              <p:cNvSpPr/>
              <p:nvPr/>
            </p:nvSpPr>
            <p:spPr>
              <a:xfrm>
                <a:off x="3450456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A57D2870-4FBC-4C7B-9E88-267074540BC1}"/>
                  </a:ext>
                </a:extLst>
              </p:cNvPr>
              <p:cNvSpPr/>
              <p:nvPr/>
            </p:nvSpPr>
            <p:spPr>
              <a:xfrm>
                <a:off x="3740102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878F5E13-8D22-44BB-9837-C5AB492F167F}"/>
                  </a:ext>
                </a:extLst>
              </p:cNvPr>
              <p:cNvSpPr/>
              <p:nvPr/>
            </p:nvSpPr>
            <p:spPr>
              <a:xfrm>
                <a:off x="4029750" y="4993100"/>
                <a:ext cx="233222" cy="23322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7F46743-1593-40C7-B8BF-96515B1B6D47}"/>
                  </a:ext>
                </a:extLst>
              </p:cNvPr>
              <p:cNvSpPr txBox="1"/>
              <p:nvPr/>
            </p:nvSpPr>
            <p:spPr>
              <a:xfrm>
                <a:off x="2394447" y="5950664"/>
                <a:ext cx="897006" cy="49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3D3D3D"/>
                    </a:solidFill>
                    <a:latin typeface="+mj-ea"/>
                    <a:ea typeface="+mj-ea"/>
                  </a:rPr>
                  <a:t>87%</a:t>
                </a:r>
                <a:endParaRPr lang="ko-KR" altLang="en-US" sz="2400" b="1" dirty="0">
                  <a:solidFill>
                    <a:srgbClr val="3D3D3D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E2321D0F-8A55-4A39-B3B6-4E5547B3E558}"/>
                  </a:ext>
                </a:extLst>
              </p:cNvPr>
              <p:cNvCxnSpPr/>
              <p:nvPr/>
            </p:nvCxnSpPr>
            <p:spPr>
              <a:xfrm>
                <a:off x="2542399" y="5704841"/>
                <a:ext cx="601100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F146BB5-7DAC-4D71-A9CC-5A36506CE31E}"/>
              </a:ext>
            </a:extLst>
          </p:cNvPr>
          <p:cNvGrpSpPr/>
          <p:nvPr/>
        </p:nvGrpSpPr>
        <p:grpSpPr>
          <a:xfrm>
            <a:off x="6096000" y="1400211"/>
            <a:ext cx="5841169" cy="5083064"/>
            <a:chOff x="6096000" y="1405135"/>
            <a:chExt cx="5841169" cy="5083064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7D9DED1-68C9-4ABD-9002-17D7BDBFBB18}"/>
                </a:ext>
              </a:extLst>
            </p:cNvPr>
            <p:cNvSpPr/>
            <p:nvPr/>
          </p:nvSpPr>
          <p:spPr>
            <a:xfrm>
              <a:off x="6096000" y="1419501"/>
              <a:ext cx="5841169" cy="50686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C2B4976-E3C7-44EC-B6D0-2AC4B9527861}"/>
                </a:ext>
              </a:extLst>
            </p:cNvPr>
            <p:cNvGrpSpPr/>
            <p:nvPr/>
          </p:nvGrpSpPr>
          <p:grpSpPr>
            <a:xfrm>
              <a:off x="7636625" y="1798471"/>
              <a:ext cx="2840045" cy="4318605"/>
              <a:chOff x="7255625" y="2162412"/>
              <a:chExt cx="2840045" cy="4318605"/>
            </a:xfrm>
          </p:grpSpPr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5366E9C1-7C35-42EC-B28A-03C19635D6C2}"/>
                  </a:ext>
                </a:extLst>
              </p:cNvPr>
              <p:cNvSpPr/>
              <p:nvPr/>
            </p:nvSpPr>
            <p:spPr>
              <a:xfrm>
                <a:off x="7255625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C5528423-B22C-4F75-AAEE-7B9506F50599}"/>
                  </a:ext>
                </a:extLst>
              </p:cNvPr>
              <p:cNvSpPr/>
              <p:nvPr/>
            </p:nvSpPr>
            <p:spPr>
              <a:xfrm>
                <a:off x="7545272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9B3E2F6B-E9FD-4654-BF42-203562235810}"/>
                  </a:ext>
                </a:extLst>
              </p:cNvPr>
              <p:cNvSpPr/>
              <p:nvPr/>
            </p:nvSpPr>
            <p:spPr>
              <a:xfrm>
                <a:off x="7834919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B481818D-4D41-4B8E-B06B-86250B4F5157}"/>
                  </a:ext>
                </a:extLst>
              </p:cNvPr>
              <p:cNvSpPr/>
              <p:nvPr/>
            </p:nvSpPr>
            <p:spPr>
              <a:xfrm>
                <a:off x="8124566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168A6A6B-B625-49FF-99C4-3FD13B70754A}"/>
                  </a:ext>
                </a:extLst>
              </p:cNvPr>
              <p:cNvSpPr/>
              <p:nvPr/>
            </p:nvSpPr>
            <p:spPr>
              <a:xfrm>
                <a:off x="8414213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2F133082-8060-43BC-A7AD-79F34D9B43EB}"/>
                  </a:ext>
                </a:extLst>
              </p:cNvPr>
              <p:cNvSpPr/>
              <p:nvPr/>
            </p:nvSpPr>
            <p:spPr>
              <a:xfrm>
                <a:off x="8703860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EEC398C3-93C9-4A7C-A9B1-722FAC808C43}"/>
                  </a:ext>
                </a:extLst>
              </p:cNvPr>
              <p:cNvSpPr/>
              <p:nvPr/>
            </p:nvSpPr>
            <p:spPr>
              <a:xfrm>
                <a:off x="8993506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987C0717-8C31-4E1F-870C-38B7AC3BDCD4}"/>
                  </a:ext>
                </a:extLst>
              </p:cNvPr>
              <p:cNvSpPr/>
              <p:nvPr/>
            </p:nvSpPr>
            <p:spPr>
              <a:xfrm>
                <a:off x="9283154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6BDE0153-EE23-43AB-BA76-8DFEB3658DC8}"/>
                  </a:ext>
                </a:extLst>
              </p:cNvPr>
              <p:cNvSpPr/>
              <p:nvPr/>
            </p:nvSpPr>
            <p:spPr>
              <a:xfrm>
                <a:off x="9572800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7CD36459-97FF-4BFE-9A6D-A857999A401C}"/>
                  </a:ext>
                </a:extLst>
              </p:cNvPr>
              <p:cNvSpPr/>
              <p:nvPr/>
            </p:nvSpPr>
            <p:spPr>
              <a:xfrm>
                <a:off x="9862448" y="216241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70AE34F7-23E5-47AB-B17D-D376D13A6CF2}"/>
                  </a:ext>
                </a:extLst>
              </p:cNvPr>
              <p:cNvSpPr/>
              <p:nvPr/>
            </p:nvSpPr>
            <p:spPr>
              <a:xfrm>
                <a:off x="7255625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F95E2EDB-290D-427F-B468-E7CC5D7972D0}"/>
                  </a:ext>
                </a:extLst>
              </p:cNvPr>
              <p:cNvSpPr/>
              <p:nvPr/>
            </p:nvSpPr>
            <p:spPr>
              <a:xfrm>
                <a:off x="7545272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D33C039B-15CA-4A88-813F-FB52EE5DAC7C}"/>
                  </a:ext>
                </a:extLst>
              </p:cNvPr>
              <p:cNvSpPr/>
              <p:nvPr/>
            </p:nvSpPr>
            <p:spPr>
              <a:xfrm>
                <a:off x="7834919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5C6C2E6A-1F82-4279-AC52-52691E466F6D}"/>
                  </a:ext>
                </a:extLst>
              </p:cNvPr>
              <p:cNvSpPr/>
              <p:nvPr/>
            </p:nvSpPr>
            <p:spPr>
              <a:xfrm>
                <a:off x="8124566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451622C2-BE0A-4102-90C0-32D04EF7E10E}"/>
                  </a:ext>
                </a:extLst>
              </p:cNvPr>
              <p:cNvSpPr/>
              <p:nvPr/>
            </p:nvSpPr>
            <p:spPr>
              <a:xfrm>
                <a:off x="8414213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6628A2B5-11AC-4CA1-A1A3-DAEEF0051E23}"/>
                  </a:ext>
                </a:extLst>
              </p:cNvPr>
              <p:cNvSpPr/>
              <p:nvPr/>
            </p:nvSpPr>
            <p:spPr>
              <a:xfrm>
                <a:off x="8703860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CEA8FA6B-6104-4F83-A2BE-4FC717003508}"/>
                  </a:ext>
                </a:extLst>
              </p:cNvPr>
              <p:cNvSpPr/>
              <p:nvPr/>
            </p:nvSpPr>
            <p:spPr>
              <a:xfrm>
                <a:off x="8993506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648235D4-E455-4FA0-9131-05D79CFE933C}"/>
                  </a:ext>
                </a:extLst>
              </p:cNvPr>
              <p:cNvSpPr/>
              <p:nvPr/>
            </p:nvSpPr>
            <p:spPr>
              <a:xfrm>
                <a:off x="9283154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48E78C34-841A-4CF2-8F90-2FED202F5882}"/>
                  </a:ext>
                </a:extLst>
              </p:cNvPr>
              <p:cNvSpPr/>
              <p:nvPr/>
            </p:nvSpPr>
            <p:spPr>
              <a:xfrm>
                <a:off x="9572800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89719BBA-1376-4644-99D2-7F23A7EB0C2E}"/>
                  </a:ext>
                </a:extLst>
              </p:cNvPr>
              <p:cNvSpPr/>
              <p:nvPr/>
            </p:nvSpPr>
            <p:spPr>
              <a:xfrm>
                <a:off x="9862448" y="2480682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E828977E-242A-455D-9EA5-6A83DD51ED06}"/>
                  </a:ext>
                </a:extLst>
              </p:cNvPr>
              <p:cNvSpPr/>
              <p:nvPr/>
            </p:nvSpPr>
            <p:spPr>
              <a:xfrm>
                <a:off x="7255625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34083F51-C6FB-479B-A6D4-BF7E27DB5CC9}"/>
                  </a:ext>
                </a:extLst>
              </p:cNvPr>
              <p:cNvSpPr/>
              <p:nvPr/>
            </p:nvSpPr>
            <p:spPr>
              <a:xfrm>
                <a:off x="7545272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DAD6D302-892A-42D1-8FD6-E5E76ACE07FC}"/>
                  </a:ext>
                </a:extLst>
              </p:cNvPr>
              <p:cNvSpPr/>
              <p:nvPr/>
            </p:nvSpPr>
            <p:spPr>
              <a:xfrm>
                <a:off x="7834919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2DF5D247-1F29-4F98-8F08-8D9F63E05CC5}"/>
                  </a:ext>
                </a:extLst>
              </p:cNvPr>
              <p:cNvSpPr/>
              <p:nvPr/>
            </p:nvSpPr>
            <p:spPr>
              <a:xfrm>
                <a:off x="8124566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2C6098B5-B2E5-4D1F-A95D-B8F078959CE6}"/>
                  </a:ext>
                </a:extLst>
              </p:cNvPr>
              <p:cNvSpPr/>
              <p:nvPr/>
            </p:nvSpPr>
            <p:spPr>
              <a:xfrm>
                <a:off x="8414213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C3FACFFC-31D5-418B-879B-6BA391FFBD37}"/>
                  </a:ext>
                </a:extLst>
              </p:cNvPr>
              <p:cNvSpPr/>
              <p:nvPr/>
            </p:nvSpPr>
            <p:spPr>
              <a:xfrm>
                <a:off x="8703860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F5279222-AC55-4A6A-AADB-9F2355AAFD97}"/>
                  </a:ext>
                </a:extLst>
              </p:cNvPr>
              <p:cNvSpPr/>
              <p:nvPr/>
            </p:nvSpPr>
            <p:spPr>
              <a:xfrm>
                <a:off x="8993506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B735393C-E6CC-425E-9752-21A65AC524E2}"/>
                  </a:ext>
                </a:extLst>
              </p:cNvPr>
              <p:cNvSpPr/>
              <p:nvPr/>
            </p:nvSpPr>
            <p:spPr>
              <a:xfrm>
                <a:off x="9283154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8E681C1E-86B2-4C49-A12E-48BB1C7872ED}"/>
                  </a:ext>
                </a:extLst>
              </p:cNvPr>
              <p:cNvSpPr/>
              <p:nvPr/>
            </p:nvSpPr>
            <p:spPr>
              <a:xfrm>
                <a:off x="9572800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7BD37FB5-AFF9-4631-9D3B-1C464946E7C8}"/>
                  </a:ext>
                </a:extLst>
              </p:cNvPr>
              <p:cNvSpPr/>
              <p:nvPr/>
            </p:nvSpPr>
            <p:spPr>
              <a:xfrm>
                <a:off x="9862448" y="279895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094CD38F-0BF9-449C-9B35-792D1A56613E}"/>
                  </a:ext>
                </a:extLst>
              </p:cNvPr>
              <p:cNvSpPr/>
              <p:nvPr/>
            </p:nvSpPr>
            <p:spPr>
              <a:xfrm>
                <a:off x="7255625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10A88E5B-9BD0-41DD-BF47-E1BB9E6577C6}"/>
                  </a:ext>
                </a:extLst>
              </p:cNvPr>
              <p:cNvSpPr/>
              <p:nvPr/>
            </p:nvSpPr>
            <p:spPr>
              <a:xfrm>
                <a:off x="7545272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F7F87D21-5C9B-4B3F-83B2-401F26A5997E}"/>
                  </a:ext>
                </a:extLst>
              </p:cNvPr>
              <p:cNvSpPr/>
              <p:nvPr/>
            </p:nvSpPr>
            <p:spPr>
              <a:xfrm>
                <a:off x="7834919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0CF5EB35-3B4B-4662-A644-7E8643458743}"/>
                  </a:ext>
                </a:extLst>
              </p:cNvPr>
              <p:cNvSpPr/>
              <p:nvPr/>
            </p:nvSpPr>
            <p:spPr>
              <a:xfrm>
                <a:off x="8124566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DE0BDD77-67FC-4314-8709-428088CC5EB0}"/>
                  </a:ext>
                </a:extLst>
              </p:cNvPr>
              <p:cNvSpPr/>
              <p:nvPr/>
            </p:nvSpPr>
            <p:spPr>
              <a:xfrm>
                <a:off x="8414213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ACFF2F50-03E7-409D-8412-C5D62B0686C8}"/>
                  </a:ext>
                </a:extLst>
              </p:cNvPr>
              <p:cNvSpPr/>
              <p:nvPr/>
            </p:nvSpPr>
            <p:spPr>
              <a:xfrm>
                <a:off x="8703860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05824DA4-0957-4BF4-9C60-AE859D0CC559}"/>
                  </a:ext>
                </a:extLst>
              </p:cNvPr>
              <p:cNvSpPr/>
              <p:nvPr/>
            </p:nvSpPr>
            <p:spPr>
              <a:xfrm>
                <a:off x="8993506" y="311722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7D8B357-0D29-4195-8AD0-D6B53513EFE2}"/>
                  </a:ext>
                </a:extLst>
              </p:cNvPr>
              <p:cNvSpPr/>
              <p:nvPr/>
            </p:nvSpPr>
            <p:spPr>
              <a:xfrm>
                <a:off x="9283154" y="311722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6EF5E55-6029-45C7-BB71-76527F9AFE64}"/>
                  </a:ext>
                </a:extLst>
              </p:cNvPr>
              <p:cNvSpPr/>
              <p:nvPr/>
            </p:nvSpPr>
            <p:spPr>
              <a:xfrm>
                <a:off x="9572800" y="311722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E81D8B57-5D9A-445A-A2C2-C4D28DA49B57}"/>
                  </a:ext>
                </a:extLst>
              </p:cNvPr>
              <p:cNvSpPr/>
              <p:nvPr/>
            </p:nvSpPr>
            <p:spPr>
              <a:xfrm>
                <a:off x="9862448" y="3117221"/>
                <a:ext cx="233222" cy="2332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8C8463EC-3F8A-44FC-8CA6-E40FCBB770E2}"/>
                  </a:ext>
                </a:extLst>
              </p:cNvPr>
              <p:cNvSpPr/>
              <p:nvPr/>
            </p:nvSpPr>
            <p:spPr>
              <a:xfrm>
                <a:off x="7255625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FE80B228-C2FE-4C59-963F-1241AAEED33D}"/>
                  </a:ext>
                </a:extLst>
              </p:cNvPr>
              <p:cNvSpPr/>
              <p:nvPr/>
            </p:nvSpPr>
            <p:spPr>
              <a:xfrm>
                <a:off x="7545272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FD9CB94F-7EA0-45B6-83B2-DA6199792428}"/>
                  </a:ext>
                </a:extLst>
              </p:cNvPr>
              <p:cNvSpPr/>
              <p:nvPr/>
            </p:nvSpPr>
            <p:spPr>
              <a:xfrm>
                <a:off x="7834919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5DC291AA-3222-4250-9C22-1DF738F44A6F}"/>
                  </a:ext>
                </a:extLst>
              </p:cNvPr>
              <p:cNvSpPr/>
              <p:nvPr/>
            </p:nvSpPr>
            <p:spPr>
              <a:xfrm>
                <a:off x="8124566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EBAD5076-199A-4F90-B6FA-8852E80E7F86}"/>
                  </a:ext>
                </a:extLst>
              </p:cNvPr>
              <p:cNvSpPr/>
              <p:nvPr/>
            </p:nvSpPr>
            <p:spPr>
              <a:xfrm>
                <a:off x="8414213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B1A7A2D5-7051-4E65-ADD9-3EDE63D9CDA7}"/>
                  </a:ext>
                </a:extLst>
              </p:cNvPr>
              <p:cNvSpPr/>
              <p:nvPr/>
            </p:nvSpPr>
            <p:spPr>
              <a:xfrm>
                <a:off x="8703860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36BDEEA6-0B5E-4617-9690-FC827820DAB1}"/>
                  </a:ext>
                </a:extLst>
              </p:cNvPr>
              <p:cNvSpPr/>
              <p:nvPr/>
            </p:nvSpPr>
            <p:spPr>
              <a:xfrm>
                <a:off x="8993506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BA0DC33C-24FA-4D89-9550-D8F93C76A750}"/>
                  </a:ext>
                </a:extLst>
              </p:cNvPr>
              <p:cNvSpPr/>
              <p:nvPr/>
            </p:nvSpPr>
            <p:spPr>
              <a:xfrm>
                <a:off x="9283154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2D4242AE-6516-465B-9F46-5E46685F8E5D}"/>
                  </a:ext>
                </a:extLst>
              </p:cNvPr>
              <p:cNvSpPr/>
              <p:nvPr/>
            </p:nvSpPr>
            <p:spPr>
              <a:xfrm>
                <a:off x="9572800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452FFB45-2097-4A49-8944-2F40919B4972}"/>
                  </a:ext>
                </a:extLst>
              </p:cNvPr>
              <p:cNvSpPr/>
              <p:nvPr/>
            </p:nvSpPr>
            <p:spPr>
              <a:xfrm>
                <a:off x="9862448" y="343549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288E0AC8-AE8B-4AA8-B1CC-16E4E5251E0C}"/>
                  </a:ext>
                </a:extLst>
              </p:cNvPr>
              <p:cNvSpPr/>
              <p:nvPr/>
            </p:nvSpPr>
            <p:spPr>
              <a:xfrm>
                <a:off x="7255625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108C9A96-26BD-4D75-9CD1-DABDF7C6ABA9}"/>
                  </a:ext>
                </a:extLst>
              </p:cNvPr>
              <p:cNvSpPr/>
              <p:nvPr/>
            </p:nvSpPr>
            <p:spPr>
              <a:xfrm>
                <a:off x="7545272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636D8C74-56D2-4A24-951D-FDF822BC7358}"/>
                  </a:ext>
                </a:extLst>
              </p:cNvPr>
              <p:cNvSpPr/>
              <p:nvPr/>
            </p:nvSpPr>
            <p:spPr>
              <a:xfrm>
                <a:off x="7834919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794903D9-52D1-4C2F-B76F-9AC45B7E3F17}"/>
                  </a:ext>
                </a:extLst>
              </p:cNvPr>
              <p:cNvSpPr/>
              <p:nvPr/>
            </p:nvSpPr>
            <p:spPr>
              <a:xfrm>
                <a:off x="8124566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4F8B58DA-353E-40E7-9DC7-F560016AAEC7}"/>
                  </a:ext>
                </a:extLst>
              </p:cNvPr>
              <p:cNvSpPr/>
              <p:nvPr/>
            </p:nvSpPr>
            <p:spPr>
              <a:xfrm>
                <a:off x="8414213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02301A01-DEF3-49C6-A46E-D33268AC3BCA}"/>
                  </a:ext>
                </a:extLst>
              </p:cNvPr>
              <p:cNvSpPr/>
              <p:nvPr/>
            </p:nvSpPr>
            <p:spPr>
              <a:xfrm>
                <a:off x="8703860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B26C242B-FB68-4FDF-B4FD-5F36F41A27C8}"/>
                  </a:ext>
                </a:extLst>
              </p:cNvPr>
              <p:cNvSpPr/>
              <p:nvPr/>
            </p:nvSpPr>
            <p:spPr>
              <a:xfrm>
                <a:off x="8993506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F9BED24E-0371-4961-9162-60158AF446F6}"/>
                  </a:ext>
                </a:extLst>
              </p:cNvPr>
              <p:cNvSpPr/>
              <p:nvPr/>
            </p:nvSpPr>
            <p:spPr>
              <a:xfrm>
                <a:off x="9283154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963E2C6A-22F9-4F1A-B753-BBC59A25F807}"/>
                  </a:ext>
                </a:extLst>
              </p:cNvPr>
              <p:cNvSpPr/>
              <p:nvPr/>
            </p:nvSpPr>
            <p:spPr>
              <a:xfrm>
                <a:off x="9572800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974618E3-2391-4EE7-8E1C-FC1460DD9069}"/>
                  </a:ext>
                </a:extLst>
              </p:cNvPr>
              <p:cNvSpPr/>
              <p:nvPr/>
            </p:nvSpPr>
            <p:spPr>
              <a:xfrm>
                <a:off x="9862448" y="375376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41792C74-9CAA-40DA-8642-C51C99B17BFC}"/>
                  </a:ext>
                </a:extLst>
              </p:cNvPr>
              <p:cNvSpPr/>
              <p:nvPr/>
            </p:nvSpPr>
            <p:spPr>
              <a:xfrm>
                <a:off x="7255625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C2A68343-C066-46D9-8683-141F1900D26E}"/>
                  </a:ext>
                </a:extLst>
              </p:cNvPr>
              <p:cNvSpPr/>
              <p:nvPr/>
            </p:nvSpPr>
            <p:spPr>
              <a:xfrm>
                <a:off x="7545272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7C402D67-63E6-45A9-9616-05EA8538664E}"/>
                  </a:ext>
                </a:extLst>
              </p:cNvPr>
              <p:cNvSpPr/>
              <p:nvPr/>
            </p:nvSpPr>
            <p:spPr>
              <a:xfrm>
                <a:off x="7834919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D48350DF-8FAF-4A73-BD0B-43492DF54B5B}"/>
                  </a:ext>
                </a:extLst>
              </p:cNvPr>
              <p:cNvSpPr/>
              <p:nvPr/>
            </p:nvSpPr>
            <p:spPr>
              <a:xfrm>
                <a:off x="8124566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6D3557B6-F7A6-4FB4-9A91-1A7C9436871D}"/>
                  </a:ext>
                </a:extLst>
              </p:cNvPr>
              <p:cNvSpPr/>
              <p:nvPr/>
            </p:nvSpPr>
            <p:spPr>
              <a:xfrm>
                <a:off x="8414213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D61D8E62-CFEF-404F-9083-582142265202}"/>
                  </a:ext>
                </a:extLst>
              </p:cNvPr>
              <p:cNvSpPr/>
              <p:nvPr/>
            </p:nvSpPr>
            <p:spPr>
              <a:xfrm>
                <a:off x="8703860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26E059DA-E8BB-4310-8142-602F828696C2}"/>
                  </a:ext>
                </a:extLst>
              </p:cNvPr>
              <p:cNvSpPr/>
              <p:nvPr/>
            </p:nvSpPr>
            <p:spPr>
              <a:xfrm>
                <a:off x="8993506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BAFCDB63-3495-4213-9E14-C5084C7BFA70}"/>
                  </a:ext>
                </a:extLst>
              </p:cNvPr>
              <p:cNvSpPr/>
              <p:nvPr/>
            </p:nvSpPr>
            <p:spPr>
              <a:xfrm>
                <a:off x="9283154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D6744F5C-2F7E-415F-8D2A-116781532597}"/>
                  </a:ext>
                </a:extLst>
              </p:cNvPr>
              <p:cNvSpPr/>
              <p:nvPr/>
            </p:nvSpPr>
            <p:spPr>
              <a:xfrm>
                <a:off x="9572800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E12E3EE3-C1E0-44A6-9770-8512B5F981B4}"/>
                  </a:ext>
                </a:extLst>
              </p:cNvPr>
              <p:cNvSpPr/>
              <p:nvPr/>
            </p:nvSpPr>
            <p:spPr>
              <a:xfrm>
                <a:off x="9862448" y="407203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26A8FFBE-004C-4EA0-AD35-36774FDCA262}"/>
                  </a:ext>
                </a:extLst>
              </p:cNvPr>
              <p:cNvSpPr/>
              <p:nvPr/>
            </p:nvSpPr>
            <p:spPr>
              <a:xfrm>
                <a:off x="7255625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11B504AF-4C0D-4C7A-84FA-0B9DE62F7E20}"/>
                  </a:ext>
                </a:extLst>
              </p:cNvPr>
              <p:cNvSpPr/>
              <p:nvPr/>
            </p:nvSpPr>
            <p:spPr>
              <a:xfrm>
                <a:off x="7545272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5C952DF0-2124-49FE-97B1-56045CC6C633}"/>
                  </a:ext>
                </a:extLst>
              </p:cNvPr>
              <p:cNvSpPr/>
              <p:nvPr/>
            </p:nvSpPr>
            <p:spPr>
              <a:xfrm>
                <a:off x="7834919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B771981A-44C5-40C7-B201-56EF31DBE257}"/>
                  </a:ext>
                </a:extLst>
              </p:cNvPr>
              <p:cNvSpPr/>
              <p:nvPr/>
            </p:nvSpPr>
            <p:spPr>
              <a:xfrm>
                <a:off x="8124566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2452FDA4-2DED-4310-BE03-946BC700F0AD}"/>
                  </a:ext>
                </a:extLst>
              </p:cNvPr>
              <p:cNvSpPr/>
              <p:nvPr/>
            </p:nvSpPr>
            <p:spPr>
              <a:xfrm>
                <a:off x="8414213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D3874224-3FFF-45CB-97E1-22BD4FE894B8}"/>
                  </a:ext>
                </a:extLst>
              </p:cNvPr>
              <p:cNvSpPr/>
              <p:nvPr/>
            </p:nvSpPr>
            <p:spPr>
              <a:xfrm>
                <a:off x="8703860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8EDDA717-8E9E-4D77-BAD2-9FEA2119BF50}"/>
                  </a:ext>
                </a:extLst>
              </p:cNvPr>
              <p:cNvSpPr/>
              <p:nvPr/>
            </p:nvSpPr>
            <p:spPr>
              <a:xfrm>
                <a:off x="8993506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45D241F8-4D87-44E0-AB00-B1D96935F106}"/>
                  </a:ext>
                </a:extLst>
              </p:cNvPr>
              <p:cNvSpPr/>
              <p:nvPr/>
            </p:nvSpPr>
            <p:spPr>
              <a:xfrm>
                <a:off x="9283154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1FA1BC1B-3015-465A-85A1-7E394170239B}"/>
                  </a:ext>
                </a:extLst>
              </p:cNvPr>
              <p:cNvSpPr/>
              <p:nvPr/>
            </p:nvSpPr>
            <p:spPr>
              <a:xfrm>
                <a:off x="9572800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913E8FF0-BCC8-43E9-9A5A-EB89C2B3A3B0}"/>
                  </a:ext>
                </a:extLst>
              </p:cNvPr>
              <p:cNvSpPr/>
              <p:nvPr/>
            </p:nvSpPr>
            <p:spPr>
              <a:xfrm>
                <a:off x="9862448" y="439030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BE9E4475-D26D-408D-ADD0-E105F65EDAED}"/>
                  </a:ext>
                </a:extLst>
              </p:cNvPr>
              <p:cNvSpPr/>
              <p:nvPr/>
            </p:nvSpPr>
            <p:spPr>
              <a:xfrm>
                <a:off x="7255625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5E0B24FA-E46E-4FD6-8C56-3136DB4BB602}"/>
                  </a:ext>
                </a:extLst>
              </p:cNvPr>
              <p:cNvSpPr/>
              <p:nvPr/>
            </p:nvSpPr>
            <p:spPr>
              <a:xfrm>
                <a:off x="7545272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1FF8AA23-0DB2-43DF-91AD-106E4FEAC78A}"/>
                  </a:ext>
                </a:extLst>
              </p:cNvPr>
              <p:cNvSpPr/>
              <p:nvPr/>
            </p:nvSpPr>
            <p:spPr>
              <a:xfrm>
                <a:off x="7834919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BCA031FB-4E0A-49AE-8EA1-5C29C1B493A6}"/>
                  </a:ext>
                </a:extLst>
              </p:cNvPr>
              <p:cNvSpPr/>
              <p:nvPr/>
            </p:nvSpPr>
            <p:spPr>
              <a:xfrm>
                <a:off x="8124566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F1289DFF-DEE0-4AF6-8E0E-448E39188DD5}"/>
                  </a:ext>
                </a:extLst>
              </p:cNvPr>
              <p:cNvSpPr/>
              <p:nvPr/>
            </p:nvSpPr>
            <p:spPr>
              <a:xfrm>
                <a:off x="8414213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68481B44-4FCC-45D0-BB59-565CF81ED2AD}"/>
                  </a:ext>
                </a:extLst>
              </p:cNvPr>
              <p:cNvSpPr/>
              <p:nvPr/>
            </p:nvSpPr>
            <p:spPr>
              <a:xfrm>
                <a:off x="8703860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250CC719-4DBC-4DC9-B1F6-C4063F07EC16}"/>
                  </a:ext>
                </a:extLst>
              </p:cNvPr>
              <p:cNvSpPr/>
              <p:nvPr/>
            </p:nvSpPr>
            <p:spPr>
              <a:xfrm>
                <a:off x="8993506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6CB60352-6CD3-4049-80DB-FCB3C64BDBD7}"/>
                  </a:ext>
                </a:extLst>
              </p:cNvPr>
              <p:cNvSpPr/>
              <p:nvPr/>
            </p:nvSpPr>
            <p:spPr>
              <a:xfrm>
                <a:off x="9283154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8A293F62-083C-4E56-9FA1-4694FED78905}"/>
                  </a:ext>
                </a:extLst>
              </p:cNvPr>
              <p:cNvSpPr/>
              <p:nvPr/>
            </p:nvSpPr>
            <p:spPr>
              <a:xfrm>
                <a:off x="9572800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BB336D2E-2DFA-4E81-AB44-3333E40E43D2}"/>
                  </a:ext>
                </a:extLst>
              </p:cNvPr>
              <p:cNvSpPr/>
              <p:nvPr/>
            </p:nvSpPr>
            <p:spPr>
              <a:xfrm>
                <a:off x="9862448" y="470857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타원 220">
                <a:extLst>
                  <a:ext uri="{FF2B5EF4-FFF2-40B4-BE49-F238E27FC236}">
                    <a16:creationId xmlns:a16="http://schemas.microsoft.com/office/drawing/2014/main" id="{5E9A6075-1843-4D95-968C-131C87DBA268}"/>
                  </a:ext>
                </a:extLst>
              </p:cNvPr>
              <p:cNvSpPr/>
              <p:nvPr/>
            </p:nvSpPr>
            <p:spPr>
              <a:xfrm>
                <a:off x="7255625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타원 221">
                <a:extLst>
                  <a:ext uri="{FF2B5EF4-FFF2-40B4-BE49-F238E27FC236}">
                    <a16:creationId xmlns:a16="http://schemas.microsoft.com/office/drawing/2014/main" id="{D0C48488-B5D8-425F-86E2-6B92ED811462}"/>
                  </a:ext>
                </a:extLst>
              </p:cNvPr>
              <p:cNvSpPr/>
              <p:nvPr/>
            </p:nvSpPr>
            <p:spPr>
              <a:xfrm>
                <a:off x="7545272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A66ED9A6-B6CD-4BAC-870E-07B49571305E}"/>
                  </a:ext>
                </a:extLst>
              </p:cNvPr>
              <p:cNvSpPr/>
              <p:nvPr/>
            </p:nvSpPr>
            <p:spPr>
              <a:xfrm>
                <a:off x="7834919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638F2065-E21A-4B08-A2E4-ACA07721D8CB}"/>
                  </a:ext>
                </a:extLst>
              </p:cNvPr>
              <p:cNvSpPr/>
              <p:nvPr/>
            </p:nvSpPr>
            <p:spPr>
              <a:xfrm>
                <a:off x="8124566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>
                <a:extLst>
                  <a:ext uri="{FF2B5EF4-FFF2-40B4-BE49-F238E27FC236}">
                    <a16:creationId xmlns:a16="http://schemas.microsoft.com/office/drawing/2014/main" id="{908054CC-CAB1-41DF-8CF5-2AD5ABC03D08}"/>
                  </a:ext>
                </a:extLst>
              </p:cNvPr>
              <p:cNvSpPr/>
              <p:nvPr/>
            </p:nvSpPr>
            <p:spPr>
              <a:xfrm>
                <a:off x="8414213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E046C36F-BA65-4246-A3B9-83291E559F64}"/>
                  </a:ext>
                </a:extLst>
              </p:cNvPr>
              <p:cNvSpPr/>
              <p:nvPr/>
            </p:nvSpPr>
            <p:spPr>
              <a:xfrm>
                <a:off x="8703860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타원 226">
                <a:extLst>
                  <a:ext uri="{FF2B5EF4-FFF2-40B4-BE49-F238E27FC236}">
                    <a16:creationId xmlns:a16="http://schemas.microsoft.com/office/drawing/2014/main" id="{3BA14214-F181-46F9-A522-72BB8B928DC1}"/>
                  </a:ext>
                </a:extLst>
              </p:cNvPr>
              <p:cNvSpPr/>
              <p:nvPr/>
            </p:nvSpPr>
            <p:spPr>
              <a:xfrm>
                <a:off x="8993506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D09E7231-ECEF-48FC-9118-48E5300E7BBA}"/>
                  </a:ext>
                </a:extLst>
              </p:cNvPr>
              <p:cNvSpPr/>
              <p:nvPr/>
            </p:nvSpPr>
            <p:spPr>
              <a:xfrm>
                <a:off x="9283154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1C9C6A5D-0EDD-4B4C-B567-589FB84D8934}"/>
                  </a:ext>
                </a:extLst>
              </p:cNvPr>
              <p:cNvSpPr/>
              <p:nvPr/>
            </p:nvSpPr>
            <p:spPr>
              <a:xfrm>
                <a:off x="9572800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03F5883C-E76B-4876-84FC-805B607C4AC7}"/>
                  </a:ext>
                </a:extLst>
              </p:cNvPr>
              <p:cNvSpPr/>
              <p:nvPr/>
            </p:nvSpPr>
            <p:spPr>
              <a:xfrm>
                <a:off x="9862448" y="5026841"/>
                <a:ext cx="233222" cy="23322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B9634224-4DCB-4582-9864-9BF4AEC5A35A}"/>
                  </a:ext>
                </a:extLst>
              </p:cNvPr>
              <p:cNvSpPr txBox="1"/>
              <p:nvPr/>
            </p:nvSpPr>
            <p:spPr>
              <a:xfrm>
                <a:off x="8227145" y="5984405"/>
                <a:ext cx="897006" cy="496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3D3D3D"/>
                    </a:solidFill>
                    <a:latin typeface="+mj-ea"/>
                    <a:ea typeface="+mj-ea"/>
                  </a:rPr>
                  <a:t>67%</a:t>
                </a:r>
                <a:endParaRPr lang="ko-KR" altLang="en-US" sz="2400" b="1" dirty="0">
                  <a:solidFill>
                    <a:srgbClr val="3D3D3D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9CF5E950-A559-402A-956E-716A2AD26609}"/>
                  </a:ext>
                </a:extLst>
              </p:cNvPr>
              <p:cNvCxnSpPr/>
              <p:nvPr/>
            </p:nvCxnSpPr>
            <p:spPr>
              <a:xfrm>
                <a:off x="8375098" y="5738582"/>
                <a:ext cx="601100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2D28821A-B976-4D67-928E-1A121BD38BBE}"/>
                </a:ext>
              </a:extLst>
            </p:cNvPr>
            <p:cNvGrpSpPr/>
            <p:nvPr/>
          </p:nvGrpSpPr>
          <p:grpSpPr>
            <a:xfrm>
              <a:off x="6096000" y="1405135"/>
              <a:ext cx="718828" cy="718828"/>
              <a:chOff x="6850068" y="1576156"/>
              <a:chExt cx="668244" cy="668244"/>
            </a:xfrm>
            <a:solidFill>
              <a:schemeClr val="accent2"/>
            </a:solidFill>
          </p:grpSpPr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B54E0C3F-3FB5-49D7-81A6-4DEEE9A9F78F}"/>
                  </a:ext>
                </a:extLst>
              </p:cNvPr>
              <p:cNvSpPr/>
              <p:nvPr/>
            </p:nvSpPr>
            <p:spPr>
              <a:xfrm>
                <a:off x="6850068" y="1576156"/>
                <a:ext cx="668244" cy="6682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6C924360-D088-4958-9C70-6C965B940018}"/>
                  </a:ext>
                </a:extLst>
              </p:cNvPr>
              <p:cNvSpPr txBox="1"/>
              <p:nvPr/>
            </p:nvSpPr>
            <p:spPr>
              <a:xfrm>
                <a:off x="6981374" y="1617891"/>
                <a:ext cx="405632" cy="54362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B</a:t>
                </a:r>
                <a:endParaRPr lang="ko-KR" altLang="en-US" sz="32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68948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2,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ABF58ED-81B8-44A3-A5F6-95E473D888D4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2390EB6C-C9AA-4074-9E34-2BE0C38F023F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16BBD353-17B2-4654-B5F8-1640B82691F2}"/>
              </a:ext>
            </a:extLst>
          </p:cNvPr>
          <p:cNvSpPr txBox="1"/>
          <p:nvPr/>
        </p:nvSpPr>
        <p:spPr>
          <a:xfrm>
            <a:off x="709930" y="182829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1925139-304A-4B86-886B-3B18ACFB4388}"/>
              </a:ext>
            </a:extLst>
          </p:cNvPr>
          <p:cNvSpPr txBox="1"/>
          <p:nvPr/>
        </p:nvSpPr>
        <p:spPr>
          <a:xfrm>
            <a:off x="1177715" y="193125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1C90D05E-4342-485B-BE3F-DDF922481502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684110C5-C200-4BBD-89F7-5E103B6913BE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A9CD150-7F54-4EEA-AAE3-700D727141B0}"/>
              </a:ext>
            </a:extLst>
          </p:cNvPr>
          <p:cNvSpPr txBox="1"/>
          <p:nvPr/>
        </p:nvSpPr>
        <p:spPr>
          <a:xfrm>
            <a:off x="4577080" y="183976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3E4C789-C541-407D-A86D-D4C68AC3D3B6}"/>
              </a:ext>
            </a:extLst>
          </p:cNvPr>
          <p:cNvSpPr txBox="1"/>
          <p:nvPr/>
        </p:nvSpPr>
        <p:spPr>
          <a:xfrm>
            <a:off x="5044865" y="19427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1E36884C-1434-4798-B7C2-41954692071D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E7740727-FDB7-41D0-9AB8-50DB81D7DFC8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A8BC51F6-5324-42EC-ADD1-B923DC4B698A}"/>
              </a:ext>
            </a:extLst>
          </p:cNvPr>
          <p:cNvSpPr txBox="1"/>
          <p:nvPr/>
        </p:nvSpPr>
        <p:spPr>
          <a:xfrm>
            <a:off x="8444230" y="1851242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3372CA79-F633-4DF9-8530-0D0A573553F8}"/>
              </a:ext>
            </a:extLst>
          </p:cNvPr>
          <p:cNvSpPr txBox="1"/>
          <p:nvPr/>
        </p:nvSpPr>
        <p:spPr>
          <a:xfrm>
            <a:off x="8912015" y="1954201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소제목을 입력하세요</a:t>
            </a: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66359455-5F07-429D-AB7C-EB6664F44D16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323B55B1-AAA5-449B-AF51-58B0837F2DF4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28325F8C-97ED-4EE0-94E2-812EC992FEC9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523C2A14-3D54-4F73-9314-3FEF5B3F785C}"/>
              </a:ext>
            </a:extLst>
          </p:cNvPr>
          <p:cNvSpPr txBox="1"/>
          <p:nvPr/>
        </p:nvSpPr>
        <p:spPr>
          <a:xfrm>
            <a:off x="4577080" y="2755342"/>
            <a:ext cx="31352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/>
              <a:t>어머니 한 헤는 내일 계절이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새겨지는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위에 아침이 가을 별 하나에 </a:t>
            </a:r>
            <a:r>
              <a:rPr lang="ko-KR" altLang="en-US" sz="1400" dirty="0" err="1"/>
              <a:t>라이너</a:t>
            </a:r>
            <a:r>
              <a:rPr lang="ko-KR" altLang="en-US" sz="1400" dirty="0"/>
              <a:t> 이런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별 것은 어머니</a:t>
            </a:r>
            <a:r>
              <a:rPr lang="en-US" altLang="ko-KR" sz="1400" dirty="0"/>
              <a:t>, </a:t>
            </a:r>
            <a:r>
              <a:rPr lang="ko-KR" altLang="en-US" sz="1400" dirty="0"/>
              <a:t>그리워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어머니 사랑과 한 이네들은 불러 별빛이 둘 않은 어머님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거외다</a:t>
            </a:r>
            <a:r>
              <a:rPr lang="en-US" altLang="ko-KR" sz="1400" dirty="0"/>
              <a:t>. </a:t>
            </a:r>
            <a:r>
              <a:rPr lang="ko-KR" altLang="en-US" sz="1400" dirty="0"/>
              <a:t>말 묻힌 노루</a:t>
            </a:r>
            <a:r>
              <a:rPr lang="en-US" altLang="ko-KR" sz="1400" dirty="0"/>
              <a:t>, </a:t>
            </a:r>
            <a:r>
              <a:rPr lang="ko-KR" altLang="en-US" sz="1400" dirty="0"/>
              <a:t>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소학교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흙으로 이 까닭입니다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아름다운 옥 마리아 별 흙으로 않은 </a:t>
            </a:r>
            <a:r>
              <a:rPr lang="ko-KR" altLang="en-US" sz="1400" dirty="0" err="1"/>
              <a:t>마디씩</a:t>
            </a:r>
            <a:r>
              <a:rPr lang="ko-KR" altLang="en-US" sz="1400" dirty="0"/>
              <a:t> 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하나에 풀이 무성할 언덕 벌레는 둘 버리었습니다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이웃 이네들은 벌써 우는 자랑처럼 불러 듯합니다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이름과</a:t>
            </a:r>
            <a:r>
              <a:rPr lang="en-US" altLang="ko-KR" sz="1400" dirty="0"/>
              <a:t>, </a:t>
            </a:r>
            <a:r>
              <a:rPr lang="ko-KR" altLang="en-US" sz="1400" dirty="0"/>
              <a:t>하나에 내 하나에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지나가는 헤는 하나에 오면 우는 써 잔디가 까닭이요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릴케</a:t>
            </a:r>
            <a:r>
              <a:rPr lang="ko-KR" altLang="en-US" sz="1400" dirty="0"/>
              <a:t> 계십니다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252" name="차트 251">
            <a:extLst>
              <a:ext uri="{FF2B5EF4-FFF2-40B4-BE49-F238E27FC236}">
                <a16:creationId xmlns:a16="http://schemas.microsoft.com/office/drawing/2014/main" id="{4AEBCD4E-EB5E-4816-A5DE-32C9ACF5AE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160951"/>
              </p:ext>
            </p:extLst>
          </p:nvPr>
        </p:nvGraphicFramePr>
        <p:xfrm>
          <a:off x="8487842" y="2749000"/>
          <a:ext cx="2943226" cy="3058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56DE8D8-E23B-41BC-B71A-F93367434C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69198"/>
              </p:ext>
            </p:extLst>
          </p:nvPr>
        </p:nvGraphicFramePr>
        <p:xfrm>
          <a:off x="5080" y="2729750"/>
          <a:ext cx="4416425" cy="2944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33698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C0FF64-8C51-44E6-B574-248858D8FAE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"/>
            <a:ext cx="12192000" cy="68575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3A6054-1C45-4A75-BAF4-46BB87198D2C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C8EE4-B393-4BDF-97A3-831098B837CB}"/>
              </a:ext>
            </a:extLst>
          </p:cNvPr>
          <p:cNvSpPr txBox="1"/>
          <p:nvPr/>
        </p:nvSpPr>
        <p:spPr>
          <a:xfrm>
            <a:off x="1436605" y="1694107"/>
            <a:ext cx="1082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3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89A6D-4695-473A-829C-29CF8D4201BE}"/>
              </a:ext>
            </a:extLst>
          </p:cNvPr>
          <p:cNvSpPr txBox="1"/>
          <p:nvPr/>
        </p:nvSpPr>
        <p:spPr>
          <a:xfrm>
            <a:off x="1436605" y="2155772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B3BBB2-3B0E-4407-9352-1EB6B2733841}"/>
              </a:ext>
            </a:extLst>
          </p:cNvPr>
          <p:cNvCxnSpPr>
            <a:cxnSpLocks/>
          </p:cNvCxnSpPr>
          <p:nvPr/>
        </p:nvCxnSpPr>
        <p:spPr>
          <a:xfrm>
            <a:off x="5136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14818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3364AB49-9754-4E60-BB8A-4612A2F2573E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7FA9492A-3ED6-4F89-B53C-487F20B3A9F3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0BE67-9A01-4D98-AA27-4FBA84A1FDC4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75%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595CBA2D-56D3-4766-95F4-244B02A26C52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3E5AFA71-D00D-4812-8699-2911F55A26E3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DA11B173-52F5-4576-9147-F72A1B074E8C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D8452C-8FE9-4CD8-B484-39F15BF4FA9A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67%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73F49D-639A-423E-A850-C7AFC02BC231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0D574F-D33B-4F35-AB1F-AFBE43FD1D8A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호 19">
            <a:extLst>
              <a:ext uri="{FF2B5EF4-FFF2-40B4-BE49-F238E27FC236}">
                <a16:creationId xmlns:a16="http://schemas.microsoft.com/office/drawing/2014/main" id="{1341CD21-7576-4098-BD18-BDD80CA3492B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0AB21A68-62D8-4678-8DA0-94A1B92846BE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68C71-5488-49B2-AB74-AB91C46F3357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51%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AB4B9A0E-901F-410E-A0DF-4C423AF5145C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소제목을 입력하세요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F854FCB-7FAB-4864-8D70-3B68D5E1DDA8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BC2325-986D-4F92-85D8-58A52C8B618B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084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37" name="다이어그램 236">
            <a:extLst>
              <a:ext uri="{FF2B5EF4-FFF2-40B4-BE49-F238E27FC236}">
                <a16:creationId xmlns:a16="http://schemas.microsoft.com/office/drawing/2014/main" id="{48642B17-02C1-4B70-9ED5-E6B211047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777689"/>
              </p:ext>
            </p:extLst>
          </p:nvPr>
        </p:nvGraphicFramePr>
        <p:xfrm>
          <a:off x="417217" y="2081080"/>
          <a:ext cx="5410200" cy="382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8" name="TextBox 237">
            <a:extLst>
              <a:ext uri="{FF2B5EF4-FFF2-40B4-BE49-F238E27FC236}">
                <a16:creationId xmlns:a16="http://schemas.microsoft.com/office/drawing/2014/main" id="{2E6A0A3A-D437-457B-8754-5C6A6E6573DF}"/>
              </a:ext>
            </a:extLst>
          </p:cNvPr>
          <p:cNvSpPr txBox="1"/>
          <p:nvPr/>
        </p:nvSpPr>
        <p:spPr>
          <a:xfrm>
            <a:off x="6504263" y="3591469"/>
            <a:ext cx="5270520" cy="23999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E4F9641-84DA-4ADD-842D-8616792E0B91}"/>
              </a:ext>
            </a:extLst>
          </p:cNvPr>
          <p:cNvSpPr txBox="1"/>
          <p:nvPr/>
        </p:nvSpPr>
        <p:spPr>
          <a:xfrm>
            <a:off x="6504263" y="2705686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62E55E66-1F0E-498E-9959-012BA48C01CE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974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2513A77-FBB3-4F57-AFFB-FB5EBA69BEFF}"/>
              </a:ext>
            </a:extLst>
          </p:cNvPr>
          <p:cNvCxnSpPr/>
          <p:nvPr/>
        </p:nvCxnSpPr>
        <p:spPr>
          <a:xfrm>
            <a:off x="6098440" y="3277766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4DF4C0-8866-4721-9C3C-D12B4FA1A523}"/>
              </a:ext>
            </a:extLst>
          </p:cNvPr>
          <p:cNvCxnSpPr/>
          <p:nvPr/>
        </p:nvCxnSpPr>
        <p:spPr>
          <a:xfrm flipH="1">
            <a:off x="4792403" y="4477932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E8CF6FB-7C29-4982-ADDB-8CFCBE9A511D}"/>
              </a:ext>
            </a:extLst>
          </p:cNvPr>
          <p:cNvCxnSpPr/>
          <p:nvPr/>
        </p:nvCxnSpPr>
        <p:spPr>
          <a:xfrm>
            <a:off x="6127464" y="4477929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36AF5D03-A8DF-4E7F-8885-A724FA20ADD5}"/>
              </a:ext>
            </a:extLst>
          </p:cNvPr>
          <p:cNvSpPr/>
          <p:nvPr/>
        </p:nvSpPr>
        <p:spPr>
          <a:xfrm>
            <a:off x="3560349" y="468428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2D3EA8B-3ABF-4124-82DE-4B3F761670C9}"/>
              </a:ext>
            </a:extLst>
          </p:cNvPr>
          <p:cNvSpPr/>
          <p:nvPr/>
        </p:nvSpPr>
        <p:spPr>
          <a:xfrm>
            <a:off x="5216617" y="1528154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C274DC0-DE35-4138-A888-2C33ED1018D8}"/>
              </a:ext>
            </a:extLst>
          </p:cNvPr>
          <p:cNvSpPr/>
          <p:nvPr/>
        </p:nvSpPr>
        <p:spPr>
          <a:xfrm>
            <a:off x="6975383" y="4684287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0E38F8-03B3-4A7E-9F78-EBBA79DC6464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772A3-FC73-4828-8565-A1738B8A07A0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9F313-B56A-4D9B-8C28-9A6705440D6E}"/>
              </a:ext>
            </a:extLst>
          </p:cNvPr>
          <p:cNvSpPr txBox="1"/>
          <p:nvPr/>
        </p:nvSpPr>
        <p:spPr>
          <a:xfrm>
            <a:off x="7502746" y="5214456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F23AEF0-BF18-4CA6-811C-FDFBE28425B5}"/>
              </a:ext>
            </a:extLst>
          </p:cNvPr>
          <p:cNvGrpSpPr/>
          <p:nvPr/>
        </p:nvGrpSpPr>
        <p:grpSpPr>
          <a:xfrm>
            <a:off x="474868" y="4626034"/>
            <a:ext cx="2858426" cy="1942892"/>
            <a:chOff x="281014" y="4235821"/>
            <a:chExt cx="2858426" cy="194289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6B6EE1-D793-4754-9A43-F94303F95511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C7BFB0-4D34-4906-BF8E-0F28FC4284E9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5C977DF-5254-4414-BDA5-80C32495459F}"/>
              </a:ext>
            </a:extLst>
          </p:cNvPr>
          <p:cNvGrpSpPr/>
          <p:nvPr/>
        </p:nvGrpSpPr>
        <p:grpSpPr>
          <a:xfrm>
            <a:off x="8961204" y="4592224"/>
            <a:ext cx="2858426" cy="1942892"/>
            <a:chOff x="281014" y="4235821"/>
            <a:chExt cx="2858426" cy="19428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4BB22F-EB8C-4222-8D60-CD1AE85A20E7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113175-0C3B-419A-94E1-42E82C0295F4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426DD1D-01A9-44DF-808C-AA0B4F869B11}"/>
              </a:ext>
            </a:extLst>
          </p:cNvPr>
          <p:cNvGrpSpPr/>
          <p:nvPr/>
        </p:nvGrpSpPr>
        <p:grpSpPr>
          <a:xfrm>
            <a:off x="7253476" y="1437052"/>
            <a:ext cx="2858426" cy="1942892"/>
            <a:chOff x="281014" y="4235821"/>
            <a:chExt cx="2858426" cy="194289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3F511C-281D-4D5D-90D7-F12B0BA5157F}"/>
                </a:ext>
              </a:extLst>
            </p:cNvPr>
            <p:cNvSpPr txBox="1"/>
            <p:nvPr/>
          </p:nvSpPr>
          <p:spPr>
            <a:xfrm>
              <a:off x="281014" y="4793718"/>
              <a:ext cx="28584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/>
                <a:t>역사를 곧 바이며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풀이 있다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발휘하기 가슴에 커다란 청춘에서만 그들의 이것이다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눈에 희망의 사랑의 가장 주며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더운지라 가슴에 황금시대다</a:t>
              </a:r>
              <a:r>
                <a:rPr lang="en-US" altLang="ko-KR" sz="1400" dirty="0"/>
                <a:t>. </a:t>
              </a:r>
              <a:r>
                <a:rPr lang="ko-KR" altLang="en-US" sz="1400" dirty="0"/>
                <a:t>얼음과 따뜻한 설산에서 돋고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불러 인생을 불어 </a:t>
              </a:r>
              <a:r>
                <a:rPr lang="ko-KR" altLang="en-US" sz="1400" dirty="0" err="1"/>
                <a:t>쓸쓸하랴</a:t>
              </a:r>
              <a:r>
                <a:rPr lang="en-US" altLang="ko-KR" sz="1400" dirty="0"/>
                <a:t>? </a:t>
              </a:r>
              <a:endParaRPr lang="ko-KR" alt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875829-EC25-4EFE-BD40-BF8FAC8DF7D4}"/>
                </a:ext>
              </a:extLst>
            </p:cNvPr>
            <p:cNvSpPr txBox="1"/>
            <p:nvPr/>
          </p:nvSpPr>
          <p:spPr>
            <a:xfrm>
              <a:off x="281014" y="4235821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32265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D993C7-898C-4884-91F7-4166EC12DA60}"/>
              </a:ext>
            </a:extLst>
          </p:cNvPr>
          <p:cNvGrpSpPr/>
          <p:nvPr/>
        </p:nvGrpSpPr>
        <p:grpSpPr>
          <a:xfrm>
            <a:off x="1794787" y="5698274"/>
            <a:ext cx="8382000" cy="372698"/>
            <a:chOff x="455882" y="4857749"/>
            <a:chExt cx="8782947" cy="390526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375D3BF-8AF0-4ED2-83C7-4AF4E2623C6D}"/>
                </a:ext>
              </a:extLst>
            </p:cNvPr>
            <p:cNvCxnSpPr/>
            <p:nvPr/>
          </p:nvCxnSpPr>
          <p:spPr>
            <a:xfrm>
              <a:off x="455882" y="4857750"/>
              <a:ext cx="8782947" cy="0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789A5D4-4694-4CDE-8687-FB0D6CEE6175}"/>
                </a:ext>
              </a:extLst>
            </p:cNvPr>
            <p:cNvCxnSpPr/>
            <p:nvPr/>
          </p:nvCxnSpPr>
          <p:spPr>
            <a:xfrm>
              <a:off x="45588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FACBE19-F318-410B-A7DE-8E2D0DF75D6B}"/>
                </a:ext>
              </a:extLst>
            </p:cNvPr>
            <p:cNvCxnSpPr/>
            <p:nvPr/>
          </p:nvCxnSpPr>
          <p:spPr>
            <a:xfrm>
              <a:off x="1553750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A43E119-1EBD-4F96-8849-147EB6065071}"/>
                </a:ext>
              </a:extLst>
            </p:cNvPr>
            <p:cNvCxnSpPr/>
            <p:nvPr/>
          </p:nvCxnSpPr>
          <p:spPr>
            <a:xfrm>
              <a:off x="265161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9E9F7A4-AB67-4BB2-8785-8D3031726FF3}"/>
                </a:ext>
              </a:extLst>
            </p:cNvPr>
            <p:cNvCxnSpPr/>
            <p:nvPr/>
          </p:nvCxnSpPr>
          <p:spPr>
            <a:xfrm>
              <a:off x="3749487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95138B0-91F7-4B9F-82F1-1366D38B677D}"/>
                </a:ext>
              </a:extLst>
            </p:cNvPr>
            <p:cNvCxnSpPr/>
            <p:nvPr/>
          </p:nvCxnSpPr>
          <p:spPr>
            <a:xfrm>
              <a:off x="4847356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0A3BCD4-7913-46F0-92AA-D35463701CAD}"/>
                </a:ext>
              </a:extLst>
            </p:cNvPr>
            <p:cNvCxnSpPr/>
            <p:nvPr/>
          </p:nvCxnSpPr>
          <p:spPr>
            <a:xfrm>
              <a:off x="5945224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02E7AB4-5BE4-4154-9B9A-B6C9A47CD1AD}"/>
                </a:ext>
              </a:extLst>
            </p:cNvPr>
            <p:cNvCxnSpPr/>
            <p:nvPr/>
          </p:nvCxnSpPr>
          <p:spPr>
            <a:xfrm>
              <a:off x="7043092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37F3950-6DA7-45A4-81F5-97D336F92533}"/>
                </a:ext>
              </a:extLst>
            </p:cNvPr>
            <p:cNvCxnSpPr/>
            <p:nvPr/>
          </p:nvCxnSpPr>
          <p:spPr>
            <a:xfrm>
              <a:off x="8140961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2C3D081-428B-4763-8003-1137CAF8536B}"/>
                </a:ext>
              </a:extLst>
            </p:cNvPr>
            <p:cNvCxnSpPr/>
            <p:nvPr/>
          </p:nvCxnSpPr>
          <p:spPr>
            <a:xfrm>
              <a:off x="9238829" y="4857749"/>
              <a:ext cx="0" cy="390526"/>
            </a:xfrm>
            <a:prstGeom prst="line">
              <a:avLst/>
            </a:prstGeom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현 22">
            <a:extLst>
              <a:ext uri="{FF2B5EF4-FFF2-40B4-BE49-F238E27FC236}">
                <a16:creationId xmlns:a16="http://schemas.microsoft.com/office/drawing/2014/main" id="{0E5E462F-05C9-469C-952B-7FBC7016749B}"/>
              </a:ext>
            </a:extLst>
          </p:cNvPr>
          <p:cNvSpPr/>
          <p:nvPr/>
        </p:nvSpPr>
        <p:spPr>
          <a:xfrm rot="5400000">
            <a:off x="382011" y="5044123"/>
            <a:ext cx="4133850" cy="130830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현 23">
            <a:extLst>
              <a:ext uri="{FF2B5EF4-FFF2-40B4-BE49-F238E27FC236}">
                <a16:creationId xmlns:a16="http://schemas.microsoft.com/office/drawing/2014/main" id="{C6E3B31A-48F8-42A7-850A-AACADC686435}"/>
              </a:ext>
            </a:extLst>
          </p:cNvPr>
          <p:cNvSpPr/>
          <p:nvPr/>
        </p:nvSpPr>
        <p:spPr>
          <a:xfrm rot="5400000">
            <a:off x="1805239" y="4295654"/>
            <a:ext cx="4116018" cy="2823076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현 24">
            <a:extLst>
              <a:ext uri="{FF2B5EF4-FFF2-40B4-BE49-F238E27FC236}">
                <a16:creationId xmlns:a16="http://schemas.microsoft.com/office/drawing/2014/main" id="{44BB66FB-7F21-46D9-A0D9-183B5328F733}"/>
              </a:ext>
            </a:extLst>
          </p:cNvPr>
          <p:cNvSpPr/>
          <p:nvPr/>
        </p:nvSpPr>
        <p:spPr>
          <a:xfrm rot="5400000">
            <a:off x="7362148" y="5137687"/>
            <a:ext cx="4133853" cy="1121174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현 25">
            <a:extLst>
              <a:ext uri="{FF2B5EF4-FFF2-40B4-BE49-F238E27FC236}">
                <a16:creationId xmlns:a16="http://schemas.microsoft.com/office/drawing/2014/main" id="{CD795C72-2A2F-47A6-920E-945F70ACE615}"/>
              </a:ext>
            </a:extLst>
          </p:cNvPr>
          <p:cNvSpPr/>
          <p:nvPr/>
        </p:nvSpPr>
        <p:spPr>
          <a:xfrm rot="5400000">
            <a:off x="6792187" y="5371498"/>
            <a:ext cx="4133850" cy="6535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4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현 26">
            <a:extLst>
              <a:ext uri="{FF2B5EF4-FFF2-40B4-BE49-F238E27FC236}">
                <a16:creationId xmlns:a16="http://schemas.microsoft.com/office/drawing/2014/main" id="{E3C2479F-E417-499B-943F-C8C1B5C2FEEB}"/>
              </a:ext>
            </a:extLst>
          </p:cNvPr>
          <p:cNvSpPr/>
          <p:nvPr/>
        </p:nvSpPr>
        <p:spPr>
          <a:xfrm rot="5400000">
            <a:off x="4449145" y="4687865"/>
            <a:ext cx="3079669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3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현 27">
            <a:extLst>
              <a:ext uri="{FF2B5EF4-FFF2-40B4-BE49-F238E27FC236}">
                <a16:creationId xmlns:a16="http://schemas.microsoft.com/office/drawing/2014/main" id="{BD76A4A6-F03B-4389-B79D-536B06CCD9BB}"/>
              </a:ext>
            </a:extLst>
          </p:cNvPr>
          <p:cNvSpPr/>
          <p:nvPr/>
        </p:nvSpPr>
        <p:spPr>
          <a:xfrm rot="5400000">
            <a:off x="5156409" y="4687866"/>
            <a:ext cx="5119407" cy="2038651"/>
          </a:xfrm>
          <a:prstGeom prst="chord">
            <a:avLst>
              <a:gd name="adj1" fmla="val 5384747"/>
              <a:gd name="adj2" fmla="val 16200000"/>
            </a:avLst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E06FEF-98A2-4F50-8333-E2FD60FD8EBC}"/>
              </a:ext>
            </a:extLst>
          </p:cNvPr>
          <p:cNvSpPr txBox="1"/>
          <p:nvPr/>
        </p:nvSpPr>
        <p:spPr>
          <a:xfrm>
            <a:off x="2013033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2013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2E48EA-8284-4633-B438-EACEF34E4707}"/>
              </a:ext>
            </a:extLst>
          </p:cNvPr>
          <p:cNvSpPr txBox="1"/>
          <p:nvPr/>
        </p:nvSpPr>
        <p:spPr>
          <a:xfrm>
            <a:off x="3047620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2014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6EAA45-346B-43A4-B8BE-D3D2D1DDB18C}"/>
              </a:ext>
            </a:extLst>
          </p:cNvPr>
          <p:cNvSpPr txBox="1"/>
          <p:nvPr/>
        </p:nvSpPr>
        <p:spPr>
          <a:xfrm>
            <a:off x="4104649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2015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0A638F-41F1-42F0-BBC6-EEACB96FB97B}"/>
              </a:ext>
            </a:extLst>
          </p:cNvPr>
          <p:cNvSpPr txBox="1"/>
          <p:nvPr/>
        </p:nvSpPr>
        <p:spPr>
          <a:xfrm>
            <a:off x="5158472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2016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B6DDB6-7368-4A89-BC15-813304A115F4}"/>
              </a:ext>
            </a:extLst>
          </p:cNvPr>
          <p:cNvSpPr txBox="1"/>
          <p:nvPr/>
        </p:nvSpPr>
        <p:spPr>
          <a:xfrm>
            <a:off x="6189853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2017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47D539-1F16-4AD4-BEE7-F9462DE310ED}"/>
              </a:ext>
            </a:extLst>
          </p:cNvPr>
          <p:cNvSpPr txBox="1"/>
          <p:nvPr/>
        </p:nvSpPr>
        <p:spPr>
          <a:xfrm>
            <a:off x="7224440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2018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20300B-CFF6-49D0-98C2-832ED1E0E53F}"/>
              </a:ext>
            </a:extLst>
          </p:cNvPr>
          <p:cNvSpPr txBox="1"/>
          <p:nvPr/>
        </p:nvSpPr>
        <p:spPr>
          <a:xfrm>
            <a:off x="8281469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2019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4F6FC9-69E8-4698-BDC3-37D3BCD391D8}"/>
              </a:ext>
            </a:extLst>
          </p:cNvPr>
          <p:cNvSpPr txBox="1"/>
          <p:nvPr/>
        </p:nvSpPr>
        <p:spPr>
          <a:xfrm>
            <a:off x="9335292" y="588462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66666"/>
                </a:solidFill>
              </a:rPr>
              <a:t>2020</a:t>
            </a:r>
            <a:endParaRPr lang="ko-KR" altLang="en-US" sz="1600" dirty="0">
              <a:solidFill>
                <a:srgbClr val="666666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D0AFF2B-7136-4D0C-BDA0-FC3C7DC029A6}"/>
              </a:ext>
            </a:extLst>
          </p:cNvPr>
          <p:cNvCxnSpPr/>
          <p:nvPr/>
        </p:nvCxnSpPr>
        <p:spPr>
          <a:xfrm flipV="1">
            <a:off x="7699896" y="2392326"/>
            <a:ext cx="0" cy="755163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29FFFE8E-1AE3-4FD8-90E3-9452A7B09748}"/>
              </a:ext>
            </a:extLst>
          </p:cNvPr>
          <p:cNvSpPr/>
          <p:nvPr/>
        </p:nvSpPr>
        <p:spPr>
          <a:xfrm>
            <a:off x="7627026" y="2335138"/>
            <a:ext cx="144000" cy="144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89C37F-13EC-4107-A478-CF38E34612BF}"/>
              </a:ext>
            </a:extLst>
          </p:cNvPr>
          <p:cNvSpPr txBox="1"/>
          <p:nvPr/>
        </p:nvSpPr>
        <p:spPr>
          <a:xfrm>
            <a:off x="6998209" y="192514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</a:rPr>
              <a:t>TITLE TEXT</a:t>
            </a:r>
            <a:endParaRPr lang="ko-KR" altLang="en-US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943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391920"/>
            <a:ext cx="3362689" cy="701040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456784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521648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6DAF3D-56DD-4603-B5C8-395DADFA849A}"/>
              </a:ext>
            </a:extLst>
          </p:cNvPr>
          <p:cNvGrpSpPr/>
          <p:nvPr/>
        </p:nvGrpSpPr>
        <p:grpSpPr>
          <a:xfrm>
            <a:off x="294640" y="4586512"/>
            <a:ext cx="3362689" cy="701040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57C551-BEA9-4A5A-804C-B3723BAB21E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59E28-6683-4826-B293-3AF3DF3ECA1B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B0A944-CAFF-4F64-8ADB-EAF6997D6573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7F8FBBF-1148-436E-8600-69C119DBF580}"/>
              </a:ext>
            </a:extLst>
          </p:cNvPr>
          <p:cNvGrpSpPr/>
          <p:nvPr/>
        </p:nvGrpSpPr>
        <p:grpSpPr>
          <a:xfrm>
            <a:off x="294640" y="5651376"/>
            <a:ext cx="3362689" cy="701040"/>
            <a:chOff x="294640" y="1391920"/>
            <a:chExt cx="3362689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198DCA-DDAD-43B9-A796-5D1463594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9EA117-E942-4A95-942C-287EBF455A1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6D9A10-E34F-47A8-8A0F-E2B4F6DF7197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>
                  <a:solidFill>
                    <a:schemeClr val="tx2">
                      <a:lumMod val="50000"/>
                    </a:schemeClr>
                  </a:solidFill>
                </a:rPr>
                <a:t>제목을 입력하세요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41925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3079E2A9-9680-4DFA-81DE-3530D79B10CE}"/>
              </a:ext>
            </a:extLst>
          </p:cNvPr>
          <p:cNvGrpSpPr/>
          <p:nvPr/>
        </p:nvGrpSpPr>
        <p:grpSpPr>
          <a:xfrm>
            <a:off x="584588" y="1676511"/>
            <a:ext cx="5422500" cy="2254060"/>
            <a:chOff x="584588" y="1676511"/>
            <a:chExt cx="5422500" cy="225406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F70BA59-2ADB-4346-8220-0CF1EC98B79B}"/>
                </a:ext>
              </a:extLst>
            </p:cNvPr>
            <p:cNvSpPr/>
            <p:nvPr/>
          </p:nvSpPr>
          <p:spPr>
            <a:xfrm>
              <a:off x="584588" y="1676511"/>
              <a:ext cx="5422500" cy="22540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F01331-3966-4FB6-AF0B-EB296849FAFA}"/>
                </a:ext>
              </a:extLst>
            </p:cNvPr>
            <p:cNvSpPr txBox="1"/>
            <p:nvPr/>
          </p:nvSpPr>
          <p:spPr>
            <a:xfrm>
              <a:off x="899800" y="2102163"/>
              <a:ext cx="4773337" cy="14027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latin typeface="+mn-ea"/>
                </a:rPr>
                <a:t>그리워 멀리 하나에 이름과</a:t>
              </a:r>
              <a:r>
                <a:rPr lang="en-US" altLang="ko-KR" spc="-150" dirty="0">
                  <a:latin typeface="+mn-ea"/>
                </a:rPr>
                <a:t>, </a:t>
              </a:r>
              <a:r>
                <a:rPr lang="ko-KR" altLang="en-US" spc="-150" dirty="0">
                  <a:latin typeface="+mn-ea"/>
                </a:rPr>
                <a:t>무엇인지 별에도 어머니 이름자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하나에 슬퍼하는 너무나 위에 된 봅니다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없이 별에도 이름을 나는 풀이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부끄러운 시와 계절이 봅니다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나의 묻힌 속의 이웃 하나의 사랑과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endParaRPr lang="ko-KR" altLang="en-US" spc="-150" dirty="0">
                <a:latin typeface="+mn-ea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3,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76DDF7B-EECD-440D-AC39-FF9E3F97B73C}"/>
              </a:ext>
            </a:extLst>
          </p:cNvPr>
          <p:cNvGrpSpPr/>
          <p:nvPr/>
        </p:nvGrpSpPr>
        <p:grpSpPr>
          <a:xfrm>
            <a:off x="6274188" y="3930571"/>
            <a:ext cx="5422500" cy="2254060"/>
            <a:chOff x="6274188" y="3930571"/>
            <a:chExt cx="5422500" cy="225406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BF49A15-31C6-4F96-BC96-E3AC47F29EDE}"/>
                </a:ext>
              </a:extLst>
            </p:cNvPr>
            <p:cNvSpPr/>
            <p:nvPr/>
          </p:nvSpPr>
          <p:spPr>
            <a:xfrm>
              <a:off x="6274188" y="3930571"/>
              <a:ext cx="5422500" cy="22540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1A95CF-ACEC-4B7C-9B61-A74721FEBF9C}"/>
                </a:ext>
              </a:extLst>
            </p:cNvPr>
            <p:cNvSpPr txBox="1"/>
            <p:nvPr/>
          </p:nvSpPr>
          <p:spPr>
            <a:xfrm>
              <a:off x="6598769" y="4356223"/>
              <a:ext cx="4773337" cy="14027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latin typeface="+mn-ea"/>
                </a:rPr>
                <a:t>그리워 멀리 하나에 이름과</a:t>
              </a:r>
              <a:r>
                <a:rPr lang="en-US" altLang="ko-KR" spc="-150" dirty="0">
                  <a:latin typeface="+mn-ea"/>
                </a:rPr>
                <a:t>, </a:t>
              </a:r>
              <a:r>
                <a:rPr lang="ko-KR" altLang="en-US" spc="-150" dirty="0">
                  <a:latin typeface="+mn-ea"/>
                </a:rPr>
                <a:t>무엇인지 별에도 어머니 이름자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하나에 슬퍼하는 너무나 위에 된 봅니다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없이 별에도 이름을 나는 풀이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부끄러운 시와 계절이 봅니다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나의 묻힌 속의 이웃 하나의 사랑과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endParaRPr lang="ko-KR" altLang="en-US" spc="-150" dirty="0"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CB5DFB3-5DC3-4F7E-8C2C-DE4D79BDD1CA}"/>
              </a:ext>
            </a:extLst>
          </p:cNvPr>
          <p:cNvGrpSpPr/>
          <p:nvPr/>
        </p:nvGrpSpPr>
        <p:grpSpPr>
          <a:xfrm>
            <a:off x="3429388" y="2803541"/>
            <a:ext cx="5422500" cy="2254060"/>
            <a:chOff x="3429388" y="2803541"/>
            <a:chExt cx="5422500" cy="225406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9343EB5A-FF31-4BDA-BB6D-A86231763AE5}"/>
                </a:ext>
              </a:extLst>
            </p:cNvPr>
            <p:cNvSpPr/>
            <p:nvPr/>
          </p:nvSpPr>
          <p:spPr>
            <a:xfrm>
              <a:off x="3429388" y="2803541"/>
              <a:ext cx="5422500" cy="225406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95F06B-386F-4855-97AF-97AFB816BD78}"/>
                </a:ext>
              </a:extLst>
            </p:cNvPr>
            <p:cNvSpPr txBox="1"/>
            <p:nvPr/>
          </p:nvSpPr>
          <p:spPr>
            <a:xfrm>
              <a:off x="3744600" y="3229193"/>
              <a:ext cx="4773337" cy="140275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latin typeface="+mn-ea"/>
                </a:rPr>
                <a:t>그리워 멀리 하나에 이름과</a:t>
              </a:r>
              <a:r>
                <a:rPr lang="en-US" altLang="ko-KR" spc="-150" dirty="0">
                  <a:latin typeface="+mn-ea"/>
                </a:rPr>
                <a:t>, </a:t>
              </a:r>
              <a:r>
                <a:rPr lang="ko-KR" altLang="en-US" spc="-150" dirty="0">
                  <a:latin typeface="+mn-ea"/>
                </a:rPr>
                <a:t>무엇인지 별에도 어머니 이름자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하나에 슬퍼하는 너무나 위에 된 봅니다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없이 별에도 이름을 나는 풀이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부끄러운 시와 계절이 봅니다</a:t>
              </a:r>
              <a:r>
                <a:rPr lang="en-US" altLang="ko-KR" spc="-150" dirty="0">
                  <a:latin typeface="+mn-ea"/>
                </a:rPr>
                <a:t>. </a:t>
              </a:r>
              <a:r>
                <a:rPr lang="ko-KR" altLang="en-US" spc="-150" dirty="0">
                  <a:latin typeface="+mn-ea"/>
                </a:rPr>
                <a:t>나의 묻힌 속의 이웃 하나의 사랑과 </a:t>
              </a:r>
              <a:r>
                <a:rPr lang="ko-KR" altLang="en-US" spc="-150" dirty="0" err="1">
                  <a:latin typeface="+mn-ea"/>
                </a:rPr>
                <a:t>거외다</a:t>
              </a:r>
              <a:r>
                <a:rPr lang="en-US" altLang="ko-KR" spc="-150" dirty="0">
                  <a:latin typeface="+mn-ea"/>
                </a:rPr>
                <a:t>. </a:t>
              </a:r>
              <a:endParaRPr lang="ko-KR" altLang="en-US" spc="-15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5637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54A30C-581D-42A1-9CD7-621A8EBA51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2021ADE-F288-4E08-9872-DDE0632AD6DE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327A0-9413-4632-B9A0-CE43DA36FF9D}"/>
              </a:ext>
            </a:extLst>
          </p:cNvPr>
          <p:cNvSpPr txBox="1"/>
          <p:nvPr/>
        </p:nvSpPr>
        <p:spPr>
          <a:xfrm>
            <a:off x="7481805" y="1694107"/>
            <a:ext cx="9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Part 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CC78C-B6FB-461F-AB86-DBA10AD09077}"/>
              </a:ext>
            </a:extLst>
          </p:cNvPr>
          <p:cNvSpPr txBox="1"/>
          <p:nvPr/>
        </p:nvSpPr>
        <p:spPr>
          <a:xfrm>
            <a:off x="7481805" y="2155772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450CE8-FE1C-4B7B-900F-8E2B64F8AA7E}"/>
              </a:ext>
            </a:extLst>
          </p:cNvPr>
          <p:cNvCxnSpPr>
            <a:cxnSpLocks/>
          </p:cNvCxnSpPr>
          <p:nvPr/>
        </p:nvCxnSpPr>
        <p:spPr>
          <a:xfrm>
            <a:off x="6558899" y="15400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091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4,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021568-88B1-41F9-B936-F56C98C82124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B93A08-D75C-43C5-ADD6-FCE8026BF344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1EFB48-83B9-4C7F-914E-4ECCB5832EA8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052E05-2ABC-46F8-A039-B13F94B652F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EFA6AA-90EE-47EC-BE9B-BAEADCDEFF49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26A56-898A-4E77-90E5-A8BC933B7FA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A0C7C-66AA-4CF0-8D71-43EBE66CBE31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CB293-109F-4228-9F78-381FB8E2334B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EA1366-886C-4580-BE04-ED85B6977EAE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E135EE-90FD-425F-A044-A8D7C11D1034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26DDFF-FF65-4809-9E33-F7752EFCA519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F4168A-D683-4EB0-9F9F-0379807B576C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9692AE-016D-4C0C-BF2E-9566C112C508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8186FF-E437-4402-803E-38C0DE643BC7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E4119B-1E52-484B-9B58-DD58E27400E4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481113-B1B4-400E-A3BB-28727CB87033}"/>
              </a:ext>
            </a:extLst>
          </p:cNvPr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E6A2D5-3DF6-4A7D-97D7-B608DCF55959}"/>
              </a:ext>
            </a:extLst>
          </p:cNvPr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7C862E-5BE2-4C79-8EE0-B671D9C884DD}"/>
              </a:ext>
            </a:extLst>
          </p:cNvPr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711389C-1323-4AD9-ADAD-9EB58D8151C0}"/>
              </a:ext>
            </a:extLst>
          </p:cNvPr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57436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4,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F4ABA5-01A7-48AF-9AFD-A80A5E5BF498}"/>
              </a:ext>
            </a:extLst>
          </p:cNvPr>
          <p:cNvGrpSpPr/>
          <p:nvPr/>
        </p:nvGrpSpPr>
        <p:grpSpPr>
          <a:xfrm>
            <a:off x="7015920" y="1975078"/>
            <a:ext cx="4333718" cy="3774615"/>
            <a:chOff x="7193720" y="1975078"/>
            <a:chExt cx="4333718" cy="377461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33F07A5-24B5-4A83-A16E-995E4C3A7BC2}"/>
                </a:ext>
              </a:extLst>
            </p:cNvPr>
            <p:cNvGrpSpPr/>
            <p:nvPr/>
          </p:nvGrpSpPr>
          <p:grpSpPr>
            <a:xfrm rot="5400000">
              <a:off x="7916911" y="2402746"/>
              <a:ext cx="310701" cy="542571"/>
              <a:chOff x="6390509" y="2209799"/>
              <a:chExt cx="828673" cy="1447093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14C20B6-1DC1-48A2-B1F3-E4853BDC4791}"/>
                  </a:ext>
                </a:extLst>
              </p:cNvPr>
              <p:cNvSpPr/>
              <p:nvPr/>
            </p:nvSpPr>
            <p:spPr>
              <a:xfrm>
                <a:off x="6390509" y="2209799"/>
                <a:ext cx="828673" cy="8286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이등변 삼각형 43">
                <a:extLst>
                  <a:ext uri="{FF2B5EF4-FFF2-40B4-BE49-F238E27FC236}">
                    <a16:creationId xmlns:a16="http://schemas.microsoft.com/office/drawing/2014/main" id="{F1302233-A0F3-4990-907B-FA811B4BF144}"/>
                  </a:ext>
                </a:extLst>
              </p:cNvPr>
              <p:cNvSpPr/>
              <p:nvPr/>
            </p:nvSpPr>
            <p:spPr>
              <a:xfrm flipV="1">
                <a:off x="6427846" y="2800350"/>
                <a:ext cx="754001" cy="85654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859E776-43A6-4E5E-AB36-E9AAAD954230}"/>
                </a:ext>
              </a:extLst>
            </p:cNvPr>
            <p:cNvSpPr/>
            <p:nvPr/>
          </p:nvSpPr>
          <p:spPr>
            <a:xfrm>
              <a:off x="7193720" y="1986643"/>
              <a:ext cx="152401" cy="374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99FDDE3-AF0D-407C-B22F-C0F1CC41A4B7}"/>
                </a:ext>
              </a:extLst>
            </p:cNvPr>
            <p:cNvSpPr/>
            <p:nvPr/>
          </p:nvSpPr>
          <p:spPr>
            <a:xfrm>
              <a:off x="7200900" y="2651927"/>
              <a:ext cx="145221" cy="30787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8ED04D3-D685-4BA2-B132-2BED63E0C626}"/>
                </a:ext>
              </a:extLst>
            </p:cNvPr>
            <p:cNvGrpSpPr/>
            <p:nvPr/>
          </p:nvGrpSpPr>
          <p:grpSpPr>
            <a:xfrm>
              <a:off x="7448550" y="1975078"/>
              <a:ext cx="232470" cy="3774615"/>
              <a:chOff x="7419975" y="1904426"/>
              <a:chExt cx="232470" cy="3774615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12E9E34-8F33-424F-9303-FE15706D097B}"/>
                  </a:ext>
                </a:extLst>
              </p:cNvPr>
              <p:cNvSpPr/>
              <p:nvPr/>
            </p:nvSpPr>
            <p:spPr>
              <a:xfrm>
                <a:off x="7419975" y="1904426"/>
                <a:ext cx="228600" cy="3708000"/>
              </a:xfrm>
              <a:prstGeom prst="rect">
                <a:avLst/>
              </a:prstGeom>
              <a:pattFill prst="ltHorz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FC20984-9EFF-4767-BF66-C56537C76653}"/>
                  </a:ext>
                </a:extLst>
              </p:cNvPr>
              <p:cNvSpPr/>
              <p:nvPr/>
            </p:nvSpPr>
            <p:spPr>
              <a:xfrm>
                <a:off x="7423845" y="2583041"/>
                <a:ext cx="228600" cy="3096000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3BF7D77-EF2A-4F0A-9E24-EDDAB650C246}"/>
                </a:ext>
              </a:extLst>
            </p:cNvPr>
            <p:cNvSpPr txBox="1"/>
            <p:nvPr/>
          </p:nvSpPr>
          <p:spPr>
            <a:xfrm>
              <a:off x="8429754" y="2518681"/>
              <a:ext cx="752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82.2%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F4205A4-539B-4526-B844-0F4F8EAB4C83}"/>
                </a:ext>
              </a:extLst>
            </p:cNvPr>
            <p:cNvGrpSpPr/>
            <p:nvPr/>
          </p:nvGrpSpPr>
          <p:grpSpPr>
            <a:xfrm rot="5400000">
              <a:off x="10260061" y="3329163"/>
              <a:ext cx="310701" cy="542571"/>
              <a:chOff x="6390509" y="2209799"/>
              <a:chExt cx="828673" cy="1447093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5AC1CEA-92B0-45F8-9FB7-92ED23FFA462}"/>
                  </a:ext>
                </a:extLst>
              </p:cNvPr>
              <p:cNvSpPr/>
              <p:nvPr/>
            </p:nvSpPr>
            <p:spPr>
              <a:xfrm>
                <a:off x="6390509" y="2209799"/>
                <a:ext cx="828673" cy="82867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이등변 삼각형 39">
                <a:extLst>
                  <a:ext uri="{FF2B5EF4-FFF2-40B4-BE49-F238E27FC236}">
                    <a16:creationId xmlns:a16="http://schemas.microsoft.com/office/drawing/2014/main" id="{B533A107-8F42-40AC-8F52-6A037198C0C5}"/>
                  </a:ext>
                </a:extLst>
              </p:cNvPr>
              <p:cNvSpPr/>
              <p:nvPr/>
            </p:nvSpPr>
            <p:spPr>
              <a:xfrm flipV="1">
                <a:off x="6427846" y="2800350"/>
                <a:ext cx="754001" cy="85654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6119B6B-8EDD-4085-A68F-BE98BE2CA924}"/>
                </a:ext>
              </a:extLst>
            </p:cNvPr>
            <p:cNvSpPr/>
            <p:nvPr/>
          </p:nvSpPr>
          <p:spPr>
            <a:xfrm>
              <a:off x="9536870" y="1986643"/>
              <a:ext cx="152401" cy="3744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73F0EC7-4748-42D4-A4C0-55BE37D33020}"/>
                </a:ext>
              </a:extLst>
            </p:cNvPr>
            <p:cNvSpPr/>
            <p:nvPr/>
          </p:nvSpPr>
          <p:spPr>
            <a:xfrm>
              <a:off x="9544050" y="3600449"/>
              <a:ext cx="145221" cy="213019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1551B8B-D897-4705-9AEA-A5DE0DCE7C93}"/>
                </a:ext>
              </a:extLst>
            </p:cNvPr>
            <p:cNvGrpSpPr/>
            <p:nvPr/>
          </p:nvGrpSpPr>
          <p:grpSpPr>
            <a:xfrm>
              <a:off x="9791700" y="1975078"/>
              <a:ext cx="232470" cy="3774615"/>
              <a:chOff x="7419975" y="1904426"/>
              <a:chExt cx="232470" cy="3774615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A2BC645-8FF2-499E-8EEB-8979AEBE0082}"/>
                  </a:ext>
                </a:extLst>
              </p:cNvPr>
              <p:cNvSpPr/>
              <p:nvPr/>
            </p:nvSpPr>
            <p:spPr>
              <a:xfrm>
                <a:off x="7419975" y="1904426"/>
                <a:ext cx="228600" cy="3708000"/>
              </a:xfrm>
              <a:prstGeom prst="rect">
                <a:avLst/>
              </a:prstGeom>
              <a:pattFill prst="ltHorz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EAA3580-579C-445F-9900-746DDFEBCEE6}"/>
                  </a:ext>
                </a:extLst>
              </p:cNvPr>
              <p:cNvSpPr/>
              <p:nvPr/>
            </p:nvSpPr>
            <p:spPr>
              <a:xfrm>
                <a:off x="7419975" y="3529797"/>
                <a:ext cx="232470" cy="21492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307684-3854-4377-A7E1-F6461CD0A5DD}"/>
                </a:ext>
              </a:extLst>
            </p:cNvPr>
            <p:cNvSpPr txBox="1"/>
            <p:nvPr/>
          </p:nvSpPr>
          <p:spPr>
            <a:xfrm>
              <a:off x="10770500" y="3445098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56.9%</a:t>
              </a:r>
              <a:endPara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4D726CD-1B46-456F-A0B9-7741F7B2BBA0}"/>
              </a:ext>
            </a:extLst>
          </p:cNvPr>
          <p:cNvGrpSpPr/>
          <p:nvPr/>
        </p:nvGrpSpPr>
        <p:grpSpPr>
          <a:xfrm>
            <a:off x="1028296" y="1932234"/>
            <a:ext cx="5067704" cy="3958575"/>
            <a:chOff x="7283579" y="1932234"/>
            <a:chExt cx="5067704" cy="39585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1E568D-CD85-4854-9FC7-BF485490EA0F}"/>
                </a:ext>
              </a:extLst>
            </p:cNvPr>
            <p:cNvSpPr txBox="1"/>
            <p:nvPr/>
          </p:nvSpPr>
          <p:spPr>
            <a:xfrm>
              <a:off x="7283579" y="3156342"/>
              <a:ext cx="4419600" cy="273446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그리워 멀리 하나에 이름과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무엇인지 별에도 어머니 이름자 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슬퍼하는 너무나 위에 된 봅니다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없이 별에도 이름을 나는 풀이 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부끄러운 시와 계절이 봅니다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나의 묻힌 속의 이웃 하나의 사랑과 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위에 강아지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봅니다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새겨지는 별 불러 어머니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이제 것은 별들을 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거외다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된 슬퍼하는 못 별 시인의 사랑과 있습니다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멀리 그러나 이런 겨울이 봅니다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하나에 풀이 별 </a:t>
              </a:r>
              <a:r>
                <a:rPr lang="ko-KR" altLang="en-US" sz="1600" spc="-15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라이너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쓸쓸함과 버리었습니다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차 나는 청춘이 이네들은 언덕 이런 멀리 하나에 봅니다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r>
                <a:rPr lang="ko-KR" altLang="en-US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어머니 한 헤는 내일 계절이 까닭입니다</a:t>
              </a:r>
              <a:r>
                <a:rPr lang="en-US" altLang="ko-KR" sz="1600" spc="-1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sz="1600" spc="-1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4FD3592-D8C5-4EEA-BEF0-7884D9DCAB51}"/>
                </a:ext>
              </a:extLst>
            </p:cNvPr>
            <p:cNvSpPr txBox="1"/>
            <p:nvPr/>
          </p:nvSpPr>
          <p:spPr>
            <a:xfrm>
              <a:off x="7283579" y="1932234"/>
              <a:ext cx="36487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소제목을 입력하세요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2635CEC-C584-4841-8CAC-056654E3EB11}"/>
                </a:ext>
              </a:extLst>
            </p:cNvPr>
            <p:cNvCxnSpPr>
              <a:cxnSpLocks/>
            </p:cNvCxnSpPr>
            <p:nvPr/>
          </p:nvCxnSpPr>
          <p:spPr>
            <a:xfrm>
              <a:off x="7283579" y="2836791"/>
              <a:ext cx="5067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12767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E3954C-ADCB-414B-97E5-49EDDB72FC40}"/>
              </a:ext>
            </a:extLst>
          </p:cNvPr>
          <p:cNvSpPr txBox="1"/>
          <p:nvPr/>
        </p:nvSpPr>
        <p:spPr>
          <a:xfrm>
            <a:off x="790601" y="144125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4, 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D4753-AA2C-4F6D-A31F-7B5747BADBBB}"/>
              </a:ext>
            </a:extLst>
          </p:cNvPr>
          <p:cNvSpPr txBox="1"/>
          <p:nvPr/>
        </p:nvSpPr>
        <p:spPr>
          <a:xfrm>
            <a:off x="805841" y="72113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is simply dummy text of the printing and typesetting industry.</a:t>
            </a:r>
            <a:endParaRPr lang="ko-KR" alt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9EBBD61-05F5-4F02-84BC-BAF996A4C6D4}"/>
              </a:ext>
            </a:extLst>
          </p:cNvPr>
          <p:cNvGrpSpPr/>
          <p:nvPr/>
        </p:nvGrpSpPr>
        <p:grpSpPr>
          <a:xfrm>
            <a:off x="596900" y="1319300"/>
            <a:ext cx="10998200" cy="4668521"/>
            <a:chOff x="828674" y="1206872"/>
            <a:chExt cx="11219581" cy="4838958"/>
          </a:xfrm>
          <a:solidFill>
            <a:schemeClr val="bg1">
              <a:lumMod val="95000"/>
            </a:schemeClr>
          </a:solidFill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5404902-940F-42A1-8E04-5F0D371A2C0B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1E33B673-1E5B-4027-BAAF-9BA4BB0E76B3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6F3E2F8A-9F6C-4812-85A4-FC146B5E976B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4343BA63-0676-4C9D-9F51-FB67DD4DFC3E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3049A7DE-B271-483A-8168-2C0273613358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B3E36332-3251-4B09-87A3-A0619D1482D2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B178E7D7-4D82-49B4-83D0-CC832A6AD83E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80F050B7-8332-41CC-940B-CC44E1831749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C556B4BE-8638-4290-B7D8-276B15CAC4EB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CABFEEB6-E008-4D2E-9FBE-75A32B43915E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0610480-9BAB-422B-B82F-E913A28DCD54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1ECF866-3782-401B-9498-C660C36E1F5D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728FCD9A-D612-44AB-AE24-70BA4A4C722A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FA580517-9530-43B6-8CE9-10ED55CA463B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5D82E47-FC38-4626-9F02-FCAC3227635D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2060372B-C8F7-49B5-B976-E72D0DBB8611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714A47E6-0850-4052-A885-55CF49F2BA6C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02EF3C68-F4E2-4232-9605-EF4C853E313A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38F0E13F-0726-44D7-A166-D0B62AAA7DD5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5BB31065-58E9-421C-BE95-287D31D01D89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961289E-2F2A-4DEF-80A9-C757AF3C2926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FC8D0327-FB69-4993-94B0-01502023AA2A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F60443FF-71FE-48CF-B827-944DEC751E16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2AD5B29-7250-4468-BB15-4B1A44EF440C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5E44804E-CC40-4650-94DC-5BD66D97D409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828115A6-8B1F-47F7-8D4B-809097CB8DEB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DE959771-9C56-4023-8B7C-AB119C6BDA05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0240BE8B-3B80-485B-AE31-06AF4A16B56A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76B29AB8-6384-400E-A882-D6D085F92B08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080182A0-8D61-428A-8A10-19608CAF2260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63D3290E-6D13-4E6F-B28F-871B4222841B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59A094B7-70CD-4598-AC3A-C08E861DF23E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7D8B144F-31DC-456A-A1B3-748F72030CCB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0472FDF0-E9C2-4C97-AB8A-DEAD6FF81176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E5C5C412-C152-4827-BB99-88F382ABB689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907C1731-E081-4052-88CF-53AC84E0F59B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6F62145C-6456-44D5-A061-CC882D12E1B2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7CBD7ED9-D5CB-4AC4-BA69-0017A31712B2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2CF70E18-670A-4F8B-B2AB-BA58FE082D4E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0F3554CD-CDB6-44D3-B051-FCDE84B111C6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4F6947CF-5733-4058-AE4D-E07AE3292A35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186D33EC-4F7D-4169-9113-ED23B8B404FA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AE0A4AD4-61EA-4CF1-B000-9FDD0BF5C965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A11C1456-F037-44B0-AD04-C63767751D66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B837E77A-57AA-405D-99B4-744E130A930A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96CD8F59-D907-4F6C-BB5D-419BD82D127D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2E1B182F-AEE4-4345-A4F4-3E951646EDB8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F40029B4-0249-410D-B862-D99EF6365A16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AC304DB6-504E-4766-9A8A-D3EEB30D024E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26BA078-7100-4B6E-A6F8-E2DD7F5D8425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647A63E-67CA-4003-AB00-5224F772029F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E075A2DB-0F7D-43CC-8DAF-3D78CF5F5BCB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FE010FD8-6CBF-4599-8B6A-F3822CF69A3F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82CAB16-10F7-453F-ADBB-8B0B365948D4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FD5A59DA-DD99-48BB-8A7B-E940819BCF33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04E49200-383A-4F62-8691-38868A74CF3A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31178C33-C178-4556-A4C6-D0406A102D70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05A063CA-AA2F-4F62-B921-58E3C67C2393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B4FF6D8E-75E1-48FE-B8BF-D42903355F63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FF9F837D-6EE9-4D5B-8C7B-CCE6B94D2F1F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7FF12594-F540-46F6-8A7D-FF2F8BE5B0BD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A9B701C6-44C6-4908-86D8-AA073DDE9049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9820DD47-0071-490E-ABCE-43CBAF832882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A3A94945-1686-4772-AA47-BEC74C7A20DE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21C1CC65-89CC-48C7-8D5C-26310141B597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B242F7FD-C817-46FF-B64C-E5580B50F290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6D811703-DDE5-4618-9C4F-095CCF9EDB88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44E2AC29-A3A2-4790-AC5D-8323CF297832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1EA47546-1DDF-4071-AFD6-6545101328DA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28B19693-C3AC-46E0-867B-DD04AE26CBF3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DCE55FD4-3D99-4E9D-9876-32058EE15CE5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432862DC-4E5F-4047-B6C8-CF2CF03BB594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A8069E9D-3F63-4DEC-8C19-B9CC866937CE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D4B3090C-BC8D-4F74-A2BD-01A218D05769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63E4CD96-3681-4ED0-9E7C-EB5672239AD5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A50CCC5C-60F3-46C4-9634-50AFFBB4CA33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1417A890-2EDD-421F-89CA-9B8106112690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33EE50F8-2845-4BDB-AD04-18CA1A4AC6AF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0BFA99DD-C0A4-45F8-B29C-DD1CD4B6952E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331B6A2B-09C5-4BB8-B95A-679DD1DA41B9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844FC695-A6D4-4632-B85B-73129D57C64F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7B8F637F-F4F2-4613-BE9B-23B4722E7A50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4DF02D90-48AD-4856-92C5-706E00856DD9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625316E4-A822-49FD-840D-5E1376149AF7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3C7074EA-FACD-4D43-BD33-E2EBB6850D6C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3D1647C2-BE4C-4675-98CE-BE9362094C58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63ACACA4-DFBD-4CAA-8148-DF9E75E7D6DA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83380E77-2562-4B07-8507-8A6C12095D2C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D6DA3869-E856-4600-BAFA-81DC82957E82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4B5A90A4-87C3-4D9D-95B4-188B147284FF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E8DB5570-0C43-4269-9B4C-F88DC5360104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CFBC4463-C295-4BA9-918D-12AB39D68EDA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6511F05F-E0A9-4F6A-883B-7C97A6174DF9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63F4A80F-3662-4DD7-893A-6A3CD7ECD115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4D966D89-C660-4FC1-9ED7-18C3F1680E52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49C13767-88A1-4FA8-85FD-17DA1E7116EA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44E71706-AB98-4D14-A27D-9DD6615587E0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004C119D-0A65-4377-9A2E-7F2CD44EF396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BF298494-A574-4C5C-9551-CB9C8CE4E41D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947D9C86-6C89-4976-9F53-D202385831D6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8EEA3C06-5E5A-4F70-A5B7-880787C3C3B1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01D0BB8-DC15-497C-BAB6-248E60B3396E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AEE5197A-97F0-44A0-84DF-41D2C86F2DCC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D181526B-0570-44D3-B466-7648419839A3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9817736-4ECF-418A-8F7C-F2969B7BC2E3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09DAE34F-C6E4-4874-98F3-D83F42D8F205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C6DB56B6-6692-4973-BCE9-8A44B112624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7EE635F2-1755-4322-9C0C-687C124F79FF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363E230-719C-45F2-A93D-6EC90C3715A0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A316E341-FF92-4B14-B10D-46A13B4764B2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24E603BC-1D12-4D80-A1DF-95A4AB5E20D6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9144462C-304C-4C6A-A873-C18871FDE3AF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85D1401C-F0B3-4FD4-8DA5-43836ACA74A7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5CF714DE-A97F-4D6D-892F-2D1D8CB996A0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6D3318B7-B9AD-4C58-A448-DFA08D8E34D3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9E147E35-B721-42B0-9BDE-9D0A2FD4253B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AD9A6F51-3896-450E-BB7D-22419A8E4869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A108DD7B-9474-4D74-8360-6D5ACE1AA96D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F48FF088-E7E4-4750-943E-756384438783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0FC877EE-91D8-45BF-BF80-2408040BB75C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DAB2ECBD-4B15-4A38-B85C-277FB3E48C63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68CBCE09-EB7A-4553-A0C2-FBD04E5A1FCE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102B1B58-C0B6-4FB3-B71F-D0C04C2E069B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6754655-223D-452F-801C-CF49FE348B71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C0E88F2D-620E-4018-92B5-49EE90A7AB81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263D6CDB-FF68-44EB-AC83-9CDB73E1E084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51C8229F-3657-4130-B075-FE9A90D4D329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0CABFD5F-9214-4602-BB02-E5B18799C9E6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9FD9082B-7126-48BC-8BFE-E77BAA46E333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A03B7CDA-86E4-467D-8D44-3FB304FBD272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918146B8-D1E6-4977-97DC-0B381966F1FC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C098228B-564F-460C-A2E3-26B69CB0A545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5E9CD302-6B9B-4500-A9BC-4E1B74BED474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5FB9C1B0-EB33-4C36-AA2F-57B03B991E63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4DF8C57C-0895-4948-99DB-A9C5AB96586D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BA51052F-F5E7-49A5-A0E0-06855E53A792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A1CEF518-83E4-4AD9-AA59-86B8629AED3B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3BDAC9B0-304F-4887-B2CC-27E9C8D1B522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FAB7E3DB-43F9-4F20-89E2-E06BDB27940F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579DED5F-0ED4-42BA-95D3-962570663D91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A2AD9FE6-383B-4AD5-B42D-66299B0D8FF2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B3BA2165-6503-45C1-A4E4-EBF060329083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D8E36908-B667-4A00-ABC7-4D79D3F8363C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0A72F295-5335-438E-99B3-F1F45770B6F4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A61EADA9-276F-4368-A671-505232912F4E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EE37E527-7B64-469E-AD7B-FF11C08D552C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4253589C-619D-427F-8C6D-88D22DF4346F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4FB30DDC-587E-4257-BCC6-9213C958C1E9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BB0882-2261-4AE6-889E-5A53450FE672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0217C7F4-C1E4-48A5-A5F2-CEBABCBD61A3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04D9BBDD-48D4-4A69-A93E-DF6CF0F03F35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6415F09F-7BF2-4138-AA95-914A5D327F6E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16412CF4-C2C9-45D7-986D-BADD0EE82EF7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1AF0B323-D496-429D-A384-AF554C261D2B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EEE0EFCB-5BE9-4108-BC40-DB05256D8E6E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D37A6989-97DC-445C-A23E-010AC0E8539B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E0F759E8-6055-435D-BEE3-4DD0F41DD654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A8A302B4-DB7B-4559-9297-8A7F245F5EC9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D6FCDFB-ACAB-419F-9700-DDF2DB8C839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4C07E690-69C1-4857-BD0A-E06E1D4DE5E2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6A133D7-3164-4E05-860C-E87A463B5C4D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6AC25D4B-6BD8-4DD1-94D8-2A25C69440E9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A816793B-E45C-40EB-8731-9A7C1A1E67CF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11D5FC58-AB1B-4797-B83E-20DF38257282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1C36694A-D7AB-463F-BDC1-9DB3DDC913FD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E6AEE5E9-0425-4468-8153-DFFF28241A25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7EF59E28-570C-4317-B4E5-066D173483E9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9EA43D04-398C-45B4-9F16-32D299183715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B23CF75-EDB1-4B52-868A-75C7BB3581C5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28C35BF7-2FF1-4436-8412-0511C970E5C0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7B02A62B-328B-44E5-A050-33B848A3B3AA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C0AC56AA-34A0-45A0-B01D-2A68D2B63CCA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2015B934-F4DF-4E91-B312-4924F474EA4B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8F6362E9-D6AA-4549-84D7-CF7DE401E260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540AE925-1A65-4142-B823-5AC9DA3076D9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3F19258C-C5CA-45CC-A83D-2AB7CE9EDF2C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47421224-F294-4A78-A0C9-BD2F89327F9F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63EC594E-1016-4C6F-BCC3-782F249D9209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F9757D66-4FB6-454C-80C3-D5A7CC3D8F51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6343DCBD-06CC-4D70-BDEF-6C44AC09DF30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D69F62C8-AD4C-4CA9-AE43-7BBAE75D332E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17933431-E701-4A45-99AC-F883E228B9CB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53D642B9-4CF9-4CFE-911B-69E1B91D6291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BFA0A697-6047-43C2-9098-13D6F7F7D207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8683AED1-DD16-4DB7-8B54-31CF223D341A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DE40D078-795B-4FFA-A68B-AF8ECA7F6879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6F167446-2933-4BDF-9B43-03B6530105A1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B182B549-2FB1-4DC9-AFA0-9095EE38459F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0BAB148D-8EF4-4314-861C-32900749A72D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919EF9BD-8705-4984-82BB-F1DDB2C8B78D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53BB4CCD-E75D-43E1-AC32-6178CB26BCCE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B593F9CD-8507-42F2-A75F-4B2A442B17F7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CC6F59C7-F144-4BE6-8985-DECB61199775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9D058C37-5FEA-4C36-9403-A22777CA329D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E5D7F39E-853F-4A58-9AFF-747EA4290571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CFD52166-8F67-4BF4-8847-13D63F4BDBAF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51D8639D-D805-47BC-B3A7-77CCD54B21B5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8FF34157-2A46-487C-87ED-4D1DD3D6FCFA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3A53D47D-DFAD-4E2F-ABCB-8B843ABF30C5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AC1DE824-3A56-42FF-8C46-D0F8C1799798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0DD771F-E3AB-4C66-92DD-AD3EEB983925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D4C75D74-888C-4719-B65F-8EED7FC90366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14C7B3D2-7E29-4374-8237-1B36E85A3404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A0F38A6B-3B83-4720-9969-5609A426B9E7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DE29D2B4-40E6-4CC6-A35C-372E562D9B44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68910949-D8B3-41B9-8671-E6A811418993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E994A57F-2061-47E0-AFF1-FE15A5BFCB35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2E546F40-6C64-4D72-8D87-8945AAC8FDDB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72892DFA-383B-4575-ABB8-B7C5C379001C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6867743E-DD20-4C58-8139-CB88F164C4BE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EDF7B8C0-2E97-4C5D-B00B-BDE708428BF0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38F28052-F2A7-4F46-86FD-15E001A9B62C}"/>
              </a:ext>
            </a:extLst>
          </p:cNvPr>
          <p:cNvSpPr txBox="1"/>
          <p:nvPr/>
        </p:nvSpPr>
        <p:spPr>
          <a:xfrm>
            <a:off x="272998" y="6240074"/>
            <a:ext cx="855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3485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AD412F-9203-47DE-AA7A-8C9FC29EDE6D}"/>
              </a:ext>
            </a:extLst>
          </p:cNvPr>
          <p:cNvSpPr txBox="1"/>
          <p:nvPr/>
        </p:nvSpPr>
        <p:spPr>
          <a:xfrm>
            <a:off x="968401" y="848209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D831133-670B-4215-A025-72BC73DCB3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0C6FF4-4BAD-4E49-B89D-8AD4B6C4AB42}"/>
              </a:ext>
            </a:extLst>
          </p:cNvPr>
          <p:cNvSpPr/>
          <p:nvPr/>
        </p:nvSpPr>
        <p:spPr>
          <a:xfrm>
            <a:off x="0" y="1532689"/>
            <a:ext cx="968401" cy="879727"/>
          </a:xfrm>
          <a:prstGeom prst="rect">
            <a:avLst/>
          </a:prstGeom>
          <a:solidFill>
            <a:srgbClr val="FE7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EAF033-8B5E-4BE3-80AB-15D69F94D814}"/>
              </a:ext>
            </a:extLst>
          </p:cNvPr>
          <p:cNvSpPr/>
          <p:nvPr/>
        </p:nvSpPr>
        <p:spPr>
          <a:xfrm>
            <a:off x="0" y="2512120"/>
            <a:ext cx="968401" cy="879727"/>
          </a:xfrm>
          <a:prstGeom prst="rect">
            <a:avLst/>
          </a:prstGeom>
          <a:solidFill>
            <a:srgbClr val="F2A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82185D-C805-4590-A479-130D7445C782}"/>
              </a:ext>
            </a:extLst>
          </p:cNvPr>
          <p:cNvSpPr/>
          <p:nvPr/>
        </p:nvSpPr>
        <p:spPr>
          <a:xfrm>
            <a:off x="0" y="3491551"/>
            <a:ext cx="968401" cy="879727"/>
          </a:xfrm>
          <a:prstGeom prst="rect">
            <a:avLst/>
          </a:prstGeom>
          <a:solidFill>
            <a:srgbClr val="F25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A7E277-5F61-4C06-B9A7-FDE8CA064D51}"/>
              </a:ext>
            </a:extLst>
          </p:cNvPr>
          <p:cNvSpPr/>
          <p:nvPr/>
        </p:nvSpPr>
        <p:spPr>
          <a:xfrm>
            <a:off x="0" y="4470983"/>
            <a:ext cx="968401" cy="879727"/>
          </a:xfrm>
          <a:prstGeom prst="rect">
            <a:avLst/>
          </a:prstGeom>
          <a:solidFill>
            <a:srgbClr val="C03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B72CD8-B5CF-4449-9EEB-ECE21E1EA2EE}"/>
              </a:ext>
            </a:extLst>
          </p:cNvPr>
          <p:cNvSpPr txBox="1"/>
          <p:nvPr/>
        </p:nvSpPr>
        <p:spPr>
          <a:xfrm>
            <a:off x="1111193" y="2285960"/>
            <a:ext cx="4210107" cy="306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46855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7A12C6-1EBC-4EC3-A25E-97CFA1A5D6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7DF23-E545-42F2-983F-383F71B5012B}"/>
              </a:ext>
            </a:extLst>
          </p:cNvPr>
          <p:cNvSpPr txBox="1"/>
          <p:nvPr/>
        </p:nvSpPr>
        <p:spPr>
          <a:xfrm>
            <a:off x="968401" y="848209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B19AE5-FC73-47E1-9B98-2896664F1BA0}"/>
              </a:ext>
            </a:extLst>
          </p:cNvPr>
          <p:cNvSpPr/>
          <p:nvPr/>
        </p:nvSpPr>
        <p:spPr>
          <a:xfrm>
            <a:off x="0" y="1532689"/>
            <a:ext cx="968401" cy="879727"/>
          </a:xfrm>
          <a:prstGeom prst="rect">
            <a:avLst/>
          </a:prstGeom>
          <a:solidFill>
            <a:srgbClr val="FE7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4F9F50-EC30-46D0-B81E-617CBC38D65D}"/>
              </a:ext>
            </a:extLst>
          </p:cNvPr>
          <p:cNvSpPr/>
          <p:nvPr/>
        </p:nvSpPr>
        <p:spPr>
          <a:xfrm>
            <a:off x="0" y="2512120"/>
            <a:ext cx="968401" cy="879727"/>
          </a:xfrm>
          <a:prstGeom prst="rect">
            <a:avLst/>
          </a:prstGeom>
          <a:solidFill>
            <a:srgbClr val="F2A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1F410E-48D9-47AB-A9CA-C5EE0CCDA754}"/>
              </a:ext>
            </a:extLst>
          </p:cNvPr>
          <p:cNvSpPr/>
          <p:nvPr/>
        </p:nvSpPr>
        <p:spPr>
          <a:xfrm>
            <a:off x="0" y="3491551"/>
            <a:ext cx="968401" cy="879727"/>
          </a:xfrm>
          <a:prstGeom prst="rect">
            <a:avLst/>
          </a:prstGeom>
          <a:solidFill>
            <a:srgbClr val="F25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D17593-ED3C-484A-ACB3-96DD012F4596}"/>
              </a:ext>
            </a:extLst>
          </p:cNvPr>
          <p:cNvSpPr/>
          <p:nvPr/>
        </p:nvSpPr>
        <p:spPr>
          <a:xfrm>
            <a:off x="0" y="4470983"/>
            <a:ext cx="968401" cy="879727"/>
          </a:xfrm>
          <a:prstGeom prst="rect">
            <a:avLst/>
          </a:prstGeom>
          <a:solidFill>
            <a:srgbClr val="C03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0E2BD-8B8D-4F31-B1A3-CCE36481FCEB}"/>
              </a:ext>
            </a:extLst>
          </p:cNvPr>
          <p:cNvSpPr txBox="1"/>
          <p:nvPr/>
        </p:nvSpPr>
        <p:spPr>
          <a:xfrm>
            <a:off x="1111193" y="2285960"/>
            <a:ext cx="4210107" cy="306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pc="-150" dirty="0">
                <a:latin typeface="+mn-ea"/>
              </a:rPr>
              <a:t>그리워 멀리 하나에 이름과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무엇인지 별에도 어머니 이름자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슬퍼하는 너무나 위에 된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없이 별에도 이름을 나는 풀이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부끄러운 시와 계절이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나의 묻힌 속의 이웃 하나의 사랑과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위에 강아지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새겨지는 별 불러 어머니</a:t>
            </a:r>
            <a:r>
              <a:rPr lang="en-US" altLang="ko-KR" spc="-150" dirty="0">
                <a:latin typeface="+mn-ea"/>
              </a:rPr>
              <a:t>, </a:t>
            </a:r>
            <a:r>
              <a:rPr lang="ko-KR" altLang="en-US" spc="-150" dirty="0">
                <a:latin typeface="+mn-ea"/>
              </a:rPr>
              <a:t>이제 것은 별들을 </a:t>
            </a:r>
            <a:r>
              <a:rPr lang="ko-KR" altLang="en-US" spc="-150" dirty="0" err="1">
                <a:latin typeface="+mn-ea"/>
              </a:rPr>
              <a:t>거외다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된 슬퍼하는 못 별 시인의 사랑과 있습니다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멀리 그러나 이런 겨울이 봅니다</a:t>
            </a:r>
            <a:r>
              <a:rPr lang="en-US" altLang="ko-KR" spc="-150" dirty="0">
                <a:latin typeface="+mn-ea"/>
              </a:rPr>
              <a:t>. </a:t>
            </a:r>
            <a:r>
              <a:rPr lang="ko-KR" altLang="en-US" spc="-150" dirty="0">
                <a:latin typeface="+mn-ea"/>
              </a:rPr>
              <a:t>하나에 풀이 별 </a:t>
            </a:r>
            <a:r>
              <a:rPr lang="ko-KR" altLang="en-US" spc="-150" dirty="0" err="1">
                <a:latin typeface="+mn-ea"/>
              </a:rPr>
              <a:t>라이너</a:t>
            </a:r>
            <a:r>
              <a:rPr lang="ko-KR" altLang="en-US" spc="-150" dirty="0">
                <a:latin typeface="+mn-ea"/>
              </a:rPr>
              <a:t> 쓸쓸함과 버리었습니다</a:t>
            </a:r>
            <a:r>
              <a:rPr lang="en-US" altLang="ko-KR" spc="-150" dirty="0">
                <a:latin typeface="+mn-ea"/>
              </a:rPr>
              <a:t>. </a:t>
            </a:r>
            <a:endParaRPr lang="ko-KR" altLang="en-US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355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D10043-C6EB-47AF-A2EE-A926C169384F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88AC86-0F32-4FBB-916A-5AE9EC8A6F2C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D3A6B34-1152-488E-8AA8-3B3D34F6FFBB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3299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98FECA0-EE70-46E6-A7E3-79E930954EBE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AAF9184-477D-4AFD-A487-FFC13D6E5636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F49A84-728C-481E-9E45-B0A8D7A9C9BB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627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6F60EA9-8496-40CF-9490-79BA999F8817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89FC13-DB48-4B74-9B6C-B13AF12E4BD9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EE6B51-CF0D-48AB-AA67-6CF4AA71FA32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643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AD6AA90-CD59-4E9A-937E-CCF4570BB142}"/>
              </a:ext>
            </a:extLst>
          </p:cNvPr>
          <p:cNvCxnSpPr>
            <a:cxnSpLocks/>
          </p:cNvCxnSpPr>
          <p:nvPr/>
        </p:nvCxnSpPr>
        <p:spPr>
          <a:xfrm>
            <a:off x="284480" y="1016000"/>
            <a:ext cx="1190752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8A0146-CC5A-45BA-B8A4-E87BF473C4EF}"/>
              </a:ext>
            </a:extLst>
          </p:cNvPr>
          <p:cNvSpPr txBox="1"/>
          <p:nvPr/>
        </p:nvSpPr>
        <p:spPr>
          <a:xfrm>
            <a:off x="386080" y="2097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4707-CBF4-4F33-98DF-39B6607C5A71}"/>
              </a:ext>
            </a:extLst>
          </p:cNvPr>
          <p:cNvSpPr txBox="1"/>
          <p:nvPr/>
        </p:nvSpPr>
        <p:spPr>
          <a:xfrm>
            <a:off x="1186299" y="186789"/>
            <a:ext cx="215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파트 분배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7F894-F0DF-4C6D-BE6D-CBAB23E0EB70}"/>
              </a:ext>
            </a:extLst>
          </p:cNvPr>
          <p:cNvSpPr/>
          <p:nvPr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D3E662-E8B7-4DF6-AD71-BABABD326712}"/>
              </a:ext>
            </a:extLst>
          </p:cNvPr>
          <p:cNvSpPr/>
          <p:nvPr/>
        </p:nvSpPr>
        <p:spPr>
          <a:xfrm>
            <a:off x="6496298" y="4166549"/>
            <a:ext cx="5263902" cy="231044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2688" tIns="584847" rIns="176822" bIns="176822" numCol="1" spcCol="1270" anchor="t" anchorCtr="0">
            <a:noAutofit/>
          </a:bodyPr>
          <a:lstStyle/>
          <a:p>
            <a:pPr marL="285750" lvl="1" indent="-285750" algn="l" defTabSz="1289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900" kern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A3EA20-C026-46DA-833E-3672C67C88E7}"/>
              </a:ext>
            </a:extLst>
          </p:cNvPr>
          <p:cNvSpPr/>
          <p:nvPr/>
        </p:nvSpPr>
        <p:spPr>
          <a:xfrm>
            <a:off x="609600" y="4166549"/>
            <a:ext cx="5124199" cy="231044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822" tIns="584847" rIns="932688" bIns="176822" numCol="1" spcCol="1270" anchor="t" anchorCtr="0">
            <a:noAutofit/>
          </a:bodyPr>
          <a:lstStyle/>
          <a:p>
            <a:pPr marL="285750" lvl="1" indent="-285750" algn="l" defTabSz="1289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900" kern="12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C8D613-983F-4BCA-8369-63722562EAE1}"/>
              </a:ext>
            </a:extLst>
          </p:cNvPr>
          <p:cNvSpPr/>
          <p:nvPr/>
        </p:nvSpPr>
        <p:spPr>
          <a:xfrm>
            <a:off x="6496297" y="1376680"/>
            <a:ext cx="5263903" cy="238504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2688" tIns="176822" rIns="176822" bIns="584847" numCol="1" spcCol="1270" anchor="t" anchorCtr="0">
            <a:noAutofit/>
          </a:bodyPr>
          <a:lstStyle/>
          <a:p>
            <a:pPr marL="285750" lvl="1" indent="-285750" algn="l" defTabSz="1289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900" kern="12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39D292-3679-423F-BEE6-85A6EF528CA3}"/>
              </a:ext>
            </a:extLst>
          </p:cNvPr>
          <p:cNvSpPr/>
          <p:nvPr/>
        </p:nvSpPr>
        <p:spPr>
          <a:xfrm>
            <a:off x="609601" y="1376680"/>
            <a:ext cx="5124198" cy="238504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822" tIns="176822" rIns="932688" bIns="584847" numCol="1" spcCol="1270" anchor="t" anchorCtr="0">
            <a:noAutofit/>
          </a:bodyPr>
          <a:lstStyle/>
          <a:p>
            <a:pPr marL="285750" lvl="1" indent="-285750" algn="l" defTabSz="12890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ko-KR" altLang="en-US" sz="2900" kern="120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5476A40D-F7A0-4720-8683-6A6BC0F7A6B5}"/>
              </a:ext>
            </a:extLst>
          </p:cNvPr>
          <p:cNvSpPr/>
          <p:nvPr/>
        </p:nvSpPr>
        <p:spPr>
          <a:xfrm>
            <a:off x="3855612" y="1667397"/>
            <a:ext cx="2208434" cy="2208434"/>
          </a:xfrm>
          <a:custGeom>
            <a:avLst/>
            <a:gdLst>
              <a:gd name="connsiteX0" fmla="*/ 0 w 2208434"/>
              <a:gd name="connsiteY0" fmla="*/ 2208434 h 2208434"/>
              <a:gd name="connsiteX1" fmla="*/ 2208434 w 2208434"/>
              <a:gd name="connsiteY1" fmla="*/ 0 h 2208434"/>
              <a:gd name="connsiteX2" fmla="*/ 2208434 w 2208434"/>
              <a:gd name="connsiteY2" fmla="*/ 2208434 h 2208434"/>
              <a:gd name="connsiteX3" fmla="*/ 0 w 2208434"/>
              <a:gd name="connsiteY3" fmla="*/ 2208434 h 2208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8434" h="2208434">
                <a:moveTo>
                  <a:pt x="0" y="2208434"/>
                </a:moveTo>
                <a:cubicBezTo>
                  <a:pt x="0" y="988750"/>
                  <a:pt x="988750" y="0"/>
                  <a:pt x="2208434" y="0"/>
                </a:cubicBezTo>
                <a:lnTo>
                  <a:pt x="2208434" y="2208434"/>
                </a:lnTo>
                <a:lnTo>
                  <a:pt x="0" y="220843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083" tIns="853083" rIns="206248" bIns="206248" numCol="1" spcCol="1270" anchor="ctr" anchorCtr="0">
            <a:noAutofit/>
          </a:bodyPr>
          <a:lstStyle/>
          <a:p>
            <a:pPr marL="0" lvl="0" indent="0" algn="ctr" defTabSz="1289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900" kern="120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C3653FE8-563B-47B3-875C-117DB0DE0275}"/>
              </a:ext>
            </a:extLst>
          </p:cNvPr>
          <p:cNvSpPr/>
          <p:nvPr/>
        </p:nvSpPr>
        <p:spPr>
          <a:xfrm>
            <a:off x="6166053" y="1667397"/>
            <a:ext cx="2208434" cy="2208434"/>
          </a:xfrm>
          <a:custGeom>
            <a:avLst/>
            <a:gdLst>
              <a:gd name="connsiteX0" fmla="*/ 0 w 2208434"/>
              <a:gd name="connsiteY0" fmla="*/ 2208434 h 2208434"/>
              <a:gd name="connsiteX1" fmla="*/ 2208434 w 2208434"/>
              <a:gd name="connsiteY1" fmla="*/ 0 h 2208434"/>
              <a:gd name="connsiteX2" fmla="*/ 2208434 w 2208434"/>
              <a:gd name="connsiteY2" fmla="*/ 2208434 h 2208434"/>
              <a:gd name="connsiteX3" fmla="*/ 0 w 2208434"/>
              <a:gd name="connsiteY3" fmla="*/ 2208434 h 2208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8434" h="2208434">
                <a:moveTo>
                  <a:pt x="0" y="0"/>
                </a:moveTo>
                <a:cubicBezTo>
                  <a:pt x="1219684" y="0"/>
                  <a:pt x="2208434" y="988750"/>
                  <a:pt x="2208434" y="2208434"/>
                </a:cubicBezTo>
                <a:lnTo>
                  <a:pt x="0" y="220843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6248" tIns="853083" rIns="853083" bIns="206248" numCol="1" spcCol="1270" anchor="ctr" anchorCtr="0">
            <a:noAutofit/>
          </a:bodyPr>
          <a:lstStyle/>
          <a:p>
            <a:pPr marL="0" lvl="0" indent="0" algn="ctr" defTabSz="1289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900" kern="120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C907D0D-653E-41F9-9D03-BA904D7A0689}"/>
              </a:ext>
            </a:extLst>
          </p:cNvPr>
          <p:cNvSpPr/>
          <p:nvPr/>
        </p:nvSpPr>
        <p:spPr>
          <a:xfrm>
            <a:off x="6166053" y="3977838"/>
            <a:ext cx="2208435" cy="2208434"/>
          </a:xfrm>
          <a:custGeom>
            <a:avLst/>
            <a:gdLst>
              <a:gd name="connsiteX0" fmla="*/ 0 w 2208434"/>
              <a:gd name="connsiteY0" fmla="*/ 2208434 h 2208434"/>
              <a:gd name="connsiteX1" fmla="*/ 2208434 w 2208434"/>
              <a:gd name="connsiteY1" fmla="*/ 0 h 2208434"/>
              <a:gd name="connsiteX2" fmla="*/ 2208434 w 2208434"/>
              <a:gd name="connsiteY2" fmla="*/ 2208434 h 2208434"/>
              <a:gd name="connsiteX3" fmla="*/ 0 w 2208434"/>
              <a:gd name="connsiteY3" fmla="*/ 2208434 h 2208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8434" h="2208434">
                <a:moveTo>
                  <a:pt x="2208434" y="0"/>
                </a:moveTo>
                <a:cubicBezTo>
                  <a:pt x="2208434" y="1219684"/>
                  <a:pt x="1219684" y="2208434"/>
                  <a:pt x="0" y="2208434"/>
                </a:cubicBezTo>
                <a:lnTo>
                  <a:pt x="0" y="0"/>
                </a:lnTo>
                <a:lnTo>
                  <a:pt x="220843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6248" tIns="206248" rIns="853084" bIns="853083" numCol="1" spcCol="1270" anchor="ctr" anchorCtr="0">
            <a:noAutofit/>
          </a:bodyPr>
          <a:lstStyle/>
          <a:p>
            <a:pPr marL="0" lvl="0" indent="0" algn="ctr" defTabSz="1289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900" kern="120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05C9A6F-6C0F-4E91-B0FC-914CC6D9E627}"/>
              </a:ext>
            </a:extLst>
          </p:cNvPr>
          <p:cNvSpPr/>
          <p:nvPr/>
        </p:nvSpPr>
        <p:spPr>
          <a:xfrm>
            <a:off x="3855611" y="3977838"/>
            <a:ext cx="2208435" cy="2208434"/>
          </a:xfrm>
          <a:custGeom>
            <a:avLst/>
            <a:gdLst>
              <a:gd name="connsiteX0" fmla="*/ 0 w 2208434"/>
              <a:gd name="connsiteY0" fmla="*/ 2208434 h 2208434"/>
              <a:gd name="connsiteX1" fmla="*/ 2208434 w 2208434"/>
              <a:gd name="connsiteY1" fmla="*/ 0 h 2208434"/>
              <a:gd name="connsiteX2" fmla="*/ 2208434 w 2208434"/>
              <a:gd name="connsiteY2" fmla="*/ 2208434 h 2208434"/>
              <a:gd name="connsiteX3" fmla="*/ 0 w 2208434"/>
              <a:gd name="connsiteY3" fmla="*/ 2208434 h 2208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8434" h="2208434">
                <a:moveTo>
                  <a:pt x="2208434" y="2208434"/>
                </a:moveTo>
                <a:cubicBezTo>
                  <a:pt x="988750" y="2208434"/>
                  <a:pt x="0" y="1219684"/>
                  <a:pt x="0" y="0"/>
                </a:cubicBezTo>
                <a:lnTo>
                  <a:pt x="2208434" y="0"/>
                </a:lnTo>
                <a:lnTo>
                  <a:pt x="2208434" y="220843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3084" tIns="206248" rIns="206248" bIns="853083" numCol="1" spcCol="1270" anchor="ctr" anchorCtr="0">
            <a:noAutofit/>
          </a:bodyPr>
          <a:lstStyle/>
          <a:p>
            <a:pPr marL="0" lvl="0" indent="0" algn="ctr" defTabSz="1289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2900" kern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07F34A-4D00-48EF-A053-E8CAE336FBF0}"/>
              </a:ext>
            </a:extLst>
          </p:cNvPr>
          <p:cNvSpPr txBox="1"/>
          <p:nvPr/>
        </p:nvSpPr>
        <p:spPr>
          <a:xfrm>
            <a:off x="4948637" y="33394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임재현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9B5F62-F8BF-4CC7-9325-FE92A31BA532}"/>
              </a:ext>
            </a:extLst>
          </p:cNvPr>
          <p:cNvSpPr txBox="1"/>
          <p:nvPr/>
        </p:nvSpPr>
        <p:spPr>
          <a:xfrm>
            <a:off x="4959828" y="401719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금경용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F7B2D7-4DD0-488F-AA9F-F0B563262903}"/>
              </a:ext>
            </a:extLst>
          </p:cNvPr>
          <p:cNvSpPr txBox="1"/>
          <p:nvPr/>
        </p:nvSpPr>
        <p:spPr>
          <a:xfrm flipH="1">
            <a:off x="701461" y="1299097"/>
            <a:ext cx="4178300" cy="1702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전국 형사사건 범죄 및 현황 분석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날씨 및 시간의 범죄 연관성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형사사건 관련 기사 웹 </a:t>
            </a:r>
            <a:r>
              <a:rPr lang="ko-KR" altLang="en-US" dirty="0" err="1"/>
              <a:t>크롤링</a:t>
            </a:r>
            <a:r>
              <a:rPr lang="ko-KR" altLang="en-US" dirty="0"/>
              <a:t> 및 </a:t>
            </a:r>
            <a:r>
              <a:rPr lang="ko-KR" altLang="en-US" dirty="0" err="1"/>
              <a:t>연관분석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EEA4B9-6634-4F4B-B11E-59814F41D19B}"/>
              </a:ext>
            </a:extLst>
          </p:cNvPr>
          <p:cNvSpPr txBox="1"/>
          <p:nvPr/>
        </p:nvSpPr>
        <p:spPr>
          <a:xfrm flipH="1">
            <a:off x="7479764" y="1299097"/>
            <a:ext cx="4178300" cy="128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광역 </a:t>
            </a:r>
            <a:r>
              <a:rPr lang="ko-KR" altLang="en-US" dirty="0" err="1"/>
              <a:t>자치별</a:t>
            </a:r>
            <a:r>
              <a:rPr lang="ko-KR" altLang="en-US" dirty="0"/>
              <a:t> 인구</a:t>
            </a:r>
            <a:r>
              <a:rPr lang="en-US" altLang="ko-KR" dirty="0"/>
              <a:t>/</a:t>
            </a:r>
            <a:r>
              <a:rPr lang="ko-KR" altLang="en-US" dirty="0"/>
              <a:t> 피해자</a:t>
            </a:r>
            <a:endParaRPr lang="en-US" altLang="ko-KR" dirty="0"/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인구 밀도 기준 인구</a:t>
            </a:r>
            <a:r>
              <a:rPr lang="en-US" altLang="ko-KR" dirty="0"/>
              <a:t>/</a:t>
            </a:r>
            <a:r>
              <a:rPr lang="ko-KR" altLang="en-US" dirty="0"/>
              <a:t> 피해자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인 가구 기준 인구</a:t>
            </a:r>
            <a:r>
              <a:rPr lang="en-US" altLang="ko-KR" dirty="0"/>
              <a:t>/</a:t>
            </a:r>
            <a:r>
              <a:rPr lang="ko-KR" altLang="en-US" dirty="0"/>
              <a:t> 피해자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60F5A-E56F-402D-B43C-5F1D021D0D4F}"/>
              </a:ext>
            </a:extLst>
          </p:cNvPr>
          <p:cNvSpPr txBox="1"/>
          <p:nvPr/>
        </p:nvSpPr>
        <p:spPr>
          <a:xfrm flipH="1">
            <a:off x="701461" y="4283856"/>
            <a:ext cx="4178300" cy="170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광역 </a:t>
            </a:r>
            <a:r>
              <a:rPr lang="ko-KR" altLang="en-US" dirty="0" err="1"/>
              <a:t>자치별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만명당 범죄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</a:t>
            </a:r>
            <a:r>
              <a:rPr lang="en-US" altLang="ko-KR" dirty="0"/>
              <a:t>(</a:t>
            </a:r>
            <a:r>
              <a:rPr lang="ko-KR" altLang="en-US" dirty="0"/>
              <a:t>폭력</a:t>
            </a:r>
            <a:r>
              <a:rPr lang="en-US" altLang="ko-KR" dirty="0"/>
              <a:t>,</a:t>
            </a:r>
            <a:r>
              <a:rPr lang="ko-KR" altLang="en-US" dirty="0"/>
              <a:t> 강력</a:t>
            </a:r>
            <a:r>
              <a:rPr lang="en-US" altLang="ko-KR" dirty="0"/>
              <a:t>,</a:t>
            </a:r>
            <a:r>
              <a:rPr lang="ko-KR" altLang="en-US" dirty="0"/>
              <a:t> 절도</a:t>
            </a:r>
            <a:r>
              <a:rPr lang="en-US" altLang="ko-KR" dirty="0"/>
              <a:t>)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건강과 범죄의 </a:t>
            </a:r>
            <a:r>
              <a:rPr lang="ko-KR" altLang="en-US" dirty="0" err="1"/>
              <a:t>연관성분석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딥러닝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건강등급</a:t>
            </a:r>
            <a:r>
              <a:rPr lang="ko-KR" altLang="en-US" dirty="0"/>
              <a:t> 맞추기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64B156-45EE-42B1-969A-8CB3462991E6}"/>
              </a:ext>
            </a:extLst>
          </p:cNvPr>
          <p:cNvSpPr txBox="1"/>
          <p:nvPr/>
        </p:nvSpPr>
        <p:spPr>
          <a:xfrm flipH="1">
            <a:off x="7168263" y="4283856"/>
            <a:ext cx="4489801" cy="128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광역 자치 기준 연령대별 피해자 비율</a:t>
            </a:r>
            <a:endParaRPr lang="en-US" altLang="ko-KR" dirty="0"/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광역 자치 기준 성별 피해자 비율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CCTV</a:t>
            </a:r>
            <a:r>
              <a:rPr lang="ko-KR" altLang="en-US" dirty="0"/>
              <a:t>와 범죄 건수의 상관관계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684A0B-E3D9-2346-9894-59B9CC631031}"/>
              </a:ext>
            </a:extLst>
          </p:cNvPr>
          <p:cNvSpPr txBox="1"/>
          <p:nvPr/>
        </p:nvSpPr>
        <p:spPr>
          <a:xfrm>
            <a:off x="6166050" y="332865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정명곤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60EF4-6C49-EA4D-8CFD-253F625E851B}"/>
              </a:ext>
            </a:extLst>
          </p:cNvPr>
          <p:cNvSpPr txBox="1"/>
          <p:nvPr/>
        </p:nvSpPr>
        <p:spPr>
          <a:xfrm>
            <a:off x="6155642" y="402552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김지원</a:t>
            </a:r>
          </a:p>
        </p:txBody>
      </p:sp>
    </p:spTree>
    <p:extLst>
      <p:ext uri="{BB962C8B-B14F-4D97-AF65-F5344CB8AC3E}">
        <p14:creationId xmlns:p14="http://schemas.microsoft.com/office/powerpoint/2010/main" val="4037300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1B1C53F-BEBE-410E-82A3-85B7693E7453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8F022C-52B2-416A-B690-DB0AB5DE0CBA}"/>
              </a:ext>
            </a:extLst>
          </p:cNvPr>
          <p:cNvSpPr txBox="1"/>
          <p:nvPr/>
        </p:nvSpPr>
        <p:spPr>
          <a:xfrm>
            <a:off x="2151380" y="1566952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chemeClr val="accent2"/>
                </a:solidFill>
              </a:rPr>
              <a:t>“</a:t>
            </a:r>
            <a:endParaRPr lang="ko-KR" altLang="en-US" sz="11500" b="1" dirty="0">
              <a:solidFill>
                <a:schemeClr val="accent2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806E8A-F7E5-42D0-B7F6-B545AA7C86C6}"/>
              </a:ext>
            </a:extLst>
          </p:cNvPr>
          <p:cNvSpPr/>
          <p:nvPr/>
        </p:nvSpPr>
        <p:spPr>
          <a:xfrm>
            <a:off x="2214880" y="2630031"/>
            <a:ext cx="77622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spc="-150" dirty="0" err="1">
                <a:solidFill>
                  <a:srgbClr val="FD97B5"/>
                </a:solidFill>
              </a:rPr>
              <a:t>Lorem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Ipsum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is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simply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dummy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text</a:t>
            </a:r>
            <a:r>
              <a:rPr lang="ko-KR" altLang="en-US" sz="2800" spc="-150" dirty="0">
                <a:solidFill>
                  <a:srgbClr val="FD97B5"/>
                </a:solidFill>
              </a:rPr>
              <a:t> of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the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printing</a:t>
            </a:r>
            <a:r>
              <a:rPr lang="ko-KR" altLang="en-US" sz="2800" spc="-150" dirty="0">
                <a:solidFill>
                  <a:srgbClr val="FD97B5"/>
                </a:solidFill>
              </a:rPr>
              <a:t> and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typesetting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industry</a:t>
            </a:r>
            <a:r>
              <a:rPr lang="ko-KR" altLang="en-US" sz="2800" spc="-150" dirty="0">
                <a:solidFill>
                  <a:srgbClr val="FD97B5"/>
                </a:solidFill>
              </a:rPr>
              <a:t>.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Lorem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Ipsum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has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been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the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industry's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standard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dummy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text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ever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since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the</a:t>
            </a:r>
            <a:r>
              <a:rPr lang="ko-KR" altLang="en-US" sz="2800" spc="-150" dirty="0">
                <a:solidFill>
                  <a:srgbClr val="FD97B5"/>
                </a:solidFill>
              </a:rPr>
              <a:t> 1500s,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when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an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unknown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printer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took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a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galley</a:t>
            </a:r>
            <a:r>
              <a:rPr lang="ko-KR" altLang="en-US" sz="2800" spc="-150" dirty="0">
                <a:solidFill>
                  <a:srgbClr val="FD97B5"/>
                </a:solidFill>
              </a:rPr>
              <a:t> of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type</a:t>
            </a:r>
            <a:r>
              <a:rPr lang="ko-KR" altLang="en-US" sz="2800" spc="-150" dirty="0">
                <a:solidFill>
                  <a:srgbClr val="FD97B5"/>
                </a:solidFill>
              </a:rPr>
              <a:t> and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scrambled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it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to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make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a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type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specimen</a:t>
            </a:r>
            <a:r>
              <a:rPr lang="ko-KR" altLang="en-US" sz="2800" spc="-150" dirty="0">
                <a:solidFill>
                  <a:srgbClr val="FD97B5"/>
                </a:solidFill>
              </a:rPr>
              <a:t> </a:t>
            </a:r>
            <a:r>
              <a:rPr lang="ko-KR" altLang="en-US" sz="2800" spc="-150" dirty="0" err="1">
                <a:solidFill>
                  <a:srgbClr val="FD97B5"/>
                </a:solidFill>
              </a:rPr>
              <a:t>book</a:t>
            </a:r>
            <a:r>
              <a:rPr lang="ko-KR" altLang="en-US" sz="2800" spc="-150" dirty="0">
                <a:solidFill>
                  <a:srgbClr val="FD97B5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084354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EEC4BEA-D58A-49FE-A93F-DA5205DCBB68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B5DD81-EB8D-4838-9CA0-6C7E6BEC7D90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E8F1198-5E76-410E-A62B-B5298BB48E64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627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DBB2A97C-36EC-9A44-B37E-2BC44AFC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3686" y="-277091"/>
            <a:ext cx="14208414" cy="8331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27D4CA-0431-8D46-A04A-E4AE227C7EE8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9" name="직선 연결선 3">
            <a:extLst>
              <a:ext uri="{FF2B5EF4-FFF2-40B4-BE49-F238E27FC236}">
                <a16:creationId xmlns:a16="http://schemas.microsoft.com/office/drawing/2014/main" id="{0330B236-5BC4-1D4E-ABC1-B166095E68CE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339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A506B37-6FDC-429F-9E7D-BBC758561A30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A40819-6DE5-43F8-9FD6-61A1559F9016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E6D0E8-E9EC-440A-8FC5-8B4FFE364C26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1160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766E11-249F-4F6A-9ED0-00569B9A62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CCCFE3D-6FBC-4D6B-AF7D-3F441052F0C8}"/>
              </a:ext>
            </a:extLst>
          </p:cNvPr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gradFill>
            <a:gsLst>
              <a:gs pos="3261">
                <a:schemeClr val="accent5">
                  <a:alpha val="90000"/>
                </a:schemeClr>
              </a:gs>
              <a:gs pos="35000">
                <a:schemeClr val="accent1">
                  <a:alpha val="60000"/>
                </a:schemeClr>
              </a:gs>
              <a:gs pos="82000">
                <a:schemeClr val="accent4">
                  <a:alpha val="60000"/>
                </a:schemeClr>
              </a:gs>
              <a:gs pos="100000">
                <a:schemeClr val="accent3">
                  <a:alpha val="9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601CA47-0F26-4971-8C69-5C329E9D9AE7}"/>
              </a:ext>
            </a:extLst>
          </p:cNvPr>
          <p:cNvCxnSpPr>
            <a:cxnSpLocks/>
          </p:cNvCxnSpPr>
          <p:nvPr/>
        </p:nvCxnSpPr>
        <p:spPr>
          <a:xfrm>
            <a:off x="256674" y="240633"/>
            <a:ext cx="119353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5B7796-6EEB-4942-A076-44F1C6540FE4}"/>
              </a:ext>
            </a:extLst>
          </p:cNvPr>
          <p:cNvSpPr txBox="1"/>
          <p:nvPr/>
        </p:nvSpPr>
        <p:spPr>
          <a:xfrm>
            <a:off x="2991368" y="2671063"/>
            <a:ext cx="6209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</a:rPr>
              <a:t>Colorful Days</a:t>
            </a:r>
            <a:endParaRPr lang="ko-KR" altLang="en-US" sz="8000" b="1" spc="-3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E63AF2A-5943-431A-A343-6DE7CBF0D903}"/>
              </a:ext>
            </a:extLst>
          </p:cNvPr>
          <p:cNvCxnSpPr>
            <a:cxnSpLocks/>
          </p:cNvCxnSpPr>
          <p:nvPr/>
        </p:nvCxnSpPr>
        <p:spPr>
          <a:xfrm>
            <a:off x="2991368" y="2454442"/>
            <a:ext cx="92290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272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61">
              <a:schemeClr val="accent5"/>
            </a:gs>
            <a:gs pos="35000">
              <a:schemeClr val="accent1"/>
            </a:gs>
            <a:gs pos="82000">
              <a:schemeClr val="accent4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0689F-BD54-48A9-8044-F206192544D0}"/>
              </a:ext>
            </a:extLst>
          </p:cNvPr>
          <p:cNvSpPr txBox="1"/>
          <p:nvPr/>
        </p:nvSpPr>
        <p:spPr>
          <a:xfrm>
            <a:off x="3454400" y="3044279"/>
            <a:ext cx="528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  <a:latin typeface="+mn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000772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A53FF-4BAC-41C3-8F17-9F5D6264B3FE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C512CAC8-D303-47ED-90DE-FF24C4FD880D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6FF25B80-0CEA-429C-9B16-154A52A04ABC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D3AF4210-4D5C-41F5-8FB5-EEFFE65E82E7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8D489F6A-A475-4CE6-A3D2-95C9D30B897C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B224224-5497-46F7-B313-C895D24D945E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E94FD1F-7295-44D6-BE61-C617F27CBA9D}"/>
              </a:ext>
            </a:extLst>
          </p:cNvPr>
          <p:cNvSpPr txBox="1"/>
          <p:nvPr/>
        </p:nvSpPr>
        <p:spPr>
          <a:xfrm>
            <a:off x="5427568" y="3265219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AB0B20FA-CF74-4F95-B338-643B0FED5E8A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92237C3D-8F31-4A5C-BD50-8016B497BB35}"/>
              </a:ext>
            </a:extLst>
          </p:cNvPr>
          <p:cNvSpPr txBox="1"/>
          <p:nvPr/>
        </p:nvSpPr>
        <p:spPr>
          <a:xfrm>
            <a:off x="6339839" y="3265219"/>
            <a:ext cx="473206" cy="4616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W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D43B2A2D-9B2D-4EA3-84DD-5E7648EF7736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108BE81-6AF6-4778-AAF4-2820527A7984}"/>
              </a:ext>
            </a:extLst>
          </p:cNvPr>
          <p:cNvSpPr txBox="1"/>
          <p:nvPr/>
        </p:nvSpPr>
        <p:spPr>
          <a:xfrm>
            <a:off x="5402188" y="4164802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</a:rPr>
              <a:t>O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64518087-0246-4DA2-9224-A22120490FD6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40FE80A-135E-429E-80EE-0C0013A43637}"/>
              </a:ext>
            </a:extLst>
          </p:cNvPr>
          <p:cNvSpPr txBox="1"/>
          <p:nvPr/>
        </p:nvSpPr>
        <p:spPr>
          <a:xfrm>
            <a:off x="6394793" y="4164801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bg1"/>
                </a:solidFill>
              </a:rPr>
              <a:t>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AF2EAC4-CB87-4683-AAD1-B004BB1E5881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B807526-4191-4C0E-AF65-969F569CD712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B770450-234A-4890-8E49-E2AE900637D0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D633A00-0495-4CF6-BA10-D3BDAE3B7B4F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07831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559B3B-9F4E-4EC1-9B67-C4ADD356DDD2}"/>
              </a:ext>
            </a:extLst>
          </p:cNvPr>
          <p:cNvSpPr/>
          <p:nvPr/>
        </p:nvSpPr>
        <p:spPr>
          <a:xfrm>
            <a:off x="6783923" y="4426806"/>
            <a:ext cx="4431600" cy="178200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363" tIns="174543" rIns="174543" bIns="556632" numCol="1" spcCol="1270" anchor="t" anchorCtr="0">
            <a:noAutofit/>
          </a:bodyPr>
          <a:lstStyle/>
          <a:p>
            <a:pPr marL="36000" lvl="1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/>
              <a:t>내용을 입력하세요</a:t>
            </a:r>
            <a:endParaRPr lang="en-US" altLang="ko-KR" sz="2400" spc="-150" dirty="0"/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/>
              <a:t>내용을 입력하세요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8D8BB8-DF05-4039-9312-E5F0AD2F243F}"/>
              </a:ext>
            </a:extLst>
          </p:cNvPr>
          <p:cNvSpPr/>
          <p:nvPr/>
        </p:nvSpPr>
        <p:spPr>
          <a:xfrm>
            <a:off x="862176" y="4426806"/>
            <a:ext cx="4430175" cy="17820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543" tIns="174543" rIns="882363" bIns="556632" numCol="1" spcCol="1270" anchor="t" anchorCtr="0">
            <a:noAutofit/>
          </a:bodyPr>
          <a:lstStyle/>
          <a:p>
            <a:pPr marL="36000" lvl="1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800" kern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  <a:endParaRPr lang="en-US" altLang="ko-KR" sz="2800" kern="1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/>
              <a:t>내용을 입력하세요</a:t>
            </a:r>
            <a:endParaRPr lang="en-US" altLang="ko-KR" sz="2400" spc="-150" dirty="0"/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kern="1200" spc="-150" dirty="0"/>
              <a:t>내용을 입력하세요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B318F2-4275-4792-BA0D-1C777EA2C0BD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46840B-7A26-4CB9-9FDA-CF9F642BF3BC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C22931-DA47-44E0-99CC-85BADFF41BAD}"/>
              </a:ext>
            </a:extLst>
          </p:cNvPr>
          <p:cNvSpPr txBox="1"/>
          <p:nvPr/>
        </p:nvSpPr>
        <p:spPr>
          <a:xfrm>
            <a:off x="863600" y="285462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A8ADA-1B89-429D-AB9E-B96282AEEB41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0B21A1-7910-4571-ADE8-827403AF5B73}"/>
              </a:ext>
            </a:extLst>
          </p:cNvPr>
          <p:cNvSpPr/>
          <p:nvPr/>
        </p:nvSpPr>
        <p:spPr>
          <a:xfrm>
            <a:off x="6783923" y="1434187"/>
            <a:ext cx="4431600" cy="1782000"/>
          </a:xfrm>
          <a:prstGeom prst="rect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363" tIns="174543" rIns="174543" bIns="556632" numCol="1" spcCol="1270" anchor="t" anchorCtr="0">
            <a:noAutofit/>
          </a:bodyPr>
          <a:lstStyle/>
          <a:p>
            <a:pPr marL="36000" lvl="1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  <a:endParaRPr lang="en-US" altLang="ko-KR" sz="28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/>
              <a:t>내용을 입력하세요</a:t>
            </a:r>
            <a:endParaRPr lang="en-US" altLang="ko-KR" sz="2400" spc="-150" dirty="0"/>
          </a:p>
          <a:p>
            <a:pPr marL="36000" lvl="1" indent="-342900" algn="r" defTabSz="1289050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/>
              <a:t>내용을 입력하세요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A182EE-832E-4C60-808D-8A56E1AA991E}"/>
              </a:ext>
            </a:extLst>
          </p:cNvPr>
          <p:cNvSpPr/>
          <p:nvPr/>
        </p:nvSpPr>
        <p:spPr>
          <a:xfrm>
            <a:off x="863600" y="1434186"/>
            <a:ext cx="4430175" cy="1782000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4543" tIns="174543" rIns="882363" bIns="556632" numCol="1" spcCol="1270" anchor="t" anchorCtr="0">
            <a:noAutofit/>
          </a:bodyPr>
          <a:lstStyle/>
          <a:p>
            <a:pPr marL="36000" lvl="1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</a:pPr>
            <a:r>
              <a:rPr lang="ko-KR" altLang="en-US" sz="2800" kern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  <a:endParaRPr lang="en-US" altLang="ko-KR" sz="2800" kern="1200" spc="-3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spc="-150" dirty="0"/>
              <a:t>내용을 입력하세요</a:t>
            </a:r>
            <a:endParaRPr lang="en-US" altLang="ko-KR" sz="2400" spc="-150" dirty="0"/>
          </a:p>
          <a:p>
            <a:pPr marL="36000" lvl="1" indent="-342900" algn="l" defTabSz="1289050" latinLnBrk="1">
              <a:lnSpc>
                <a:spcPct val="11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ko-KR" altLang="en-US" sz="2400" kern="1200" spc="-150" dirty="0"/>
              <a:t>내용을 입력하세요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605CC202-0F05-495A-9E0E-3E5FB92B32F1}"/>
              </a:ext>
            </a:extLst>
          </p:cNvPr>
          <p:cNvSpPr/>
          <p:nvPr/>
        </p:nvSpPr>
        <p:spPr>
          <a:xfrm>
            <a:off x="3923031" y="170642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2068057"/>
                </a:moveTo>
                <a:cubicBezTo>
                  <a:pt x="0" y="925901"/>
                  <a:pt x="925901" y="0"/>
                  <a:pt x="2068057" y="0"/>
                </a:cubicBezTo>
                <a:lnTo>
                  <a:pt x="2068057" y="2068057"/>
                </a:lnTo>
                <a:lnTo>
                  <a:pt x="0" y="20680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9080" tIns="819080" rIns="213360" bIns="21336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2CD176A-93FE-4D1C-A0A3-7CF6140B7652}"/>
              </a:ext>
            </a:extLst>
          </p:cNvPr>
          <p:cNvSpPr/>
          <p:nvPr/>
        </p:nvSpPr>
        <p:spPr>
          <a:xfrm>
            <a:off x="6086611" y="1706425"/>
            <a:ext cx="2068057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0" y="0"/>
                </a:moveTo>
                <a:cubicBezTo>
                  <a:pt x="1142156" y="0"/>
                  <a:pt x="2068057" y="925901"/>
                  <a:pt x="2068057" y="2068057"/>
                </a:cubicBezTo>
                <a:lnTo>
                  <a:pt x="0" y="20680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819080" rIns="819080" bIns="21336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13128FA-0A7F-4F94-8581-08E822523F7B}"/>
              </a:ext>
            </a:extLst>
          </p:cNvPr>
          <p:cNvSpPr/>
          <p:nvPr/>
        </p:nvSpPr>
        <p:spPr>
          <a:xfrm>
            <a:off x="6086611" y="3870005"/>
            <a:ext cx="2068058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0"/>
                </a:moveTo>
                <a:cubicBezTo>
                  <a:pt x="2068057" y="1142156"/>
                  <a:pt x="1142156" y="2068057"/>
                  <a:pt x="0" y="2068057"/>
                </a:cubicBezTo>
                <a:lnTo>
                  <a:pt x="0" y="0"/>
                </a:lnTo>
                <a:lnTo>
                  <a:pt x="2068057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360" tIns="213360" rIns="819081" bIns="81908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A901EFF-4F4E-4D15-9166-0892273F4A78}"/>
              </a:ext>
            </a:extLst>
          </p:cNvPr>
          <p:cNvSpPr/>
          <p:nvPr/>
        </p:nvSpPr>
        <p:spPr>
          <a:xfrm>
            <a:off x="3923030" y="3870005"/>
            <a:ext cx="2068058" cy="2068057"/>
          </a:xfrm>
          <a:custGeom>
            <a:avLst/>
            <a:gdLst>
              <a:gd name="connsiteX0" fmla="*/ 0 w 2068057"/>
              <a:gd name="connsiteY0" fmla="*/ 2068057 h 2068057"/>
              <a:gd name="connsiteX1" fmla="*/ 2068057 w 2068057"/>
              <a:gd name="connsiteY1" fmla="*/ 0 h 2068057"/>
              <a:gd name="connsiteX2" fmla="*/ 2068057 w 2068057"/>
              <a:gd name="connsiteY2" fmla="*/ 2068057 h 2068057"/>
              <a:gd name="connsiteX3" fmla="*/ 0 w 2068057"/>
              <a:gd name="connsiteY3" fmla="*/ 2068057 h 20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057" h="2068057">
                <a:moveTo>
                  <a:pt x="2068057" y="2068057"/>
                </a:moveTo>
                <a:cubicBezTo>
                  <a:pt x="925901" y="2068057"/>
                  <a:pt x="0" y="1142156"/>
                  <a:pt x="0" y="0"/>
                </a:cubicBezTo>
                <a:lnTo>
                  <a:pt x="2068057" y="0"/>
                </a:lnTo>
                <a:lnTo>
                  <a:pt x="2068057" y="206805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9081" tIns="213360" rIns="213360" bIns="819080" numCol="1" spcCol="1270" anchor="ctr" anchorCtr="0">
            <a:noAutofit/>
          </a:bodyPr>
          <a:lstStyle/>
          <a:p>
            <a:pPr marL="0" lvl="0" indent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ko-KR" alt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50383034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D8D0DE-9976-424B-BBE5-B069DF94649C}"/>
              </a:ext>
            </a:extLst>
          </p:cNvPr>
          <p:cNvSpPr/>
          <p:nvPr/>
        </p:nvSpPr>
        <p:spPr>
          <a:xfrm>
            <a:off x="0" y="0"/>
            <a:ext cx="1219200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D3DE46-63F8-4BCC-8069-25C00E33488B}"/>
              </a:ext>
            </a:extLst>
          </p:cNvPr>
          <p:cNvCxnSpPr>
            <a:cxnSpLocks/>
          </p:cNvCxnSpPr>
          <p:nvPr/>
        </p:nvCxnSpPr>
        <p:spPr>
          <a:xfrm>
            <a:off x="-152400" y="1054100"/>
            <a:ext cx="1234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F6FC0B-D5E0-4E2F-8315-4433F3BB5B19}"/>
              </a:ext>
            </a:extLst>
          </p:cNvPr>
          <p:cNvSpPr txBox="1"/>
          <p:nvPr/>
        </p:nvSpPr>
        <p:spPr>
          <a:xfrm>
            <a:off x="863600" y="28546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A53FF-4BAC-41C3-8F17-9F5D6264B3FE}"/>
              </a:ext>
            </a:extLst>
          </p:cNvPr>
          <p:cNvSpPr txBox="1"/>
          <p:nvPr/>
        </p:nvSpPr>
        <p:spPr>
          <a:xfrm>
            <a:off x="101600" y="182373"/>
            <a:ext cx="172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5,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AC2397-EDC1-495A-B2B4-21F472A654C6}"/>
              </a:ext>
            </a:extLst>
          </p:cNvPr>
          <p:cNvGrpSpPr/>
          <p:nvPr/>
        </p:nvGrpSpPr>
        <p:grpSpPr>
          <a:xfrm>
            <a:off x="547945" y="1237964"/>
            <a:ext cx="8037533" cy="877080"/>
            <a:chOff x="731520" y="3004822"/>
            <a:chExt cx="7101876" cy="87708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8D2E7F0-DFFD-42DC-ABD5-FF249C700B0F}"/>
                </a:ext>
              </a:extLst>
            </p:cNvPr>
            <p:cNvSpPr/>
            <p:nvPr/>
          </p:nvSpPr>
          <p:spPr>
            <a:xfrm>
              <a:off x="731520" y="3004822"/>
              <a:ext cx="1333366" cy="848355"/>
            </a:xfrm>
            <a:prstGeom prst="rect">
              <a:avLst/>
            </a:prstGeom>
            <a:solidFill>
              <a:srgbClr val="EEE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E7C9495-C7FD-4BB9-AA23-193E79C4307C}"/>
                </a:ext>
              </a:extLst>
            </p:cNvPr>
            <p:cNvSpPr/>
            <p:nvPr/>
          </p:nvSpPr>
          <p:spPr>
            <a:xfrm>
              <a:off x="2058362" y="3019829"/>
              <a:ext cx="1395404" cy="84835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8ECCB19-148E-4B0F-AAF1-EF8B3CBB691A}"/>
                </a:ext>
              </a:extLst>
            </p:cNvPr>
            <p:cNvSpPr/>
            <p:nvPr/>
          </p:nvSpPr>
          <p:spPr>
            <a:xfrm>
              <a:off x="3453153" y="3019829"/>
              <a:ext cx="1960880" cy="848355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0ED0E77-0675-40A2-86FD-01359E91293D}"/>
                </a:ext>
              </a:extLst>
            </p:cNvPr>
            <p:cNvSpPr/>
            <p:nvPr/>
          </p:nvSpPr>
          <p:spPr>
            <a:xfrm>
              <a:off x="4880254" y="3004822"/>
              <a:ext cx="1960880" cy="8770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6A6D4D6-87FD-4678-9818-CDBA859E8EFA}"/>
                </a:ext>
              </a:extLst>
            </p:cNvPr>
            <p:cNvSpPr/>
            <p:nvPr/>
          </p:nvSpPr>
          <p:spPr>
            <a:xfrm>
              <a:off x="5872516" y="3033547"/>
              <a:ext cx="1960880" cy="8483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F9264B8-991C-4AC6-A54C-029464B9C068}"/>
              </a:ext>
            </a:extLst>
          </p:cNvPr>
          <p:cNvCxnSpPr>
            <a:cxnSpLocks/>
          </p:cNvCxnSpPr>
          <p:nvPr/>
        </p:nvCxnSpPr>
        <p:spPr>
          <a:xfrm>
            <a:off x="547945" y="1237964"/>
            <a:ext cx="7381" cy="51301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A516C3-6A8A-4955-98B3-38B064BB25C3}"/>
              </a:ext>
            </a:extLst>
          </p:cNvPr>
          <p:cNvCxnSpPr>
            <a:cxnSpLocks/>
          </p:cNvCxnSpPr>
          <p:nvPr/>
        </p:nvCxnSpPr>
        <p:spPr>
          <a:xfrm>
            <a:off x="2023187" y="1117313"/>
            <a:ext cx="33792" cy="52508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C51AC0B-86FF-488F-A093-730BB083CD1B}"/>
              </a:ext>
            </a:extLst>
          </p:cNvPr>
          <p:cNvCxnSpPr>
            <a:cxnSpLocks/>
          </p:cNvCxnSpPr>
          <p:nvPr/>
        </p:nvCxnSpPr>
        <p:spPr>
          <a:xfrm>
            <a:off x="4993769" y="1237964"/>
            <a:ext cx="14616" cy="51301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BEF88B-10AF-4342-9810-FAB072B3CF92}"/>
              </a:ext>
            </a:extLst>
          </p:cNvPr>
          <p:cNvCxnSpPr>
            <a:cxnSpLocks/>
          </p:cNvCxnSpPr>
          <p:nvPr/>
        </p:nvCxnSpPr>
        <p:spPr>
          <a:xfrm>
            <a:off x="7201441" y="1237964"/>
            <a:ext cx="0" cy="51301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233FBCB-EE62-4C12-BF0F-B7E68E041194}"/>
              </a:ext>
            </a:extLst>
          </p:cNvPr>
          <p:cNvCxnSpPr>
            <a:cxnSpLocks/>
          </p:cNvCxnSpPr>
          <p:nvPr/>
        </p:nvCxnSpPr>
        <p:spPr>
          <a:xfrm>
            <a:off x="9429433" y="1237964"/>
            <a:ext cx="0" cy="51301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453D11-49DC-4B86-BCEB-E024BFF710B0}"/>
              </a:ext>
            </a:extLst>
          </p:cNvPr>
          <p:cNvCxnSpPr>
            <a:cxnSpLocks/>
          </p:cNvCxnSpPr>
          <p:nvPr/>
        </p:nvCxnSpPr>
        <p:spPr>
          <a:xfrm flipH="1">
            <a:off x="11633886" y="1237964"/>
            <a:ext cx="13379" cy="48362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A73066B-F0AD-4FBD-9FC8-F4DBF081DC14}"/>
              </a:ext>
            </a:extLst>
          </p:cNvPr>
          <p:cNvCxnSpPr>
            <a:cxnSpLocks/>
          </p:cNvCxnSpPr>
          <p:nvPr/>
        </p:nvCxnSpPr>
        <p:spPr>
          <a:xfrm>
            <a:off x="547945" y="4024342"/>
            <a:ext cx="44384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EE88E4-8663-4A53-9DC2-177904DF3509}"/>
              </a:ext>
            </a:extLst>
          </p:cNvPr>
          <p:cNvSpPr txBox="1"/>
          <p:nvPr/>
        </p:nvSpPr>
        <p:spPr>
          <a:xfrm>
            <a:off x="805685" y="1473516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54F4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554F4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195675-AC81-4E75-952C-B1A92E653C9E}"/>
              </a:ext>
            </a:extLst>
          </p:cNvPr>
          <p:cNvSpPr txBox="1"/>
          <p:nvPr/>
        </p:nvSpPr>
        <p:spPr>
          <a:xfrm>
            <a:off x="2372997" y="1515426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54F4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554F4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2E66DD-F361-4D98-A798-23CE77C39511}"/>
              </a:ext>
            </a:extLst>
          </p:cNvPr>
          <p:cNvSpPr txBox="1"/>
          <p:nvPr/>
        </p:nvSpPr>
        <p:spPr>
          <a:xfrm>
            <a:off x="4001683" y="1515426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54F4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554F4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F741BF-FB53-4404-B851-815D17E2920B}"/>
              </a:ext>
            </a:extLst>
          </p:cNvPr>
          <p:cNvSpPr txBox="1"/>
          <p:nvPr/>
        </p:nvSpPr>
        <p:spPr>
          <a:xfrm>
            <a:off x="5437374" y="1473516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54F4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2000" dirty="0">
                <a:solidFill>
                  <a:srgbClr val="554F4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F530EC-117E-4415-9279-92712AD132F6}"/>
              </a:ext>
            </a:extLst>
          </p:cNvPr>
          <p:cNvSpPr txBox="1"/>
          <p:nvPr/>
        </p:nvSpPr>
        <p:spPr>
          <a:xfrm>
            <a:off x="10126421" y="1462086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E97653-CC33-42B0-96B6-B57D6E9F2C32}"/>
              </a:ext>
            </a:extLst>
          </p:cNvPr>
          <p:cNvSpPr/>
          <p:nvPr/>
        </p:nvSpPr>
        <p:spPr>
          <a:xfrm>
            <a:off x="555326" y="2823572"/>
            <a:ext cx="4423829" cy="848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2B8D36-A700-4A0F-A0F4-ED05456F380C}"/>
              </a:ext>
            </a:extLst>
          </p:cNvPr>
          <p:cNvSpPr/>
          <p:nvPr/>
        </p:nvSpPr>
        <p:spPr>
          <a:xfrm>
            <a:off x="5008385" y="3066757"/>
            <a:ext cx="6625501" cy="848350"/>
          </a:xfrm>
          <a:prstGeom prst="rect">
            <a:avLst/>
          </a:prstGeom>
          <a:solidFill>
            <a:srgbClr val="E2C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07093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938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450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amet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consectetur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adipiscing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elit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AEEEC5F-09A1-4D97-80EE-CE11C1BD684F}"/>
              </a:ext>
            </a:extLst>
          </p:cNvPr>
          <p:cNvGraphicFramePr>
            <a:graphicFrameLocks noGrp="1"/>
          </p:cNvGraphicFramePr>
          <p:nvPr/>
        </p:nvGraphicFramePr>
        <p:xfrm>
          <a:off x="720000" y="1661517"/>
          <a:ext cx="10856280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항목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3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3836832" cy="769441"/>
              <a:chOff x="471977" y="2691080"/>
              <a:chExt cx="383683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076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P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7054"/>
      </a:accent1>
      <a:accent2>
        <a:srgbClr val="FEC434"/>
      </a:accent2>
      <a:accent3>
        <a:srgbClr val="DA87FF"/>
      </a:accent3>
      <a:accent4>
        <a:srgbClr val="FF9CD3"/>
      </a:accent4>
      <a:accent5>
        <a:srgbClr val="F25F7D"/>
      </a:accent5>
      <a:accent6>
        <a:srgbClr val="C03586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1957</Words>
  <Application>Microsoft Office PowerPoint</Application>
  <PresentationFormat>와이드스크린</PresentationFormat>
  <Paragraphs>346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7" baseType="lpstr">
      <vt:lpstr>Arial Nova</vt:lpstr>
      <vt:lpstr>THE명품고딕L</vt:lpstr>
      <vt:lpstr>나눔스퀘어</vt:lpstr>
      <vt:lpstr>나눔스퀘어 Bold</vt:lpstr>
      <vt:lpstr>나눔스퀘어 ExtraBold</vt:lpstr>
      <vt:lpstr>나눔스퀘어 Light</vt:lpstr>
      <vt:lpstr>타이포_성수동 B</vt:lpstr>
      <vt:lpstr>타이포_씨고딕 140</vt:lpstr>
      <vt:lpstr>타이포_씨고딕 180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tjoeun</cp:lastModifiedBy>
  <cp:revision>35</cp:revision>
  <dcterms:created xsi:type="dcterms:W3CDTF">2020-09-14T00:48:43Z</dcterms:created>
  <dcterms:modified xsi:type="dcterms:W3CDTF">2021-04-23T02:13:47Z</dcterms:modified>
</cp:coreProperties>
</file>