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 id="2147483653" r:id="rId6"/>
    <p:sldMasterId id="2147483655" r:id="rId7"/>
    <p:sldMasterId id="2147483660" r:id="rId8"/>
    <p:sldMasterId id="2147483662" r:id="rId9"/>
    <p:sldMasterId id="2147483667"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Lst>
  <p:sldSz cy="6858000" cx="12192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3127">
          <p15:clr>
            <a:srgbClr val="A4A3A4"/>
          </p15:clr>
        </p15:guide>
        <p15:guide id="2" pos="2141">
          <p15:clr>
            <a:srgbClr val="A4A3A4"/>
          </p15:clr>
        </p15:guide>
      </p15:notesGuideLst>
    </p:ext>
    <p:ext uri="http://customooxmlschemas.google.com/">
      <go:slidesCustomData xmlns:go="http://customooxmlschemas.google.com/" r:id="rId53" roundtripDataSignature="AMtx7mgKWWs5X1+tunsazcSK128x8SIK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FE32D4-558A-4628-B573-6E90E6248179}">
  <a:tblStyle styleId="{2AFE32D4-558A-4628-B573-6E90E6248179}" styleName="Table_0">
    <a:wholeTbl>
      <a:tcTxStyle b="off" i="off">
        <a:font>
          <a:latin typeface="맑은 고딕"/>
          <a:ea typeface="맑은 고딕"/>
          <a:cs typeface="맑은 고딕"/>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맑은 고딕"/>
          <a:ea typeface="맑은 고딕"/>
          <a:cs typeface="맑은 고딕"/>
        </a:font>
        <a:schemeClr val="lt1"/>
      </a:tcTxStyle>
      <a:tcStyle>
        <a:fill>
          <a:solidFill>
            <a:schemeClr val="accent1"/>
          </a:solidFill>
        </a:fill>
      </a:tcStyle>
    </a:lastCol>
    <a:firstCol>
      <a:tcTxStyle b="on" i="off">
        <a:font>
          <a:latin typeface="맑은 고딕"/>
          <a:ea typeface="맑은 고딕"/>
          <a:cs typeface="맑은 고딕"/>
        </a:font>
        <a:schemeClr val="lt1"/>
      </a:tcTxStyle>
      <a:tcStyle>
        <a:fill>
          <a:solidFill>
            <a:schemeClr val="accent1"/>
          </a:solidFill>
        </a:fill>
      </a:tcStyle>
    </a:firstCol>
    <a:lastRow>
      <a:tcTxStyle b="on" i="off">
        <a:font>
          <a:latin typeface="맑은 고딕"/>
          <a:ea typeface="맑은 고딕"/>
          <a:cs typeface="맑은 고딕"/>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맑은 고딕"/>
          <a:ea typeface="맑은 고딕"/>
          <a:cs typeface="맑은 고딕"/>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81D93470-F048-4B08-959D-0C06B5963DD1}"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E9C9F139-F866-4E69-BE28-9411AF58AE52}"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8849B1B-564C-4693-A8C5-1F700668986E}" styleName="Table_3">
    <a:wholeTbl>
      <a:tcTxStyle b="off" i="off">
        <a:font>
          <a:latin typeface="맑은 고딕"/>
          <a:ea typeface="맑은 고딕"/>
          <a:cs typeface="맑은 고딕"/>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6E6"/>
          </a:solidFill>
        </a:fill>
      </a:tcStyle>
    </a:band1H>
    <a:band2H>
      <a:tcTxStyle b="off" i="off"/>
    </a:band2H>
    <a:band1V>
      <a:tcTxStyle b="off" i="off"/>
      <a:tcStyle>
        <a:fill>
          <a:solidFill>
            <a:srgbClr val="E6E6E6"/>
          </a:solidFill>
        </a:fill>
      </a:tcStyle>
    </a:band1V>
    <a:band2V>
      <a:tcTxStyle b="off" i="off"/>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ff" i="off"/>
    </a:seCell>
    <a:swCell>
      <a:tcTxStyle b="off" i="off"/>
    </a:swCell>
    <a:firstRow>
      <a:tcTxStyle b="on" i="off">
        <a:font>
          <a:latin typeface="맑은 고딕"/>
          <a:ea typeface="맑은 고딕"/>
          <a:cs typeface="맑은 고딕"/>
        </a:font>
        <a:schemeClr val="lt1"/>
      </a:tcTxStyle>
      <a:tcStyle>
        <a:fill>
          <a:solidFill>
            <a:schemeClr val="dk1"/>
          </a:solidFill>
        </a:fill>
      </a:tcStyle>
    </a:firstRow>
    <a:neCell>
      <a:tcTxStyle b="off" i="off"/>
    </a:neCell>
    <a:nwCell>
      <a:tcTxStyle b="off" i="off"/>
    </a:nwCell>
  </a:tblStyle>
  <a:tblStyle styleId="{571D393C-A136-4495-8265-795CADDEABD8}" styleName="Table_4">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127" orient="horz"/>
        <p:guide pos="2141"/>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9.xml"/><Relationship Id="rId42" Type="http://schemas.openxmlformats.org/officeDocument/2006/relationships/slide" Target="slides/slide31.xml"/><Relationship Id="rId41" Type="http://schemas.openxmlformats.org/officeDocument/2006/relationships/slide" Target="slides/slide30.xml"/><Relationship Id="rId44" Type="http://schemas.openxmlformats.org/officeDocument/2006/relationships/slide" Target="slides/slide33.xml"/><Relationship Id="rId43" Type="http://schemas.openxmlformats.org/officeDocument/2006/relationships/slide" Target="slides/slide32.xml"/><Relationship Id="rId46" Type="http://schemas.openxmlformats.org/officeDocument/2006/relationships/slide" Target="slides/slide35.xml"/><Relationship Id="rId45" Type="http://schemas.openxmlformats.org/officeDocument/2006/relationships/slide" Target="slides/slide34.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7.xml"/><Relationship Id="rId47" Type="http://schemas.openxmlformats.org/officeDocument/2006/relationships/slide" Target="slides/slide36.xml"/><Relationship Id="rId49" Type="http://schemas.openxmlformats.org/officeDocument/2006/relationships/slide" Target="slides/slide3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0.xml"/><Relationship Id="rId30" Type="http://schemas.openxmlformats.org/officeDocument/2006/relationships/slide" Target="slides/slide19.xml"/><Relationship Id="rId33" Type="http://schemas.openxmlformats.org/officeDocument/2006/relationships/slide" Target="slides/slide22.xml"/><Relationship Id="rId32" Type="http://schemas.openxmlformats.org/officeDocument/2006/relationships/slide" Target="slides/slide21.xml"/><Relationship Id="rId35" Type="http://schemas.openxmlformats.org/officeDocument/2006/relationships/slide" Target="slides/slide24.xml"/><Relationship Id="rId34" Type="http://schemas.openxmlformats.org/officeDocument/2006/relationships/slide" Target="slides/slide23.xml"/><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slide" Target="slides/slide28.xml"/><Relationship Id="rId38" Type="http://schemas.openxmlformats.org/officeDocument/2006/relationships/slide" Target="slides/slide27.xml"/><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29" Type="http://schemas.openxmlformats.org/officeDocument/2006/relationships/slide" Target="slides/slide18.xml"/><Relationship Id="rId51" Type="http://schemas.openxmlformats.org/officeDocument/2006/relationships/slide" Target="slides/slide40.xml"/><Relationship Id="rId50" Type="http://schemas.openxmlformats.org/officeDocument/2006/relationships/slide" Target="slides/slide39.xml"/><Relationship Id="rId53" Type="http://customschemas.google.com/relationships/presentationmetadata" Target="metadata"/><Relationship Id="rId52" Type="http://schemas.openxmlformats.org/officeDocument/2006/relationships/slide" Target="slides/slide41.xml"/><Relationship Id="rId11" Type="http://schemas.openxmlformats.org/officeDocument/2006/relationships/notesMaster" Target="notesMasters/notesMaster1.xml"/><Relationship Id="rId10" Type="http://schemas.openxmlformats.org/officeDocument/2006/relationships/slideMaster" Target="slideMasters/slideMaster6.xml"/><Relationship Id="rId13" Type="http://schemas.openxmlformats.org/officeDocument/2006/relationships/slide" Target="slides/slide2.xml"/><Relationship Id="rId12" Type="http://schemas.openxmlformats.org/officeDocument/2006/relationships/slide" Target="slides/slide1.xml"/><Relationship Id="rId15" Type="http://schemas.openxmlformats.org/officeDocument/2006/relationships/slide" Target="slides/slide4.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633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50443" y="0"/>
            <a:ext cx="2945659" cy="496332"/>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9428583"/>
            <a:ext cx="2945659" cy="49633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KR"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1: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0: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p10: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1: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p11: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12: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8" name="Google Shape;528;p12: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13: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4" name="Google Shape;594;p13: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14: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1" name="Google Shape;641;p14: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15: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1" name="Google Shape;691;p15: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16: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0" name="Google Shape;710;p16: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17: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5" name="Google Shape;745;p17: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18: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2" name="Google Shape;772;p18: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19: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7" name="Google Shape;807;p19: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2: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20: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6" name="Google Shape;836;p20: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21: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5" name="Google Shape;855;p21: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22: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Malgun Gothic"/>
              <a:buNone/>
            </a:pPr>
            <a:r>
              <a:t/>
            </a:r>
            <a:endParaRPr/>
          </a:p>
        </p:txBody>
      </p:sp>
      <p:sp>
        <p:nvSpPr>
          <p:cNvPr id="888" name="Google Shape;888;p22: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23: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Malgun Gothic"/>
              <a:buNone/>
            </a:pPr>
            <a:r>
              <a:t/>
            </a:r>
            <a:endParaRPr/>
          </a:p>
        </p:txBody>
      </p:sp>
      <p:sp>
        <p:nvSpPr>
          <p:cNvPr id="915" name="Google Shape;915;p23: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24: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Malgun Gothic"/>
              <a:buNone/>
            </a:pPr>
            <a:r>
              <a:t/>
            </a:r>
            <a:endParaRPr/>
          </a:p>
        </p:txBody>
      </p:sp>
      <p:sp>
        <p:nvSpPr>
          <p:cNvPr id="945" name="Google Shape;945;p24: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25: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Malgun Gothic"/>
              <a:buNone/>
            </a:pPr>
            <a:r>
              <a:t/>
            </a:r>
            <a:endParaRPr/>
          </a:p>
        </p:txBody>
      </p:sp>
      <p:sp>
        <p:nvSpPr>
          <p:cNvPr id="968" name="Google Shape;968;p25: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26: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Malgun Gothic"/>
              <a:buNone/>
            </a:pPr>
            <a:r>
              <a:t/>
            </a:r>
            <a:endParaRPr/>
          </a:p>
        </p:txBody>
      </p:sp>
      <p:sp>
        <p:nvSpPr>
          <p:cNvPr id="990" name="Google Shape;990;p26: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27: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Malgun Gothic"/>
              <a:buNone/>
            </a:pPr>
            <a:r>
              <a:t/>
            </a:r>
            <a:endParaRPr/>
          </a:p>
        </p:txBody>
      </p:sp>
      <p:sp>
        <p:nvSpPr>
          <p:cNvPr id="1008" name="Google Shape;1008;p27: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p28: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0" name="Google Shape;1040;p28: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29: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9" name="Google Shape;1059;p29: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3: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30: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9" name="Google Shape;1079;p30: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p31: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8" name="Google Shape;1128;p31: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p32: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9" name="Google Shape;1179;p32: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p33: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8" name="Google Shape;1198;p33: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p34: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8" name="Google Shape;1218;p34: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p35: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2" name="Google Shape;1272;p35: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p36: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6" name="Google Shape;1326;p36: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p37: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2" name="Google Shape;1362;p37: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p38: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8" name="Google Shape;1398;p38: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p39: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0" name="Google Shape;1420;p39: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Malgun Gothic"/>
              <a:buNone/>
            </a:pPr>
            <a:r>
              <a:t/>
            </a:r>
            <a:endParaRPr/>
          </a:p>
        </p:txBody>
      </p:sp>
      <p:sp>
        <p:nvSpPr>
          <p:cNvPr id="166" name="Google Shape;166;p4: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p40: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4" name="Google Shape;1444;p40: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p41: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0" name="Google Shape;1470;p41: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Malgun Gothic"/>
              <a:buNone/>
            </a:pPr>
            <a:r>
              <a:t/>
            </a:r>
            <a:endParaRPr/>
          </a:p>
        </p:txBody>
      </p:sp>
      <p:sp>
        <p:nvSpPr>
          <p:cNvPr id="195" name="Google Shape;195;p5: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6: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Malgun Gothic"/>
              <a:buNone/>
            </a:pPr>
            <a:r>
              <a:t/>
            </a:r>
            <a:endParaRPr/>
          </a:p>
        </p:txBody>
      </p:sp>
      <p:sp>
        <p:nvSpPr>
          <p:cNvPr id="217" name="Google Shape;217;p6: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7: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Malgun Gothic"/>
              <a:buNone/>
            </a:pPr>
            <a:r>
              <a:t/>
            </a:r>
            <a:endParaRPr/>
          </a:p>
        </p:txBody>
      </p:sp>
      <p:sp>
        <p:nvSpPr>
          <p:cNvPr id="255" name="Google Shape;255;p7: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8: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8: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9:notes"/>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p9: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spTree>
      <p:nvGrpSpPr>
        <p:cNvPr id="10" name="Shape 10"/>
        <p:cNvGrpSpPr/>
        <p:nvPr/>
      </p:nvGrpSpPr>
      <p:grpSpPr>
        <a:xfrm>
          <a:off x="0" y="0"/>
          <a:ext cx="0" cy="0"/>
          <a:chOff x="0" y="0"/>
          <a:chExt cx="0" cy="0"/>
        </a:xfrm>
      </p:grpSpPr>
      <p:sp>
        <p:nvSpPr>
          <p:cNvPr id="11" name="Google Shape;11;p43"/>
          <p:cNvSpPr txBox="1"/>
          <p:nvPr>
            <p:ph type="title"/>
          </p:nvPr>
        </p:nvSpPr>
        <p:spPr>
          <a:xfrm>
            <a:off x="431372" y="2286628"/>
            <a:ext cx="11425269" cy="849577"/>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2800"/>
              <a:buFont typeface="Malgun Gothic"/>
              <a:buNone/>
              <a:defRPr b="0" i="0" sz="28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12" name="Google Shape;12;p43"/>
          <p:cNvCxnSpPr/>
          <p:nvPr/>
        </p:nvCxnSpPr>
        <p:spPr>
          <a:xfrm>
            <a:off x="1687374" y="3236979"/>
            <a:ext cx="8953804" cy="0"/>
          </a:xfrm>
          <a:prstGeom prst="straightConnector1">
            <a:avLst/>
          </a:prstGeom>
          <a:noFill/>
          <a:ln cap="flat" cmpd="sng" w="9525">
            <a:solidFill>
              <a:srgbClr val="D8D8D8"/>
            </a:solidFill>
            <a:prstDash val="solid"/>
            <a:round/>
            <a:headEnd len="sm" w="sm" type="none"/>
            <a:tailEnd len="sm" w="sm" type="none"/>
          </a:ln>
        </p:spPr>
      </p:cxnSp>
      <p:cxnSp>
        <p:nvCxnSpPr>
          <p:cNvPr id="13" name="Google Shape;13;p43"/>
          <p:cNvCxnSpPr/>
          <p:nvPr/>
        </p:nvCxnSpPr>
        <p:spPr>
          <a:xfrm>
            <a:off x="1687374" y="2180861"/>
            <a:ext cx="8953804" cy="0"/>
          </a:xfrm>
          <a:prstGeom prst="straightConnector1">
            <a:avLst/>
          </a:prstGeom>
          <a:noFill/>
          <a:ln cap="flat" cmpd="sng" w="9525">
            <a:solidFill>
              <a:srgbClr val="D8D8D8"/>
            </a:solidFill>
            <a:prstDash val="solid"/>
            <a:round/>
            <a:headEnd len="sm" w="sm" type="none"/>
            <a:tailEnd len="sm" w="sm" type="none"/>
          </a:ln>
        </p:spPr>
      </p:cxnSp>
      <p:sp>
        <p:nvSpPr>
          <p:cNvPr id="14" name="Google Shape;14;p43"/>
          <p:cNvSpPr txBox="1"/>
          <p:nvPr>
            <p:ph idx="1" type="body"/>
          </p:nvPr>
        </p:nvSpPr>
        <p:spPr>
          <a:xfrm>
            <a:off x="1687373" y="3332989"/>
            <a:ext cx="8953804" cy="6720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180"/>
              </a:spcBef>
              <a:spcAft>
                <a:spcPts val="0"/>
              </a:spcAft>
              <a:buClr>
                <a:srgbClr val="7F7F7F"/>
              </a:buClr>
              <a:buSzPts val="900"/>
              <a:buFont typeface="Arial"/>
              <a:buNone/>
              <a:defRPr b="0" i="0" sz="9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cription">
  <p:cSld name="Description">
    <p:spTree>
      <p:nvGrpSpPr>
        <p:cNvPr id="61" name="Shape 61"/>
        <p:cNvGrpSpPr/>
        <p:nvPr/>
      </p:nvGrpSpPr>
      <p:grpSpPr>
        <a:xfrm>
          <a:off x="0" y="0"/>
          <a:ext cx="0" cy="0"/>
          <a:chOff x="0" y="0"/>
          <a:chExt cx="0" cy="0"/>
        </a:xfrm>
      </p:grpSpPr>
      <p:graphicFrame>
        <p:nvGraphicFramePr>
          <p:cNvPr id="62" name="Google Shape;62;p50"/>
          <p:cNvGraphicFramePr/>
          <p:nvPr/>
        </p:nvGraphicFramePr>
        <p:xfrm>
          <a:off x="47328" y="60081"/>
          <a:ext cx="3000000" cy="3000000"/>
        </p:xfrm>
        <a:graphic>
          <a:graphicData uri="http://schemas.openxmlformats.org/drawingml/2006/table">
            <a:tbl>
              <a:tblPr>
                <a:noFill/>
                <a:tableStyleId>{81D93470-F048-4B08-959D-0C06B5963DD1}</a:tableStyleId>
              </a:tblPr>
              <a:tblGrid>
                <a:gridCol w="1152125"/>
                <a:gridCol w="2976325"/>
                <a:gridCol w="1055400"/>
                <a:gridCol w="3361100"/>
                <a:gridCol w="2370775"/>
                <a:gridCol w="555950"/>
                <a:gridCol w="624000"/>
              </a:tblGrid>
              <a:tr h="127000">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solidFill>
                            <a:schemeClr val="dk1"/>
                          </a:solidFill>
                          <a:latin typeface="Malgun Gothic"/>
                          <a:ea typeface="Malgun Gothic"/>
                          <a:cs typeface="Malgun Gothic"/>
                          <a:sym typeface="Malgun Gothic"/>
                        </a:rPr>
                        <a:t>Page Title.</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solidFill>
                            <a:schemeClr val="dk1"/>
                          </a:solidFill>
                          <a:latin typeface="Malgun Gothic"/>
                          <a:ea typeface="Malgun Gothic"/>
                          <a:cs typeface="Malgun Gothic"/>
                          <a:sym typeface="Malgun Gothic"/>
                        </a:rPr>
                        <a:t>Group Title.</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R cap="flat" cmpd="sng" w="9525">
                      <a:solidFill>
                        <a:srgbClr val="D8D8D8"/>
                      </a:solidFill>
                      <a:prstDash val="solid"/>
                      <a:round/>
                      <a:headEnd len="sm" w="sm" type="none"/>
                      <a:tailEnd len="sm" w="sm" type="none"/>
                    </a:lnR>
                    <a:lnB cap="flat" cmpd="sng" w="9525">
                      <a:solidFill>
                        <a:srgbClr val="D8D8D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00"/>
                        <a:buFont typeface="Malgun Gothic"/>
                        <a:buNone/>
                      </a:pPr>
                      <a:r>
                        <a:rPr b="1" lang="ko-KR" sz="1000" u="none" cap="none" strike="noStrike">
                          <a:solidFill>
                            <a:schemeClr val="dk1"/>
                          </a:solidFill>
                          <a:latin typeface="Malgun Gothic"/>
                          <a:ea typeface="Malgun Gothic"/>
                          <a:cs typeface="Malgun Gothic"/>
                          <a:sym typeface="Malgun Gothic"/>
                        </a:rPr>
                        <a:t>Description.</a:t>
                      </a:r>
                      <a:endParaRPr b="1" sz="10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D8D8D8"/>
                      </a:solidFill>
                      <a:prstDash val="solid"/>
                      <a:round/>
                      <a:headEnd len="sm" w="sm" type="none"/>
                      <a:tailEnd len="sm" w="sm" type="none"/>
                    </a:lnL>
                    <a:lnB cap="flat" cmpd="sng" w="9525">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solidFill>
                            <a:schemeClr val="dk1"/>
                          </a:solidFill>
                          <a:latin typeface="Malgun Gothic"/>
                          <a:ea typeface="Malgun Gothic"/>
                          <a:cs typeface="Malgun Gothic"/>
                          <a:sym typeface="Malgun Gothic"/>
                        </a:rPr>
                        <a:t>Page.</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solidFill>
                      <a:srgbClr val="F2F2F2"/>
                    </a:solidFill>
                  </a:tcPr>
                </a:tc>
                <a:tc>
                  <a:txBody>
                    <a:bodyPr/>
                    <a:lstStyle/>
                    <a:p>
                      <a:pPr indent="0" lvl="0" marL="0" marR="0" rtl="0" algn="r">
                        <a:lnSpc>
                          <a:spcPct val="100000"/>
                        </a:lnSpc>
                        <a:spcBef>
                          <a:spcPts val="0"/>
                        </a:spcBef>
                        <a:spcAft>
                          <a:spcPts val="0"/>
                        </a:spcAft>
                        <a:buClr>
                          <a:schemeClr val="dk1"/>
                        </a:buClr>
                        <a:buSzPts val="1200"/>
                        <a:buFont typeface="Malgun Gothic"/>
                        <a:buNone/>
                      </a:pPr>
                      <a:r>
                        <a:t/>
                      </a:r>
                      <a:endParaRPr sz="12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tcPr>
                </a:tc>
              </a:tr>
              <a:tr h="6094875">
                <a:tc gridSpan="4">
                  <a:txBody>
                    <a:bodyPr/>
                    <a:lstStyle/>
                    <a:p>
                      <a:pPr indent="0" lvl="0" marL="0" marR="0" rtl="0" algn="l">
                        <a:lnSpc>
                          <a:spcPct val="100000"/>
                        </a:lnSpc>
                        <a:spcBef>
                          <a:spcPts val="0"/>
                        </a:spcBef>
                        <a:spcAft>
                          <a:spcPts val="0"/>
                        </a:spcAft>
                        <a:buClr>
                          <a:schemeClr val="dk1"/>
                        </a:buClr>
                        <a:buSzPts val="900"/>
                        <a:buFont typeface="Malgun Gothic"/>
                        <a:buNone/>
                      </a:pPr>
                      <a:r>
                        <a:t/>
                      </a:r>
                      <a:endParaRPr sz="900" u="none" cap="none" strike="noStrike">
                        <a:solidFill>
                          <a:schemeClr val="dk1"/>
                        </a:solidFill>
                        <a:latin typeface="Malgun Gothic"/>
                        <a:ea typeface="Malgun Gothic"/>
                        <a:cs typeface="Malgun Gothic"/>
                        <a:sym typeface="Malgun Gothic"/>
                      </a:endParaRPr>
                    </a:p>
                  </a:txBody>
                  <a:tcPr marT="45725" marB="45725" marR="91450" marL="91450" anchor="ctr">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tcPr>
                </a:tc>
                <a:tc hMerge="1"/>
                <a:tc hMerge="1"/>
                <a:tc hMerge="1"/>
                <a:tc gridSpan="3">
                  <a:txBody>
                    <a:bodyPr/>
                    <a:lstStyle/>
                    <a:p>
                      <a:pPr indent="0" lvl="0" marL="0" marR="0" rtl="0" algn="l">
                        <a:lnSpc>
                          <a:spcPct val="100000"/>
                        </a:lnSpc>
                        <a:spcBef>
                          <a:spcPts val="0"/>
                        </a:spcBef>
                        <a:spcAft>
                          <a:spcPts val="0"/>
                        </a:spcAft>
                        <a:buClr>
                          <a:schemeClr val="dk1"/>
                        </a:buClr>
                        <a:buSzPts val="1200"/>
                        <a:buFont typeface="Malgun Gothic"/>
                        <a:buNone/>
                      </a:pPr>
                      <a:r>
                        <a:t/>
                      </a:r>
                      <a:endParaRPr sz="12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D8D8D8"/>
                      </a:solidFill>
                      <a:prstDash val="solid"/>
                      <a:round/>
                      <a:headEnd len="sm" w="sm" type="none"/>
                      <a:tailEnd len="sm" w="sm" type="none"/>
                    </a:lnL>
                    <a:lnT cap="flat" cmpd="sng" w="9525">
                      <a:solidFill>
                        <a:srgbClr val="D8D8D8"/>
                      </a:solidFill>
                      <a:prstDash val="solid"/>
                      <a:round/>
                      <a:headEnd len="sm" w="sm" type="none"/>
                      <a:tailEnd len="sm" w="sm" type="none"/>
                    </a:lnT>
                  </a:tcPr>
                </a:tc>
                <a:tc hMerge="1"/>
                <a:tc hMerge="1"/>
              </a:tr>
            </a:tbl>
          </a:graphicData>
        </a:graphic>
      </p:graphicFrame>
      <p:sp>
        <p:nvSpPr>
          <p:cNvPr id="63" name="Google Shape;63;p50"/>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180"/>
              </a:spcBef>
              <a:spcAft>
                <a:spcPts val="0"/>
              </a:spcAft>
              <a:buClr>
                <a:srgbClr val="7F7F7F"/>
              </a:buClr>
              <a:buSzPts val="900"/>
              <a:buFont typeface="Arial"/>
              <a:buNone/>
              <a:defRPr b="0" i="0" sz="9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64" name="Google Shape;64;p50"/>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180"/>
              </a:spcBef>
              <a:spcAft>
                <a:spcPts val="0"/>
              </a:spcAft>
              <a:buClr>
                <a:srgbClr val="7F7F7F"/>
              </a:buClr>
              <a:buSzPts val="900"/>
              <a:buFont typeface="Arial"/>
              <a:buNone/>
              <a:defRPr b="0" i="0" sz="9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cription">
  <p:cSld name="Description">
    <p:spTree>
      <p:nvGrpSpPr>
        <p:cNvPr id="66" name="Shape 66"/>
        <p:cNvGrpSpPr/>
        <p:nvPr/>
      </p:nvGrpSpPr>
      <p:grpSpPr>
        <a:xfrm>
          <a:off x="0" y="0"/>
          <a:ext cx="0" cy="0"/>
          <a:chOff x="0" y="0"/>
          <a:chExt cx="0" cy="0"/>
        </a:xfrm>
      </p:grpSpPr>
      <p:graphicFrame>
        <p:nvGraphicFramePr>
          <p:cNvPr id="67" name="Google Shape;67;p52"/>
          <p:cNvGraphicFramePr/>
          <p:nvPr/>
        </p:nvGraphicFramePr>
        <p:xfrm>
          <a:off x="47328" y="60081"/>
          <a:ext cx="3000000" cy="3000000"/>
        </p:xfrm>
        <a:graphic>
          <a:graphicData uri="http://schemas.openxmlformats.org/drawingml/2006/table">
            <a:tbl>
              <a:tblPr bandRow="1" firstRow="1">
                <a:noFill/>
                <a:tableStyleId>{2AFE32D4-558A-4628-B573-6E90E6248179}</a:tableStyleId>
              </a:tblPr>
              <a:tblGrid>
                <a:gridCol w="1152125"/>
                <a:gridCol w="2976325"/>
                <a:gridCol w="1055400"/>
                <a:gridCol w="3361100"/>
                <a:gridCol w="2370775"/>
                <a:gridCol w="555950"/>
                <a:gridCol w="624000"/>
              </a:tblGrid>
              <a:tr h="127000">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solidFill>
                            <a:schemeClr val="dk1"/>
                          </a:solidFill>
                          <a:latin typeface="Malgun Gothic"/>
                          <a:ea typeface="Malgun Gothic"/>
                          <a:cs typeface="Malgun Gothic"/>
                          <a:sym typeface="Malgun Gothic"/>
                        </a:rPr>
                        <a:t>Page Title.</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solidFill>
                            <a:schemeClr val="dk1"/>
                          </a:solidFill>
                          <a:latin typeface="Malgun Gothic"/>
                          <a:ea typeface="Malgun Gothic"/>
                          <a:cs typeface="Malgun Gothic"/>
                          <a:sym typeface="Malgun Gothic"/>
                        </a:rPr>
                        <a:t>Group Title.</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R cap="flat" cmpd="sng" w="9525">
                      <a:solidFill>
                        <a:srgbClr val="D8D8D8"/>
                      </a:solidFill>
                      <a:prstDash val="solid"/>
                      <a:round/>
                      <a:headEnd len="sm" w="sm" type="none"/>
                      <a:tailEnd len="sm" w="sm" type="none"/>
                    </a:lnR>
                    <a:lnB cap="flat" cmpd="sng" w="9525">
                      <a:solidFill>
                        <a:srgbClr val="D8D8D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00"/>
                        <a:buFont typeface="Malgun Gothic"/>
                        <a:buNone/>
                      </a:pPr>
                      <a:r>
                        <a:rPr b="1" lang="ko-KR" sz="1000" u="none" cap="none" strike="noStrike">
                          <a:solidFill>
                            <a:schemeClr val="dk1"/>
                          </a:solidFill>
                          <a:latin typeface="Malgun Gothic"/>
                          <a:ea typeface="Malgun Gothic"/>
                          <a:cs typeface="Malgun Gothic"/>
                          <a:sym typeface="Malgun Gothic"/>
                        </a:rPr>
                        <a:t>Description.</a:t>
                      </a:r>
                      <a:endParaRPr b="1" sz="10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D8D8D8"/>
                      </a:solidFill>
                      <a:prstDash val="solid"/>
                      <a:round/>
                      <a:headEnd len="sm" w="sm" type="none"/>
                      <a:tailEnd len="sm" w="sm" type="none"/>
                    </a:lnL>
                    <a:lnB cap="flat" cmpd="sng" w="9525">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solidFill>
                            <a:schemeClr val="dk1"/>
                          </a:solidFill>
                          <a:latin typeface="Malgun Gothic"/>
                          <a:ea typeface="Malgun Gothic"/>
                          <a:cs typeface="Malgun Gothic"/>
                          <a:sym typeface="Malgun Gothic"/>
                        </a:rPr>
                        <a:t>Page.</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solidFill>
                      <a:srgbClr val="F2F2F2"/>
                    </a:solidFill>
                  </a:tcPr>
                </a:tc>
                <a:tc>
                  <a:txBody>
                    <a:bodyPr/>
                    <a:lstStyle/>
                    <a:p>
                      <a:pPr indent="0" lvl="0" marL="0" marR="0" rtl="0" algn="r">
                        <a:lnSpc>
                          <a:spcPct val="100000"/>
                        </a:lnSpc>
                        <a:spcBef>
                          <a:spcPts val="0"/>
                        </a:spcBef>
                        <a:spcAft>
                          <a:spcPts val="0"/>
                        </a:spcAft>
                        <a:buClr>
                          <a:schemeClr val="dk1"/>
                        </a:buClr>
                        <a:buSzPts val="1200"/>
                        <a:buFont typeface="Malgun Gothic"/>
                        <a:buNone/>
                      </a:pPr>
                      <a:r>
                        <a:t/>
                      </a:r>
                      <a:endParaRPr sz="12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tcPr>
                </a:tc>
              </a:tr>
              <a:tr h="6094875">
                <a:tc gridSpan="4">
                  <a:txBody>
                    <a:bodyPr/>
                    <a:lstStyle/>
                    <a:p>
                      <a:pPr indent="0" lvl="0" marL="0" marR="0" rtl="0" algn="l">
                        <a:lnSpc>
                          <a:spcPct val="100000"/>
                        </a:lnSpc>
                        <a:spcBef>
                          <a:spcPts val="0"/>
                        </a:spcBef>
                        <a:spcAft>
                          <a:spcPts val="0"/>
                        </a:spcAft>
                        <a:buClr>
                          <a:schemeClr val="dk1"/>
                        </a:buClr>
                        <a:buSzPts val="900"/>
                        <a:buFont typeface="Malgun Gothic"/>
                        <a:buNone/>
                      </a:pPr>
                      <a:r>
                        <a:t/>
                      </a:r>
                      <a:endParaRPr sz="900" u="none" cap="none" strike="noStrike">
                        <a:solidFill>
                          <a:schemeClr val="dk1"/>
                        </a:solidFill>
                        <a:latin typeface="Malgun Gothic"/>
                        <a:ea typeface="Malgun Gothic"/>
                        <a:cs typeface="Malgun Gothic"/>
                        <a:sym typeface="Malgun Gothic"/>
                      </a:endParaRPr>
                    </a:p>
                  </a:txBody>
                  <a:tcPr marT="45725" marB="45725" marR="91450" marL="91450" anchor="ctr">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tcPr>
                </a:tc>
                <a:tc hMerge="1"/>
                <a:tc hMerge="1"/>
                <a:tc hMerge="1"/>
                <a:tc gridSpan="3">
                  <a:txBody>
                    <a:bodyPr/>
                    <a:lstStyle/>
                    <a:p>
                      <a:pPr indent="0" lvl="0" marL="0" marR="0" rtl="0" algn="l">
                        <a:lnSpc>
                          <a:spcPct val="100000"/>
                        </a:lnSpc>
                        <a:spcBef>
                          <a:spcPts val="0"/>
                        </a:spcBef>
                        <a:spcAft>
                          <a:spcPts val="0"/>
                        </a:spcAft>
                        <a:buClr>
                          <a:schemeClr val="dk1"/>
                        </a:buClr>
                        <a:buSzPts val="1200"/>
                        <a:buFont typeface="Malgun Gothic"/>
                        <a:buNone/>
                      </a:pPr>
                      <a:r>
                        <a:t/>
                      </a:r>
                      <a:endParaRPr sz="12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D8D8D8"/>
                      </a:solidFill>
                      <a:prstDash val="solid"/>
                      <a:round/>
                      <a:headEnd len="sm" w="sm" type="none"/>
                      <a:tailEnd len="sm" w="sm" type="none"/>
                    </a:lnL>
                    <a:lnT cap="flat" cmpd="sng" w="9525">
                      <a:solidFill>
                        <a:srgbClr val="D8D8D8"/>
                      </a:solidFill>
                      <a:prstDash val="solid"/>
                      <a:round/>
                      <a:headEnd len="sm" w="sm" type="none"/>
                      <a:tailEnd len="sm" w="sm" type="none"/>
                    </a:lnT>
                  </a:tcPr>
                </a:tc>
                <a:tc hMerge="1"/>
                <a:tc hMerge="1"/>
              </a:tr>
            </a:tbl>
          </a:graphicData>
        </a:graphic>
      </p:graphicFrame>
      <p:sp>
        <p:nvSpPr>
          <p:cNvPr id="68" name="Google Shape;68;p52"/>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180"/>
              </a:spcBef>
              <a:spcAft>
                <a:spcPts val="0"/>
              </a:spcAft>
              <a:buClr>
                <a:srgbClr val="7F7F7F"/>
              </a:buClr>
              <a:buSzPts val="900"/>
              <a:buFont typeface="Arial"/>
              <a:buNone/>
              <a:defRPr b="0" i="0" sz="9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69" name="Google Shape;69;p52"/>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180"/>
              </a:spcBef>
              <a:spcAft>
                <a:spcPts val="0"/>
              </a:spcAft>
              <a:buClr>
                <a:srgbClr val="7F7F7F"/>
              </a:buClr>
              <a:buSzPts val="900"/>
              <a:buFont typeface="Arial"/>
              <a:buNone/>
              <a:defRPr b="0" i="0" sz="9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70" name="Shape 70"/>
        <p:cNvGrpSpPr/>
        <p:nvPr/>
      </p:nvGrpSpPr>
      <p:grpSpPr>
        <a:xfrm>
          <a:off x="0" y="0"/>
          <a:ext cx="0" cy="0"/>
          <a:chOff x="0" y="0"/>
          <a:chExt cx="0" cy="0"/>
        </a:xfrm>
      </p:grpSpPr>
      <p:graphicFrame>
        <p:nvGraphicFramePr>
          <p:cNvPr id="71" name="Google Shape;71;p60"/>
          <p:cNvGraphicFramePr/>
          <p:nvPr/>
        </p:nvGraphicFramePr>
        <p:xfrm>
          <a:off x="3323691" y="5758816"/>
          <a:ext cx="3000000" cy="3000000"/>
        </p:xfrm>
        <a:graphic>
          <a:graphicData uri="http://schemas.openxmlformats.org/drawingml/2006/table">
            <a:tbl>
              <a:tblPr bandRow="1" firstRow="1">
                <a:noFill/>
                <a:tableStyleId>{2AFE32D4-558A-4628-B573-6E90E6248179}</a:tableStyleId>
              </a:tblPr>
              <a:tblGrid>
                <a:gridCol w="761025"/>
                <a:gridCol w="956725"/>
                <a:gridCol w="956725"/>
                <a:gridCol w="956725"/>
                <a:gridCol w="956725"/>
                <a:gridCol w="956725"/>
              </a:tblGrid>
              <a:tr h="154825">
                <a:tc>
                  <a:txBody>
                    <a:bodyPr/>
                    <a:lstStyle/>
                    <a:p>
                      <a:pPr indent="0" lvl="0" marL="0" marR="0" rtl="0" algn="l">
                        <a:lnSpc>
                          <a:spcPct val="100000"/>
                        </a:lnSpc>
                        <a:spcBef>
                          <a:spcPts val="0"/>
                        </a:spcBef>
                        <a:spcAft>
                          <a:spcPts val="0"/>
                        </a:spcAft>
                        <a:buClr>
                          <a:srgbClr val="000000"/>
                        </a:buClr>
                        <a:buSzPts val="900"/>
                        <a:buFont typeface="Arial"/>
                        <a:buNone/>
                      </a:pPr>
                      <a:r>
                        <a:rPr b="0" lang="ko-KR" sz="900" u="none" cap="none" strike="noStrike">
                          <a:solidFill>
                            <a:schemeClr val="dk1"/>
                          </a:solidFill>
                          <a:latin typeface="Malgun Gothic"/>
                          <a:ea typeface="Malgun Gothic"/>
                          <a:cs typeface="Malgun Gothic"/>
                          <a:sym typeface="Malgun Gothic"/>
                        </a:rPr>
                        <a:t>Ver.</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Malgun Gothic"/>
                        <a:buNone/>
                      </a:pPr>
                      <a:r>
                        <a:rPr b="0" lang="ko-KR" sz="900" u="none" cap="none" strike="noStrike">
                          <a:solidFill>
                            <a:schemeClr val="dk1"/>
                          </a:solidFill>
                          <a:latin typeface="Malgun Gothic"/>
                          <a:ea typeface="Malgun Gothic"/>
                          <a:cs typeface="Malgun Gothic"/>
                          <a:sym typeface="Malgun Gothic"/>
                        </a:rPr>
                        <a:t>Date.</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Malgun Gothic"/>
                        <a:buNone/>
                      </a:pPr>
                      <a:r>
                        <a:rPr b="0" lang="ko-KR" sz="900" u="none" cap="none" strike="noStrike">
                          <a:solidFill>
                            <a:schemeClr val="dk1"/>
                          </a:solidFill>
                          <a:latin typeface="Malgun Gothic"/>
                          <a:ea typeface="Malgun Gothic"/>
                          <a:cs typeface="Malgun Gothic"/>
                          <a:sym typeface="Malgun Gothic"/>
                        </a:rPr>
                        <a:t>Writer.</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72" name="Google Shape;72;p60"/>
          <p:cNvSpPr txBox="1"/>
          <p:nvPr>
            <p:ph idx="1" type="body"/>
          </p:nvPr>
        </p:nvSpPr>
        <p:spPr>
          <a:xfrm>
            <a:off x="4114897" y="5793464"/>
            <a:ext cx="904165" cy="19163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100000"/>
              </a:lnSpc>
              <a:spcBef>
                <a:spcPts val="160"/>
              </a:spcBef>
              <a:spcAft>
                <a:spcPts val="0"/>
              </a:spcAft>
              <a:buClr>
                <a:srgbClr val="7F7F7F"/>
              </a:buClr>
              <a:buSzPts val="800"/>
              <a:buFont typeface="Arial"/>
              <a:buNone/>
              <a:defRPr b="0" i="0" sz="8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73" name="Google Shape;73;p60"/>
          <p:cNvSpPr txBox="1"/>
          <p:nvPr>
            <p:ph idx="2" type="body"/>
          </p:nvPr>
        </p:nvSpPr>
        <p:spPr>
          <a:xfrm>
            <a:off x="6028930" y="5790052"/>
            <a:ext cx="900818" cy="19163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100000"/>
              </a:lnSpc>
              <a:spcBef>
                <a:spcPts val="160"/>
              </a:spcBef>
              <a:spcAft>
                <a:spcPts val="0"/>
              </a:spcAft>
              <a:buClr>
                <a:srgbClr val="7F7F7F"/>
              </a:buClr>
              <a:buSzPts val="800"/>
              <a:buFont typeface="Arial"/>
              <a:buNone/>
              <a:defRPr b="0" i="0" sz="8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74" name="Google Shape;74;p60"/>
          <p:cNvSpPr txBox="1"/>
          <p:nvPr>
            <p:ph idx="3" type="body"/>
          </p:nvPr>
        </p:nvSpPr>
        <p:spPr>
          <a:xfrm>
            <a:off x="7939616" y="5790052"/>
            <a:ext cx="900819" cy="19163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100000"/>
              </a:lnSpc>
              <a:spcBef>
                <a:spcPts val="160"/>
              </a:spcBef>
              <a:spcAft>
                <a:spcPts val="0"/>
              </a:spcAft>
              <a:buClr>
                <a:srgbClr val="7F7F7F"/>
              </a:buClr>
              <a:buSzPts val="800"/>
              <a:buFont typeface="Arial"/>
              <a:buNone/>
              <a:defRPr b="0" i="0" sz="8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graphicFrame>
        <p:nvGraphicFramePr>
          <p:cNvPr id="75" name="Google Shape;75;p60"/>
          <p:cNvGraphicFramePr/>
          <p:nvPr/>
        </p:nvGraphicFramePr>
        <p:xfrm>
          <a:off x="431372" y="495402"/>
          <a:ext cx="3000000" cy="3000000"/>
        </p:xfrm>
        <a:graphic>
          <a:graphicData uri="http://schemas.openxmlformats.org/drawingml/2006/table">
            <a:tbl>
              <a:tblPr bandRow="1" firstRow="1">
                <a:noFill/>
                <a:tableStyleId>{2AFE32D4-558A-4628-B573-6E90E6248179}</a:tableStyleId>
              </a:tblPr>
              <a:tblGrid>
                <a:gridCol w="10570700"/>
              </a:tblGrid>
              <a:tr h="487675">
                <a:tc>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txBody>
                  <a:tcPr marT="60950" marB="60950" marR="121925" marL="121925">
                    <a:lnL cap="flat" cmpd="sng" w="9525">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8D8D8"/>
                      </a:solidFill>
                      <a:prstDash val="solid"/>
                      <a:round/>
                      <a:headEnd len="sm" w="sm" type="none"/>
                      <a:tailEnd len="sm" w="sm" type="none"/>
                    </a:lnB>
                  </a:tcPr>
                </a:tc>
              </a:tr>
            </a:tbl>
          </a:graphicData>
        </a:graphic>
      </p:graphicFrame>
      <p:sp>
        <p:nvSpPr>
          <p:cNvPr id="76" name="Google Shape;76;p60"/>
          <p:cNvSpPr txBox="1"/>
          <p:nvPr>
            <p:ph type="title"/>
          </p:nvPr>
        </p:nvSpPr>
        <p:spPr>
          <a:xfrm>
            <a:off x="431372" y="218044"/>
            <a:ext cx="11425269" cy="84957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800"/>
              <a:buFont typeface="Malgun Gothic"/>
              <a:buNone/>
              <a:defRPr b="0" i="0" sz="28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7" name="Google Shape;77;p60"/>
          <p:cNvSpPr txBox="1"/>
          <p:nvPr/>
        </p:nvSpPr>
        <p:spPr>
          <a:xfrm>
            <a:off x="5175792" y="6454032"/>
            <a:ext cx="1936428" cy="110351"/>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600"/>
              <a:buFont typeface="Arial"/>
              <a:buNone/>
            </a:pPr>
            <a:r>
              <a:rPr b="0" i="0" lang="ko-KR" sz="600" u="none" cap="none" strike="noStrike">
                <a:solidFill>
                  <a:srgbClr val="8D95A0"/>
                </a:solidFill>
                <a:latin typeface="Arial"/>
                <a:ea typeface="Arial"/>
                <a:cs typeface="Arial"/>
                <a:sym typeface="Arial"/>
              </a:rPr>
              <a:t>Copyrights 2019  © </a:t>
            </a:r>
            <a:r>
              <a:rPr b="0" i="0" lang="ko-KR" sz="600" u="none" cap="none" strike="noStrike">
                <a:solidFill>
                  <a:srgbClr val="938953"/>
                </a:solidFill>
                <a:latin typeface="Arial"/>
                <a:ea typeface="Arial"/>
                <a:cs typeface="Arial"/>
                <a:sym typeface="Arial"/>
              </a:rPr>
              <a:t>Your company name</a:t>
            </a:r>
            <a:r>
              <a:rPr b="0" i="0" lang="ko-KR" sz="600" u="none" cap="none" strike="noStrike">
                <a:solidFill>
                  <a:srgbClr val="8D95A0"/>
                </a:solidFill>
                <a:latin typeface="Arial"/>
                <a:ea typeface="Arial"/>
                <a:cs typeface="Arial"/>
                <a:sym typeface="Arial"/>
              </a:rPr>
              <a:t>.  All Rights Reserved.</a:t>
            </a:r>
            <a:endParaRPr b="0" i="0" sz="1400" u="none" cap="none" strike="noStrike">
              <a:solidFill>
                <a:srgbClr val="000000"/>
              </a:solidFill>
              <a:latin typeface="Arial"/>
              <a:ea typeface="Arial"/>
              <a:cs typeface="Arial"/>
              <a:sym typeface="Arial"/>
            </a:endParaRPr>
          </a:p>
        </p:txBody>
      </p:sp>
      <p:sp>
        <p:nvSpPr>
          <p:cNvPr id="78" name="Google Shape;78;p60"/>
          <p:cNvSpPr txBox="1"/>
          <p:nvPr/>
        </p:nvSpPr>
        <p:spPr>
          <a:xfrm>
            <a:off x="2847515" y="6115648"/>
            <a:ext cx="6496971" cy="230384"/>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Clr>
                <a:srgbClr val="000000"/>
              </a:buClr>
              <a:buSzPts val="600"/>
              <a:buFont typeface="Arial"/>
              <a:buNone/>
            </a:pPr>
            <a:r>
              <a:rPr b="0" i="0" lang="ko-KR" sz="600" u="none" cap="none" strike="noStrike">
                <a:solidFill>
                  <a:srgbClr val="8D95A0"/>
                </a:solidFill>
                <a:latin typeface="Arial"/>
                <a:ea typeface="Arial"/>
                <a:cs typeface="Arial"/>
                <a:sym typeface="Arial"/>
              </a:rPr>
              <a:t>This report contains information that is confidential and proprietary to petdoc and is solely for the use of Petdoc personnel. No part of it may be used, circulated, quoted, or reproduced for distribution outside</a:t>
            </a:r>
            <a:endParaRPr b="0" i="0" sz="600" u="none" cap="none" strike="noStrike">
              <a:solidFill>
                <a:srgbClr val="8D95A0"/>
              </a:solidFill>
              <a:latin typeface="Malgun Gothic"/>
              <a:ea typeface="Malgun Gothic"/>
              <a:cs typeface="Malgun Gothic"/>
              <a:sym typeface="Malgun Gothic"/>
            </a:endParaRPr>
          </a:p>
          <a:p>
            <a:pPr indent="0" lvl="0" marL="0" marR="0" rtl="0" algn="ctr">
              <a:lnSpc>
                <a:spcPct val="130000"/>
              </a:lnSpc>
              <a:spcBef>
                <a:spcPts val="0"/>
              </a:spcBef>
              <a:spcAft>
                <a:spcPts val="0"/>
              </a:spcAft>
              <a:buClr>
                <a:srgbClr val="000000"/>
              </a:buClr>
              <a:buSzPts val="600"/>
              <a:buFont typeface="Arial"/>
              <a:buNone/>
            </a:pPr>
            <a:r>
              <a:rPr b="0" i="0" lang="ko-KR" sz="600" u="none" cap="none" strike="noStrike">
                <a:solidFill>
                  <a:srgbClr val="938953"/>
                </a:solidFill>
                <a:latin typeface="Arial"/>
                <a:ea typeface="Arial"/>
                <a:cs typeface="Arial"/>
                <a:sym typeface="Arial"/>
              </a:rPr>
              <a:t>Your company name</a:t>
            </a:r>
            <a:r>
              <a:rPr b="0" i="0" lang="ko-KR" sz="600" u="none" cap="none" strike="noStrike">
                <a:solidFill>
                  <a:srgbClr val="8D95A0"/>
                </a:solidFill>
                <a:latin typeface="Arial"/>
                <a:ea typeface="Arial"/>
                <a:cs typeface="Arial"/>
                <a:sym typeface="Arial"/>
              </a:rPr>
              <a:t>. If you are not the intended recipient of this report, you are hereby notified that the use, circulation, quoting, or reproducing of this report is strictly prohibited and may be unlawful.</a:t>
            </a:r>
            <a:endParaRPr b="0" i="0" sz="1400" u="none" cap="none" strike="noStrike">
              <a:solidFill>
                <a:srgbClr val="000000"/>
              </a:solidFill>
              <a:latin typeface="Arial"/>
              <a:ea typeface="Arial"/>
              <a:cs typeface="Arial"/>
              <a:sym typeface="Arial"/>
            </a:endParaRPr>
          </a:p>
        </p:txBody>
      </p:sp>
      <p:sp>
        <p:nvSpPr>
          <p:cNvPr id="79" name="Google Shape;79;p60"/>
          <p:cNvSpPr/>
          <p:nvPr/>
        </p:nvSpPr>
        <p:spPr>
          <a:xfrm>
            <a:off x="5492572" y="3249263"/>
            <a:ext cx="1302868" cy="359473"/>
          </a:xfrm>
          <a:prstGeom prst="rect">
            <a:avLst/>
          </a:prstGeom>
          <a:solidFill>
            <a:srgbClr val="FF5A5C"/>
          </a:solidFill>
          <a:ln>
            <a:noFill/>
          </a:ln>
        </p:spPr>
        <p:txBody>
          <a:bodyPr anchorCtr="0" anchor="ctr" bIns="37775" lIns="37775" spcFirstLastPara="1" rIns="37775" wrap="square" tIns="37775">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Confidential</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80" name="Shape 80"/>
        <p:cNvGrpSpPr/>
        <p:nvPr/>
      </p:nvGrpSpPr>
      <p:grpSpPr>
        <a:xfrm>
          <a:off x="0" y="0"/>
          <a:ext cx="0" cy="0"/>
          <a:chOff x="0" y="0"/>
          <a:chExt cx="0" cy="0"/>
        </a:xfrm>
      </p:grpSpPr>
      <p:graphicFrame>
        <p:nvGraphicFramePr>
          <p:cNvPr id="81" name="Google Shape;81;p61"/>
          <p:cNvGraphicFramePr/>
          <p:nvPr/>
        </p:nvGraphicFramePr>
        <p:xfrm>
          <a:off x="431372" y="495402"/>
          <a:ext cx="3000000" cy="3000000"/>
        </p:xfrm>
        <a:graphic>
          <a:graphicData uri="http://schemas.openxmlformats.org/drawingml/2006/table">
            <a:tbl>
              <a:tblPr bandRow="1" firstRow="1">
                <a:noFill/>
                <a:tableStyleId>{2AFE32D4-558A-4628-B573-6E90E6248179}</a:tableStyleId>
              </a:tblPr>
              <a:tblGrid>
                <a:gridCol w="10570700"/>
              </a:tblGrid>
              <a:tr h="487675">
                <a:tc>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txBody>
                  <a:tcPr marT="60950" marB="60950" marR="121925" marL="121925">
                    <a:lnL cap="flat" cmpd="sng" w="9525">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8D8D8"/>
                      </a:solidFill>
                      <a:prstDash val="solid"/>
                      <a:round/>
                      <a:headEnd len="sm" w="sm" type="none"/>
                      <a:tailEnd len="sm" w="sm" type="none"/>
                    </a:lnB>
                  </a:tcPr>
                </a:tc>
              </a:tr>
            </a:tbl>
          </a:graphicData>
        </a:graphic>
      </p:graphicFrame>
      <p:sp>
        <p:nvSpPr>
          <p:cNvPr id="82" name="Google Shape;82;p61"/>
          <p:cNvSpPr txBox="1"/>
          <p:nvPr>
            <p:ph type="title"/>
          </p:nvPr>
        </p:nvSpPr>
        <p:spPr>
          <a:xfrm>
            <a:off x="452672" y="371730"/>
            <a:ext cx="11425269" cy="61135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800"/>
              <a:buFont typeface="Malgun Gothic"/>
              <a:buNone/>
              <a:defRPr b="0" i="0" sz="28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spTree>
      <p:nvGrpSpPr>
        <p:cNvPr id="83" name="Shape 83"/>
        <p:cNvGrpSpPr/>
        <p:nvPr/>
      </p:nvGrpSpPr>
      <p:grpSpPr>
        <a:xfrm>
          <a:off x="0" y="0"/>
          <a:ext cx="0" cy="0"/>
          <a:chOff x="0" y="0"/>
          <a:chExt cx="0" cy="0"/>
        </a:xfrm>
      </p:grpSpPr>
      <p:sp>
        <p:nvSpPr>
          <p:cNvPr id="84" name="Google Shape;84;p62"/>
          <p:cNvSpPr txBox="1"/>
          <p:nvPr>
            <p:ph type="title"/>
          </p:nvPr>
        </p:nvSpPr>
        <p:spPr>
          <a:xfrm>
            <a:off x="431372" y="2286628"/>
            <a:ext cx="11425269" cy="849577"/>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2800"/>
              <a:buFont typeface="Malgun Gothic"/>
              <a:buNone/>
              <a:defRPr b="0" i="0" sz="28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85" name="Google Shape;85;p62"/>
          <p:cNvCxnSpPr/>
          <p:nvPr/>
        </p:nvCxnSpPr>
        <p:spPr>
          <a:xfrm>
            <a:off x="1687374" y="3236979"/>
            <a:ext cx="8953804" cy="0"/>
          </a:xfrm>
          <a:prstGeom prst="straightConnector1">
            <a:avLst/>
          </a:prstGeom>
          <a:noFill/>
          <a:ln cap="flat" cmpd="sng" w="9525">
            <a:solidFill>
              <a:srgbClr val="D8D8D8"/>
            </a:solidFill>
            <a:prstDash val="solid"/>
            <a:round/>
            <a:headEnd len="sm" w="sm" type="none"/>
            <a:tailEnd len="sm" w="sm" type="none"/>
          </a:ln>
        </p:spPr>
      </p:cxnSp>
      <p:cxnSp>
        <p:nvCxnSpPr>
          <p:cNvPr id="86" name="Google Shape;86;p62"/>
          <p:cNvCxnSpPr/>
          <p:nvPr/>
        </p:nvCxnSpPr>
        <p:spPr>
          <a:xfrm>
            <a:off x="1687374" y="2180861"/>
            <a:ext cx="8953804" cy="0"/>
          </a:xfrm>
          <a:prstGeom prst="straightConnector1">
            <a:avLst/>
          </a:prstGeom>
          <a:noFill/>
          <a:ln cap="flat" cmpd="sng" w="9525">
            <a:solidFill>
              <a:srgbClr val="D8D8D8"/>
            </a:solidFill>
            <a:prstDash val="solid"/>
            <a:round/>
            <a:headEnd len="sm" w="sm" type="none"/>
            <a:tailEnd len="sm" w="sm" type="none"/>
          </a:ln>
        </p:spPr>
      </p:cxnSp>
      <p:sp>
        <p:nvSpPr>
          <p:cNvPr id="87" name="Google Shape;87;p62"/>
          <p:cNvSpPr txBox="1"/>
          <p:nvPr>
            <p:ph idx="1" type="body"/>
          </p:nvPr>
        </p:nvSpPr>
        <p:spPr>
          <a:xfrm>
            <a:off x="1687373" y="3332989"/>
            <a:ext cx="8953804" cy="6720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180"/>
              </a:spcBef>
              <a:spcAft>
                <a:spcPts val="0"/>
              </a:spcAft>
              <a:buClr>
                <a:srgbClr val="7F7F7F"/>
              </a:buClr>
              <a:buSzPts val="900"/>
              <a:buFont typeface="Arial"/>
              <a:buNone/>
              <a:defRPr b="0" i="0" sz="9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cription">
  <p:cSld name="Description">
    <p:spTree>
      <p:nvGrpSpPr>
        <p:cNvPr id="89" name="Shape 89"/>
        <p:cNvGrpSpPr/>
        <p:nvPr/>
      </p:nvGrpSpPr>
      <p:grpSpPr>
        <a:xfrm>
          <a:off x="0" y="0"/>
          <a:ext cx="0" cy="0"/>
          <a:chOff x="0" y="0"/>
          <a:chExt cx="0" cy="0"/>
        </a:xfrm>
      </p:grpSpPr>
      <p:graphicFrame>
        <p:nvGraphicFramePr>
          <p:cNvPr id="90" name="Google Shape;90;p54"/>
          <p:cNvGraphicFramePr/>
          <p:nvPr/>
        </p:nvGraphicFramePr>
        <p:xfrm>
          <a:off x="47328" y="60081"/>
          <a:ext cx="3000000" cy="3000000"/>
        </p:xfrm>
        <a:graphic>
          <a:graphicData uri="http://schemas.openxmlformats.org/drawingml/2006/table">
            <a:tbl>
              <a:tblPr bandRow="1" firstRow="1">
                <a:noFill/>
                <a:tableStyleId>{2AFE32D4-558A-4628-B573-6E90E6248179}</a:tableStyleId>
              </a:tblPr>
              <a:tblGrid>
                <a:gridCol w="1152125"/>
                <a:gridCol w="2976325"/>
                <a:gridCol w="1055400"/>
                <a:gridCol w="3361100"/>
                <a:gridCol w="2370775"/>
                <a:gridCol w="555950"/>
                <a:gridCol w="624000"/>
              </a:tblGrid>
              <a:tr h="127000">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solidFill>
                            <a:schemeClr val="dk1"/>
                          </a:solidFill>
                          <a:latin typeface="Malgun Gothic"/>
                          <a:ea typeface="Malgun Gothic"/>
                          <a:cs typeface="Malgun Gothic"/>
                          <a:sym typeface="Malgun Gothic"/>
                        </a:rPr>
                        <a:t>Page Title.</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solidFill>
                            <a:schemeClr val="dk1"/>
                          </a:solidFill>
                          <a:latin typeface="Malgun Gothic"/>
                          <a:ea typeface="Malgun Gothic"/>
                          <a:cs typeface="Malgun Gothic"/>
                          <a:sym typeface="Malgun Gothic"/>
                        </a:rPr>
                        <a:t>Group Title.</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R cap="flat" cmpd="sng" w="9525">
                      <a:solidFill>
                        <a:srgbClr val="D8D8D8"/>
                      </a:solidFill>
                      <a:prstDash val="solid"/>
                      <a:round/>
                      <a:headEnd len="sm" w="sm" type="none"/>
                      <a:tailEnd len="sm" w="sm" type="none"/>
                    </a:lnR>
                    <a:lnB cap="flat" cmpd="sng" w="9525">
                      <a:solidFill>
                        <a:srgbClr val="D8D8D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00"/>
                        <a:buFont typeface="Malgun Gothic"/>
                        <a:buNone/>
                      </a:pPr>
                      <a:r>
                        <a:rPr b="1" lang="ko-KR" sz="1000" u="none" cap="none" strike="noStrike">
                          <a:solidFill>
                            <a:schemeClr val="dk1"/>
                          </a:solidFill>
                          <a:latin typeface="Malgun Gothic"/>
                          <a:ea typeface="Malgun Gothic"/>
                          <a:cs typeface="Malgun Gothic"/>
                          <a:sym typeface="Malgun Gothic"/>
                        </a:rPr>
                        <a:t>Description.</a:t>
                      </a:r>
                      <a:endParaRPr b="1" sz="10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D8D8D8"/>
                      </a:solidFill>
                      <a:prstDash val="solid"/>
                      <a:round/>
                      <a:headEnd len="sm" w="sm" type="none"/>
                      <a:tailEnd len="sm" w="sm" type="none"/>
                    </a:lnL>
                    <a:lnB cap="flat" cmpd="sng" w="9525">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solidFill>
                            <a:schemeClr val="dk1"/>
                          </a:solidFill>
                          <a:latin typeface="Malgun Gothic"/>
                          <a:ea typeface="Malgun Gothic"/>
                          <a:cs typeface="Malgun Gothic"/>
                          <a:sym typeface="Malgun Gothic"/>
                        </a:rPr>
                        <a:t>Page.</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solidFill>
                      <a:srgbClr val="F2F2F2"/>
                    </a:solidFill>
                  </a:tcPr>
                </a:tc>
                <a:tc>
                  <a:txBody>
                    <a:bodyPr/>
                    <a:lstStyle/>
                    <a:p>
                      <a:pPr indent="0" lvl="0" marL="0" marR="0" rtl="0" algn="r">
                        <a:lnSpc>
                          <a:spcPct val="100000"/>
                        </a:lnSpc>
                        <a:spcBef>
                          <a:spcPts val="0"/>
                        </a:spcBef>
                        <a:spcAft>
                          <a:spcPts val="0"/>
                        </a:spcAft>
                        <a:buClr>
                          <a:schemeClr val="dk1"/>
                        </a:buClr>
                        <a:buSzPts val="1200"/>
                        <a:buFont typeface="Malgun Gothic"/>
                        <a:buNone/>
                      </a:pPr>
                      <a:r>
                        <a:t/>
                      </a:r>
                      <a:endParaRPr sz="12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tcPr>
                </a:tc>
              </a:tr>
              <a:tr h="6094875">
                <a:tc gridSpan="4">
                  <a:txBody>
                    <a:bodyPr/>
                    <a:lstStyle/>
                    <a:p>
                      <a:pPr indent="0" lvl="0" marL="0" marR="0" rtl="0" algn="l">
                        <a:lnSpc>
                          <a:spcPct val="100000"/>
                        </a:lnSpc>
                        <a:spcBef>
                          <a:spcPts val="0"/>
                        </a:spcBef>
                        <a:spcAft>
                          <a:spcPts val="0"/>
                        </a:spcAft>
                        <a:buClr>
                          <a:schemeClr val="dk1"/>
                        </a:buClr>
                        <a:buSzPts val="900"/>
                        <a:buFont typeface="Malgun Gothic"/>
                        <a:buNone/>
                      </a:pPr>
                      <a:r>
                        <a:t/>
                      </a:r>
                      <a:endParaRPr sz="900" u="none" cap="none" strike="noStrike">
                        <a:solidFill>
                          <a:schemeClr val="dk1"/>
                        </a:solidFill>
                        <a:latin typeface="Malgun Gothic"/>
                        <a:ea typeface="Malgun Gothic"/>
                        <a:cs typeface="Malgun Gothic"/>
                        <a:sym typeface="Malgun Gothic"/>
                      </a:endParaRPr>
                    </a:p>
                  </a:txBody>
                  <a:tcPr marT="45725" marB="45725" marR="91450" marL="91450" anchor="ctr">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tcPr>
                </a:tc>
                <a:tc hMerge="1"/>
                <a:tc hMerge="1"/>
                <a:tc hMerge="1"/>
                <a:tc gridSpan="3">
                  <a:txBody>
                    <a:bodyPr/>
                    <a:lstStyle/>
                    <a:p>
                      <a:pPr indent="0" lvl="0" marL="0" marR="0" rtl="0" algn="l">
                        <a:lnSpc>
                          <a:spcPct val="100000"/>
                        </a:lnSpc>
                        <a:spcBef>
                          <a:spcPts val="0"/>
                        </a:spcBef>
                        <a:spcAft>
                          <a:spcPts val="0"/>
                        </a:spcAft>
                        <a:buClr>
                          <a:schemeClr val="dk1"/>
                        </a:buClr>
                        <a:buSzPts val="1200"/>
                        <a:buFont typeface="Malgun Gothic"/>
                        <a:buNone/>
                      </a:pPr>
                      <a:r>
                        <a:t/>
                      </a:r>
                      <a:endParaRPr sz="12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D8D8D8"/>
                      </a:solidFill>
                      <a:prstDash val="solid"/>
                      <a:round/>
                      <a:headEnd len="sm" w="sm" type="none"/>
                      <a:tailEnd len="sm" w="sm" type="none"/>
                    </a:lnL>
                    <a:lnT cap="flat" cmpd="sng" w="9525">
                      <a:solidFill>
                        <a:srgbClr val="D8D8D8"/>
                      </a:solidFill>
                      <a:prstDash val="solid"/>
                      <a:round/>
                      <a:headEnd len="sm" w="sm" type="none"/>
                      <a:tailEnd len="sm" w="sm" type="none"/>
                    </a:lnT>
                  </a:tcPr>
                </a:tc>
                <a:tc hMerge="1"/>
                <a:tc hMerge="1"/>
              </a:tr>
            </a:tbl>
          </a:graphicData>
        </a:graphic>
      </p:graphicFrame>
      <p:sp>
        <p:nvSpPr>
          <p:cNvPr id="91" name="Google Shape;91;p54"/>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180"/>
              </a:spcBef>
              <a:spcAft>
                <a:spcPts val="0"/>
              </a:spcAft>
              <a:buClr>
                <a:srgbClr val="7F7F7F"/>
              </a:buClr>
              <a:buSzPts val="900"/>
              <a:buFont typeface="Arial"/>
              <a:buNone/>
              <a:defRPr b="0" i="0" sz="9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92" name="Google Shape;92;p54"/>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180"/>
              </a:spcBef>
              <a:spcAft>
                <a:spcPts val="0"/>
              </a:spcAft>
              <a:buClr>
                <a:srgbClr val="7F7F7F"/>
              </a:buClr>
              <a:buSzPts val="900"/>
              <a:buFont typeface="Arial"/>
              <a:buNone/>
              <a:defRPr b="0" i="0" sz="9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93" name="Shape 93"/>
        <p:cNvGrpSpPr/>
        <p:nvPr/>
      </p:nvGrpSpPr>
      <p:grpSpPr>
        <a:xfrm>
          <a:off x="0" y="0"/>
          <a:ext cx="0" cy="0"/>
          <a:chOff x="0" y="0"/>
          <a:chExt cx="0" cy="0"/>
        </a:xfrm>
      </p:grpSpPr>
      <p:graphicFrame>
        <p:nvGraphicFramePr>
          <p:cNvPr id="94" name="Google Shape;94;p57"/>
          <p:cNvGraphicFramePr/>
          <p:nvPr/>
        </p:nvGraphicFramePr>
        <p:xfrm>
          <a:off x="3323691" y="5758816"/>
          <a:ext cx="3000000" cy="3000000"/>
        </p:xfrm>
        <a:graphic>
          <a:graphicData uri="http://schemas.openxmlformats.org/drawingml/2006/table">
            <a:tbl>
              <a:tblPr bandRow="1" firstRow="1">
                <a:noFill/>
                <a:tableStyleId>{2AFE32D4-558A-4628-B573-6E90E6248179}</a:tableStyleId>
              </a:tblPr>
              <a:tblGrid>
                <a:gridCol w="761025"/>
                <a:gridCol w="956725"/>
                <a:gridCol w="956725"/>
                <a:gridCol w="956725"/>
                <a:gridCol w="956725"/>
                <a:gridCol w="956725"/>
              </a:tblGrid>
              <a:tr h="154825">
                <a:tc>
                  <a:txBody>
                    <a:bodyPr/>
                    <a:lstStyle/>
                    <a:p>
                      <a:pPr indent="0" lvl="0" marL="0" marR="0" rtl="0" algn="l">
                        <a:lnSpc>
                          <a:spcPct val="100000"/>
                        </a:lnSpc>
                        <a:spcBef>
                          <a:spcPts val="0"/>
                        </a:spcBef>
                        <a:spcAft>
                          <a:spcPts val="0"/>
                        </a:spcAft>
                        <a:buClr>
                          <a:srgbClr val="000000"/>
                        </a:buClr>
                        <a:buSzPts val="900"/>
                        <a:buFont typeface="Arial"/>
                        <a:buNone/>
                      </a:pPr>
                      <a:r>
                        <a:rPr b="0" lang="ko-KR" sz="900" u="none" cap="none" strike="noStrike">
                          <a:solidFill>
                            <a:schemeClr val="dk1"/>
                          </a:solidFill>
                          <a:latin typeface="Malgun Gothic"/>
                          <a:ea typeface="Malgun Gothic"/>
                          <a:cs typeface="Malgun Gothic"/>
                          <a:sym typeface="Malgun Gothic"/>
                        </a:rPr>
                        <a:t>Ver.</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Malgun Gothic"/>
                        <a:buNone/>
                      </a:pPr>
                      <a:r>
                        <a:rPr b="0" lang="ko-KR" sz="900" u="none" cap="none" strike="noStrike">
                          <a:solidFill>
                            <a:schemeClr val="dk1"/>
                          </a:solidFill>
                          <a:latin typeface="Malgun Gothic"/>
                          <a:ea typeface="Malgun Gothic"/>
                          <a:cs typeface="Malgun Gothic"/>
                          <a:sym typeface="Malgun Gothic"/>
                        </a:rPr>
                        <a:t>Date.</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Malgun Gothic"/>
                        <a:buNone/>
                      </a:pPr>
                      <a:r>
                        <a:rPr b="0" lang="ko-KR" sz="900" u="none" cap="none" strike="noStrike">
                          <a:solidFill>
                            <a:schemeClr val="dk1"/>
                          </a:solidFill>
                          <a:latin typeface="Malgun Gothic"/>
                          <a:ea typeface="Malgun Gothic"/>
                          <a:cs typeface="Malgun Gothic"/>
                          <a:sym typeface="Malgun Gothic"/>
                        </a:rPr>
                        <a:t>Writer.</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95" name="Google Shape;95;p57"/>
          <p:cNvSpPr txBox="1"/>
          <p:nvPr>
            <p:ph idx="1" type="body"/>
          </p:nvPr>
        </p:nvSpPr>
        <p:spPr>
          <a:xfrm>
            <a:off x="4114897" y="5793464"/>
            <a:ext cx="904165" cy="19163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100000"/>
              </a:lnSpc>
              <a:spcBef>
                <a:spcPts val="160"/>
              </a:spcBef>
              <a:spcAft>
                <a:spcPts val="0"/>
              </a:spcAft>
              <a:buClr>
                <a:srgbClr val="7F7F7F"/>
              </a:buClr>
              <a:buSzPts val="800"/>
              <a:buFont typeface="Arial"/>
              <a:buNone/>
              <a:defRPr b="0" i="0" sz="8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96" name="Google Shape;96;p57"/>
          <p:cNvSpPr txBox="1"/>
          <p:nvPr>
            <p:ph idx="2" type="body"/>
          </p:nvPr>
        </p:nvSpPr>
        <p:spPr>
          <a:xfrm>
            <a:off x="6028930" y="5790052"/>
            <a:ext cx="900818" cy="19163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100000"/>
              </a:lnSpc>
              <a:spcBef>
                <a:spcPts val="160"/>
              </a:spcBef>
              <a:spcAft>
                <a:spcPts val="0"/>
              </a:spcAft>
              <a:buClr>
                <a:srgbClr val="7F7F7F"/>
              </a:buClr>
              <a:buSzPts val="800"/>
              <a:buFont typeface="Arial"/>
              <a:buNone/>
              <a:defRPr b="0" i="0" sz="8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97" name="Google Shape;97;p57"/>
          <p:cNvSpPr txBox="1"/>
          <p:nvPr>
            <p:ph idx="3" type="body"/>
          </p:nvPr>
        </p:nvSpPr>
        <p:spPr>
          <a:xfrm>
            <a:off x="7939616" y="5790052"/>
            <a:ext cx="900819" cy="19163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100000"/>
              </a:lnSpc>
              <a:spcBef>
                <a:spcPts val="160"/>
              </a:spcBef>
              <a:spcAft>
                <a:spcPts val="0"/>
              </a:spcAft>
              <a:buClr>
                <a:srgbClr val="7F7F7F"/>
              </a:buClr>
              <a:buSzPts val="800"/>
              <a:buFont typeface="Arial"/>
              <a:buNone/>
              <a:defRPr b="0" i="0" sz="8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graphicFrame>
        <p:nvGraphicFramePr>
          <p:cNvPr id="98" name="Google Shape;98;p57"/>
          <p:cNvGraphicFramePr/>
          <p:nvPr/>
        </p:nvGraphicFramePr>
        <p:xfrm>
          <a:off x="431372" y="495402"/>
          <a:ext cx="3000000" cy="3000000"/>
        </p:xfrm>
        <a:graphic>
          <a:graphicData uri="http://schemas.openxmlformats.org/drawingml/2006/table">
            <a:tbl>
              <a:tblPr bandRow="1" firstRow="1">
                <a:noFill/>
                <a:tableStyleId>{2AFE32D4-558A-4628-B573-6E90E6248179}</a:tableStyleId>
              </a:tblPr>
              <a:tblGrid>
                <a:gridCol w="10570700"/>
              </a:tblGrid>
              <a:tr h="487675">
                <a:tc>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txBody>
                  <a:tcPr marT="60950" marB="60950" marR="121925" marL="121925">
                    <a:lnL cap="flat" cmpd="sng" w="9525">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8D8D8"/>
                      </a:solidFill>
                      <a:prstDash val="solid"/>
                      <a:round/>
                      <a:headEnd len="sm" w="sm" type="none"/>
                      <a:tailEnd len="sm" w="sm" type="none"/>
                    </a:lnB>
                  </a:tcPr>
                </a:tc>
              </a:tr>
            </a:tbl>
          </a:graphicData>
        </a:graphic>
      </p:graphicFrame>
      <p:sp>
        <p:nvSpPr>
          <p:cNvPr id="99" name="Google Shape;99;p57"/>
          <p:cNvSpPr txBox="1"/>
          <p:nvPr>
            <p:ph type="title"/>
          </p:nvPr>
        </p:nvSpPr>
        <p:spPr>
          <a:xfrm>
            <a:off x="431372" y="218044"/>
            <a:ext cx="11425269" cy="84957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800"/>
              <a:buFont typeface="Malgun Gothic"/>
              <a:buNone/>
              <a:defRPr b="0" i="0" sz="28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0" name="Google Shape;100;p57"/>
          <p:cNvSpPr txBox="1"/>
          <p:nvPr/>
        </p:nvSpPr>
        <p:spPr>
          <a:xfrm>
            <a:off x="5175792" y="6454032"/>
            <a:ext cx="1936428" cy="110351"/>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600"/>
              <a:buFont typeface="Arial"/>
              <a:buNone/>
            </a:pPr>
            <a:r>
              <a:rPr b="0" i="0" lang="ko-KR" sz="600" u="none" cap="none" strike="noStrike">
                <a:solidFill>
                  <a:srgbClr val="8D95A0"/>
                </a:solidFill>
                <a:latin typeface="Arial"/>
                <a:ea typeface="Arial"/>
                <a:cs typeface="Arial"/>
                <a:sym typeface="Arial"/>
              </a:rPr>
              <a:t>Copyrights 2019  © </a:t>
            </a:r>
            <a:r>
              <a:rPr b="0" i="0" lang="ko-KR" sz="600" u="none" cap="none" strike="noStrike">
                <a:solidFill>
                  <a:srgbClr val="938953"/>
                </a:solidFill>
                <a:latin typeface="Arial"/>
                <a:ea typeface="Arial"/>
                <a:cs typeface="Arial"/>
                <a:sym typeface="Arial"/>
              </a:rPr>
              <a:t>Your company name</a:t>
            </a:r>
            <a:r>
              <a:rPr b="0" i="0" lang="ko-KR" sz="600" u="none" cap="none" strike="noStrike">
                <a:solidFill>
                  <a:srgbClr val="8D95A0"/>
                </a:solidFill>
                <a:latin typeface="Arial"/>
                <a:ea typeface="Arial"/>
                <a:cs typeface="Arial"/>
                <a:sym typeface="Arial"/>
              </a:rPr>
              <a:t>.  All Rights Reserved.</a:t>
            </a:r>
            <a:endParaRPr b="0" i="0" sz="1400" u="none" cap="none" strike="noStrike">
              <a:solidFill>
                <a:srgbClr val="000000"/>
              </a:solidFill>
              <a:latin typeface="Arial"/>
              <a:ea typeface="Arial"/>
              <a:cs typeface="Arial"/>
              <a:sym typeface="Arial"/>
            </a:endParaRPr>
          </a:p>
        </p:txBody>
      </p:sp>
      <p:sp>
        <p:nvSpPr>
          <p:cNvPr id="101" name="Google Shape;101;p57"/>
          <p:cNvSpPr txBox="1"/>
          <p:nvPr/>
        </p:nvSpPr>
        <p:spPr>
          <a:xfrm>
            <a:off x="2847515" y="6115648"/>
            <a:ext cx="6496971" cy="230384"/>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Clr>
                <a:srgbClr val="000000"/>
              </a:buClr>
              <a:buSzPts val="600"/>
              <a:buFont typeface="Arial"/>
              <a:buNone/>
            </a:pPr>
            <a:r>
              <a:rPr b="0" i="0" lang="ko-KR" sz="600" u="none" cap="none" strike="noStrike">
                <a:solidFill>
                  <a:srgbClr val="8D95A0"/>
                </a:solidFill>
                <a:latin typeface="Arial"/>
                <a:ea typeface="Arial"/>
                <a:cs typeface="Arial"/>
                <a:sym typeface="Arial"/>
              </a:rPr>
              <a:t>This report contains information that is confidential and proprietary to petdoc and is solely for the use of Petdoc personnel. No part of it may be used, circulated, quoted, or reproduced for distribution outside</a:t>
            </a:r>
            <a:endParaRPr b="0" i="0" sz="600" u="none" cap="none" strike="noStrike">
              <a:solidFill>
                <a:srgbClr val="8D95A0"/>
              </a:solidFill>
              <a:latin typeface="Malgun Gothic"/>
              <a:ea typeface="Malgun Gothic"/>
              <a:cs typeface="Malgun Gothic"/>
              <a:sym typeface="Malgun Gothic"/>
            </a:endParaRPr>
          </a:p>
          <a:p>
            <a:pPr indent="0" lvl="0" marL="0" marR="0" rtl="0" algn="ctr">
              <a:lnSpc>
                <a:spcPct val="130000"/>
              </a:lnSpc>
              <a:spcBef>
                <a:spcPts val="0"/>
              </a:spcBef>
              <a:spcAft>
                <a:spcPts val="0"/>
              </a:spcAft>
              <a:buClr>
                <a:srgbClr val="000000"/>
              </a:buClr>
              <a:buSzPts val="600"/>
              <a:buFont typeface="Arial"/>
              <a:buNone/>
            </a:pPr>
            <a:r>
              <a:rPr b="0" i="0" lang="ko-KR" sz="600" u="none" cap="none" strike="noStrike">
                <a:solidFill>
                  <a:srgbClr val="938953"/>
                </a:solidFill>
                <a:latin typeface="Arial"/>
                <a:ea typeface="Arial"/>
                <a:cs typeface="Arial"/>
                <a:sym typeface="Arial"/>
              </a:rPr>
              <a:t>Your company name</a:t>
            </a:r>
            <a:r>
              <a:rPr b="0" i="0" lang="ko-KR" sz="600" u="none" cap="none" strike="noStrike">
                <a:solidFill>
                  <a:srgbClr val="8D95A0"/>
                </a:solidFill>
                <a:latin typeface="Arial"/>
                <a:ea typeface="Arial"/>
                <a:cs typeface="Arial"/>
                <a:sym typeface="Arial"/>
              </a:rPr>
              <a:t>. If you are not the intended recipient of this report, you are hereby notified that the use, circulation, quoting, or reproducing of this report is strictly prohibited and may be unlawful.</a:t>
            </a:r>
            <a:endParaRPr b="0" i="0" sz="1400" u="none" cap="none" strike="noStrike">
              <a:solidFill>
                <a:srgbClr val="000000"/>
              </a:solidFill>
              <a:latin typeface="Arial"/>
              <a:ea typeface="Arial"/>
              <a:cs typeface="Arial"/>
              <a:sym typeface="Arial"/>
            </a:endParaRPr>
          </a:p>
        </p:txBody>
      </p:sp>
      <p:sp>
        <p:nvSpPr>
          <p:cNvPr id="102" name="Google Shape;102;p57"/>
          <p:cNvSpPr/>
          <p:nvPr/>
        </p:nvSpPr>
        <p:spPr>
          <a:xfrm>
            <a:off x="5492572" y="3249263"/>
            <a:ext cx="1302868" cy="359473"/>
          </a:xfrm>
          <a:prstGeom prst="rect">
            <a:avLst/>
          </a:prstGeom>
          <a:solidFill>
            <a:srgbClr val="FF5A5C"/>
          </a:solidFill>
          <a:ln>
            <a:noFill/>
          </a:ln>
        </p:spPr>
        <p:txBody>
          <a:bodyPr anchorCtr="0" anchor="ctr" bIns="37775" lIns="37775" spcFirstLastPara="1" rIns="37775" wrap="square" tIns="37775">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Confidential</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103" name="Shape 103"/>
        <p:cNvGrpSpPr/>
        <p:nvPr/>
      </p:nvGrpSpPr>
      <p:grpSpPr>
        <a:xfrm>
          <a:off x="0" y="0"/>
          <a:ext cx="0" cy="0"/>
          <a:chOff x="0" y="0"/>
          <a:chExt cx="0" cy="0"/>
        </a:xfrm>
      </p:grpSpPr>
      <p:graphicFrame>
        <p:nvGraphicFramePr>
          <p:cNvPr id="104" name="Google Shape;104;p58"/>
          <p:cNvGraphicFramePr/>
          <p:nvPr/>
        </p:nvGraphicFramePr>
        <p:xfrm>
          <a:off x="431372" y="495402"/>
          <a:ext cx="3000000" cy="3000000"/>
        </p:xfrm>
        <a:graphic>
          <a:graphicData uri="http://schemas.openxmlformats.org/drawingml/2006/table">
            <a:tbl>
              <a:tblPr bandRow="1" firstRow="1">
                <a:noFill/>
                <a:tableStyleId>{2AFE32D4-558A-4628-B573-6E90E6248179}</a:tableStyleId>
              </a:tblPr>
              <a:tblGrid>
                <a:gridCol w="10570700"/>
              </a:tblGrid>
              <a:tr h="487675">
                <a:tc>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txBody>
                  <a:tcPr marT="60950" marB="60950" marR="121925" marL="121925">
                    <a:lnL cap="flat" cmpd="sng" w="9525">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8D8D8"/>
                      </a:solidFill>
                      <a:prstDash val="solid"/>
                      <a:round/>
                      <a:headEnd len="sm" w="sm" type="none"/>
                      <a:tailEnd len="sm" w="sm" type="none"/>
                    </a:lnB>
                  </a:tcPr>
                </a:tc>
              </a:tr>
            </a:tbl>
          </a:graphicData>
        </a:graphic>
      </p:graphicFrame>
      <p:sp>
        <p:nvSpPr>
          <p:cNvPr id="105" name="Google Shape;105;p58"/>
          <p:cNvSpPr txBox="1"/>
          <p:nvPr>
            <p:ph type="title"/>
          </p:nvPr>
        </p:nvSpPr>
        <p:spPr>
          <a:xfrm>
            <a:off x="452672" y="371730"/>
            <a:ext cx="11425269" cy="61135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800"/>
              <a:buFont typeface="Malgun Gothic"/>
              <a:buNone/>
              <a:defRPr b="0" i="0" sz="28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spTree>
      <p:nvGrpSpPr>
        <p:cNvPr id="106" name="Shape 106"/>
        <p:cNvGrpSpPr/>
        <p:nvPr/>
      </p:nvGrpSpPr>
      <p:grpSpPr>
        <a:xfrm>
          <a:off x="0" y="0"/>
          <a:ext cx="0" cy="0"/>
          <a:chOff x="0" y="0"/>
          <a:chExt cx="0" cy="0"/>
        </a:xfrm>
      </p:grpSpPr>
      <p:sp>
        <p:nvSpPr>
          <p:cNvPr id="107" name="Google Shape;107;p59"/>
          <p:cNvSpPr txBox="1"/>
          <p:nvPr>
            <p:ph type="title"/>
          </p:nvPr>
        </p:nvSpPr>
        <p:spPr>
          <a:xfrm>
            <a:off x="431372" y="2286628"/>
            <a:ext cx="11425269" cy="849577"/>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2800"/>
              <a:buFont typeface="Malgun Gothic"/>
              <a:buNone/>
              <a:defRPr b="0" i="0" sz="28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108" name="Google Shape;108;p59"/>
          <p:cNvCxnSpPr/>
          <p:nvPr/>
        </p:nvCxnSpPr>
        <p:spPr>
          <a:xfrm>
            <a:off x="1687374" y="3236979"/>
            <a:ext cx="8953804" cy="0"/>
          </a:xfrm>
          <a:prstGeom prst="straightConnector1">
            <a:avLst/>
          </a:prstGeom>
          <a:noFill/>
          <a:ln cap="flat" cmpd="sng" w="9525">
            <a:solidFill>
              <a:srgbClr val="D8D8D8"/>
            </a:solidFill>
            <a:prstDash val="solid"/>
            <a:round/>
            <a:headEnd len="sm" w="sm" type="none"/>
            <a:tailEnd len="sm" w="sm" type="none"/>
          </a:ln>
        </p:spPr>
      </p:cxnSp>
      <p:cxnSp>
        <p:nvCxnSpPr>
          <p:cNvPr id="109" name="Google Shape;109;p59"/>
          <p:cNvCxnSpPr/>
          <p:nvPr/>
        </p:nvCxnSpPr>
        <p:spPr>
          <a:xfrm>
            <a:off x="1687374" y="2180861"/>
            <a:ext cx="8953804" cy="0"/>
          </a:xfrm>
          <a:prstGeom prst="straightConnector1">
            <a:avLst/>
          </a:prstGeom>
          <a:noFill/>
          <a:ln cap="flat" cmpd="sng" w="9525">
            <a:solidFill>
              <a:srgbClr val="D8D8D8"/>
            </a:solidFill>
            <a:prstDash val="solid"/>
            <a:round/>
            <a:headEnd len="sm" w="sm" type="none"/>
            <a:tailEnd len="sm" w="sm" type="none"/>
          </a:ln>
        </p:spPr>
      </p:cxnSp>
      <p:sp>
        <p:nvSpPr>
          <p:cNvPr id="110" name="Google Shape;110;p59"/>
          <p:cNvSpPr txBox="1"/>
          <p:nvPr>
            <p:ph idx="1" type="body"/>
          </p:nvPr>
        </p:nvSpPr>
        <p:spPr>
          <a:xfrm>
            <a:off x="1687373" y="3332989"/>
            <a:ext cx="8953804" cy="6720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180"/>
              </a:spcBef>
              <a:spcAft>
                <a:spcPts val="0"/>
              </a:spcAft>
              <a:buClr>
                <a:srgbClr val="7F7F7F"/>
              </a:buClr>
              <a:buSzPts val="900"/>
              <a:buFont typeface="Arial"/>
              <a:buNone/>
              <a:defRPr b="0" i="0" sz="9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cription">
  <p:cSld name="Description">
    <p:spTree>
      <p:nvGrpSpPr>
        <p:cNvPr id="15" name="Shape 15"/>
        <p:cNvGrpSpPr/>
        <p:nvPr/>
      </p:nvGrpSpPr>
      <p:grpSpPr>
        <a:xfrm>
          <a:off x="0" y="0"/>
          <a:ext cx="0" cy="0"/>
          <a:chOff x="0" y="0"/>
          <a:chExt cx="0" cy="0"/>
        </a:xfrm>
      </p:grpSpPr>
      <p:graphicFrame>
        <p:nvGraphicFramePr>
          <p:cNvPr id="16" name="Google Shape;16;p44"/>
          <p:cNvGraphicFramePr/>
          <p:nvPr/>
        </p:nvGraphicFramePr>
        <p:xfrm>
          <a:off x="47328" y="60081"/>
          <a:ext cx="3000000" cy="3000000"/>
        </p:xfrm>
        <a:graphic>
          <a:graphicData uri="http://schemas.openxmlformats.org/drawingml/2006/table">
            <a:tbl>
              <a:tblPr bandRow="1" firstRow="1">
                <a:noFill/>
                <a:tableStyleId>{2AFE32D4-558A-4628-B573-6E90E6248179}</a:tableStyleId>
              </a:tblPr>
              <a:tblGrid>
                <a:gridCol w="1152125"/>
                <a:gridCol w="2976325"/>
                <a:gridCol w="1055400"/>
                <a:gridCol w="3361100"/>
                <a:gridCol w="2370775"/>
                <a:gridCol w="555950"/>
                <a:gridCol w="624000"/>
              </a:tblGrid>
              <a:tr h="127000">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solidFill>
                            <a:schemeClr val="dk1"/>
                          </a:solidFill>
                          <a:latin typeface="Malgun Gothic"/>
                          <a:ea typeface="Malgun Gothic"/>
                          <a:cs typeface="Malgun Gothic"/>
                          <a:sym typeface="Malgun Gothic"/>
                        </a:rPr>
                        <a:t>Page Title.</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solidFill>
                            <a:schemeClr val="dk1"/>
                          </a:solidFill>
                          <a:latin typeface="Malgun Gothic"/>
                          <a:ea typeface="Malgun Gothic"/>
                          <a:cs typeface="Malgun Gothic"/>
                          <a:sym typeface="Malgun Gothic"/>
                        </a:rPr>
                        <a:t>Group Title.</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R cap="flat" cmpd="sng" w="9525">
                      <a:solidFill>
                        <a:srgbClr val="D8D8D8"/>
                      </a:solidFill>
                      <a:prstDash val="solid"/>
                      <a:round/>
                      <a:headEnd len="sm" w="sm" type="none"/>
                      <a:tailEnd len="sm" w="sm" type="none"/>
                    </a:lnR>
                    <a:lnB cap="flat" cmpd="sng" w="9525">
                      <a:solidFill>
                        <a:srgbClr val="D8D8D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00"/>
                        <a:buFont typeface="Malgun Gothic"/>
                        <a:buNone/>
                      </a:pPr>
                      <a:r>
                        <a:rPr b="1" lang="ko-KR" sz="1000" u="none" cap="none" strike="noStrike">
                          <a:solidFill>
                            <a:schemeClr val="dk1"/>
                          </a:solidFill>
                          <a:latin typeface="Malgun Gothic"/>
                          <a:ea typeface="Malgun Gothic"/>
                          <a:cs typeface="Malgun Gothic"/>
                          <a:sym typeface="Malgun Gothic"/>
                        </a:rPr>
                        <a:t>Description.</a:t>
                      </a:r>
                      <a:endParaRPr b="1" sz="10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D8D8D8"/>
                      </a:solidFill>
                      <a:prstDash val="solid"/>
                      <a:round/>
                      <a:headEnd len="sm" w="sm" type="none"/>
                      <a:tailEnd len="sm" w="sm" type="none"/>
                    </a:lnL>
                    <a:lnB cap="flat" cmpd="sng" w="9525">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solidFill>
                            <a:schemeClr val="dk1"/>
                          </a:solidFill>
                          <a:latin typeface="Malgun Gothic"/>
                          <a:ea typeface="Malgun Gothic"/>
                          <a:cs typeface="Malgun Gothic"/>
                          <a:sym typeface="Malgun Gothic"/>
                        </a:rPr>
                        <a:t>Page.</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solidFill>
                      <a:srgbClr val="F2F2F2"/>
                    </a:solidFill>
                  </a:tcPr>
                </a:tc>
                <a:tc>
                  <a:txBody>
                    <a:bodyPr/>
                    <a:lstStyle/>
                    <a:p>
                      <a:pPr indent="0" lvl="0" marL="0" marR="0" rtl="0" algn="r">
                        <a:lnSpc>
                          <a:spcPct val="100000"/>
                        </a:lnSpc>
                        <a:spcBef>
                          <a:spcPts val="0"/>
                        </a:spcBef>
                        <a:spcAft>
                          <a:spcPts val="0"/>
                        </a:spcAft>
                        <a:buClr>
                          <a:schemeClr val="dk1"/>
                        </a:buClr>
                        <a:buSzPts val="1200"/>
                        <a:buFont typeface="Malgun Gothic"/>
                        <a:buNone/>
                      </a:pPr>
                      <a:r>
                        <a:t/>
                      </a:r>
                      <a:endParaRPr sz="12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tcPr>
                </a:tc>
              </a:tr>
              <a:tr h="6094875">
                <a:tc gridSpan="4">
                  <a:txBody>
                    <a:bodyPr/>
                    <a:lstStyle/>
                    <a:p>
                      <a:pPr indent="0" lvl="0" marL="0" marR="0" rtl="0" algn="l">
                        <a:lnSpc>
                          <a:spcPct val="100000"/>
                        </a:lnSpc>
                        <a:spcBef>
                          <a:spcPts val="0"/>
                        </a:spcBef>
                        <a:spcAft>
                          <a:spcPts val="0"/>
                        </a:spcAft>
                        <a:buClr>
                          <a:schemeClr val="dk1"/>
                        </a:buClr>
                        <a:buSzPts val="900"/>
                        <a:buFont typeface="Malgun Gothic"/>
                        <a:buNone/>
                      </a:pPr>
                      <a:r>
                        <a:t/>
                      </a:r>
                      <a:endParaRPr sz="900" u="none" cap="none" strike="noStrike">
                        <a:solidFill>
                          <a:schemeClr val="dk1"/>
                        </a:solidFill>
                        <a:latin typeface="Malgun Gothic"/>
                        <a:ea typeface="Malgun Gothic"/>
                        <a:cs typeface="Malgun Gothic"/>
                        <a:sym typeface="Malgun Gothic"/>
                      </a:endParaRPr>
                    </a:p>
                  </a:txBody>
                  <a:tcPr marT="45725" marB="45725" marR="91450" marL="91450" anchor="ctr">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tcPr>
                </a:tc>
                <a:tc hMerge="1"/>
                <a:tc hMerge="1"/>
                <a:tc hMerge="1"/>
                <a:tc gridSpan="3">
                  <a:txBody>
                    <a:bodyPr/>
                    <a:lstStyle/>
                    <a:p>
                      <a:pPr indent="0" lvl="0" marL="0" marR="0" rtl="0" algn="l">
                        <a:lnSpc>
                          <a:spcPct val="100000"/>
                        </a:lnSpc>
                        <a:spcBef>
                          <a:spcPts val="0"/>
                        </a:spcBef>
                        <a:spcAft>
                          <a:spcPts val="0"/>
                        </a:spcAft>
                        <a:buClr>
                          <a:schemeClr val="dk1"/>
                        </a:buClr>
                        <a:buSzPts val="1200"/>
                        <a:buFont typeface="Malgun Gothic"/>
                        <a:buNone/>
                      </a:pPr>
                      <a:r>
                        <a:t/>
                      </a:r>
                      <a:endParaRPr sz="12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D8D8D8"/>
                      </a:solidFill>
                      <a:prstDash val="solid"/>
                      <a:round/>
                      <a:headEnd len="sm" w="sm" type="none"/>
                      <a:tailEnd len="sm" w="sm" type="none"/>
                    </a:lnL>
                    <a:lnT cap="flat" cmpd="sng" w="9525">
                      <a:solidFill>
                        <a:srgbClr val="D8D8D8"/>
                      </a:solidFill>
                      <a:prstDash val="solid"/>
                      <a:round/>
                      <a:headEnd len="sm" w="sm" type="none"/>
                      <a:tailEnd len="sm" w="sm" type="none"/>
                    </a:lnT>
                  </a:tcPr>
                </a:tc>
                <a:tc hMerge="1"/>
                <a:tc hMerge="1"/>
              </a:tr>
            </a:tbl>
          </a:graphicData>
        </a:graphic>
      </p:graphicFrame>
      <p:sp>
        <p:nvSpPr>
          <p:cNvPr id="17" name="Google Shape;17;p44"/>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180"/>
              </a:spcBef>
              <a:spcAft>
                <a:spcPts val="0"/>
              </a:spcAft>
              <a:buClr>
                <a:srgbClr val="7F7F7F"/>
              </a:buClr>
              <a:buSzPts val="900"/>
              <a:buFont typeface="Arial"/>
              <a:buNone/>
              <a:defRPr b="0" i="0" sz="9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18" name="Google Shape;18;p44"/>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180"/>
              </a:spcBef>
              <a:spcAft>
                <a:spcPts val="0"/>
              </a:spcAft>
              <a:buClr>
                <a:srgbClr val="7F7F7F"/>
              </a:buClr>
              <a:buSzPts val="900"/>
              <a:buFont typeface="Arial"/>
              <a:buNone/>
              <a:defRPr b="0" i="0" sz="9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19" name="Shape 19"/>
        <p:cNvGrpSpPr/>
        <p:nvPr/>
      </p:nvGrpSpPr>
      <p:grpSpPr>
        <a:xfrm>
          <a:off x="0" y="0"/>
          <a:ext cx="0" cy="0"/>
          <a:chOff x="0" y="0"/>
          <a:chExt cx="0" cy="0"/>
        </a:xfrm>
      </p:grpSpPr>
      <p:graphicFrame>
        <p:nvGraphicFramePr>
          <p:cNvPr id="20" name="Google Shape;20;p55"/>
          <p:cNvGraphicFramePr/>
          <p:nvPr/>
        </p:nvGraphicFramePr>
        <p:xfrm>
          <a:off x="3323691" y="5758816"/>
          <a:ext cx="3000000" cy="3000000"/>
        </p:xfrm>
        <a:graphic>
          <a:graphicData uri="http://schemas.openxmlformats.org/drawingml/2006/table">
            <a:tbl>
              <a:tblPr bandRow="1" firstRow="1">
                <a:noFill/>
                <a:tableStyleId>{2AFE32D4-558A-4628-B573-6E90E6248179}</a:tableStyleId>
              </a:tblPr>
              <a:tblGrid>
                <a:gridCol w="761025"/>
                <a:gridCol w="956725"/>
                <a:gridCol w="956725"/>
                <a:gridCol w="956725"/>
                <a:gridCol w="956725"/>
                <a:gridCol w="956725"/>
              </a:tblGrid>
              <a:tr h="154825">
                <a:tc>
                  <a:txBody>
                    <a:bodyPr/>
                    <a:lstStyle/>
                    <a:p>
                      <a:pPr indent="0" lvl="0" marL="0" marR="0" rtl="0" algn="l">
                        <a:lnSpc>
                          <a:spcPct val="100000"/>
                        </a:lnSpc>
                        <a:spcBef>
                          <a:spcPts val="0"/>
                        </a:spcBef>
                        <a:spcAft>
                          <a:spcPts val="0"/>
                        </a:spcAft>
                        <a:buClr>
                          <a:srgbClr val="000000"/>
                        </a:buClr>
                        <a:buSzPts val="900"/>
                        <a:buFont typeface="Arial"/>
                        <a:buNone/>
                      </a:pPr>
                      <a:r>
                        <a:rPr b="0" lang="ko-KR" sz="900" u="none" cap="none" strike="noStrike">
                          <a:solidFill>
                            <a:schemeClr val="dk1"/>
                          </a:solidFill>
                          <a:latin typeface="Malgun Gothic"/>
                          <a:ea typeface="Malgun Gothic"/>
                          <a:cs typeface="Malgun Gothic"/>
                          <a:sym typeface="Malgun Gothic"/>
                        </a:rPr>
                        <a:t>Ver.</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Malgun Gothic"/>
                        <a:buNone/>
                      </a:pPr>
                      <a:r>
                        <a:rPr b="0" lang="ko-KR" sz="900" u="none" cap="none" strike="noStrike">
                          <a:solidFill>
                            <a:schemeClr val="dk1"/>
                          </a:solidFill>
                          <a:latin typeface="Malgun Gothic"/>
                          <a:ea typeface="Malgun Gothic"/>
                          <a:cs typeface="Malgun Gothic"/>
                          <a:sym typeface="Malgun Gothic"/>
                        </a:rPr>
                        <a:t>Date.</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Malgun Gothic"/>
                        <a:buNone/>
                      </a:pPr>
                      <a:r>
                        <a:rPr b="0" lang="ko-KR" sz="900" u="none" cap="none" strike="noStrike">
                          <a:solidFill>
                            <a:schemeClr val="dk1"/>
                          </a:solidFill>
                          <a:latin typeface="Malgun Gothic"/>
                          <a:ea typeface="Malgun Gothic"/>
                          <a:cs typeface="Malgun Gothic"/>
                          <a:sym typeface="Malgun Gothic"/>
                        </a:rPr>
                        <a:t>Writer.</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1" name="Google Shape;21;p55"/>
          <p:cNvSpPr txBox="1"/>
          <p:nvPr>
            <p:ph idx="1" type="body"/>
          </p:nvPr>
        </p:nvSpPr>
        <p:spPr>
          <a:xfrm>
            <a:off x="4114897" y="5793464"/>
            <a:ext cx="904165" cy="19163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100000"/>
              </a:lnSpc>
              <a:spcBef>
                <a:spcPts val="160"/>
              </a:spcBef>
              <a:spcAft>
                <a:spcPts val="0"/>
              </a:spcAft>
              <a:buClr>
                <a:srgbClr val="7F7F7F"/>
              </a:buClr>
              <a:buSzPts val="800"/>
              <a:buFont typeface="Arial"/>
              <a:buNone/>
              <a:defRPr b="0" i="0" sz="8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22" name="Google Shape;22;p55"/>
          <p:cNvSpPr txBox="1"/>
          <p:nvPr>
            <p:ph idx="2" type="body"/>
          </p:nvPr>
        </p:nvSpPr>
        <p:spPr>
          <a:xfrm>
            <a:off x="6028930" y="5790052"/>
            <a:ext cx="900818" cy="19163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100000"/>
              </a:lnSpc>
              <a:spcBef>
                <a:spcPts val="160"/>
              </a:spcBef>
              <a:spcAft>
                <a:spcPts val="0"/>
              </a:spcAft>
              <a:buClr>
                <a:srgbClr val="7F7F7F"/>
              </a:buClr>
              <a:buSzPts val="800"/>
              <a:buFont typeface="Arial"/>
              <a:buNone/>
              <a:defRPr b="0" i="0" sz="8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23" name="Google Shape;23;p55"/>
          <p:cNvSpPr txBox="1"/>
          <p:nvPr>
            <p:ph idx="3" type="body"/>
          </p:nvPr>
        </p:nvSpPr>
        <p:spPr>
          <a:xfrm>
            <a:off x="7939616" y="5790052"/>
            <a:ext cx="900819" cy="19163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100000"/>
              </a:lnSpc>
              <a:spcBef>
                <a:spcPts val="160"/>
              </a:spcBef>
              <a:spcAft>
                <a:spcPts val="0"/>
              </a:spcAft>
              <a:buClr>
                <a:srgbClr val="7F7F7F"/>
              </a:buClr>
              <a:buSzPts val="800"/>
              <a:buFont typeface="Arial"/>
              <a:buNone/>
              <a:defRPr b="0" i="0" sz="8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graphicFrame>
        <p:nvGraphicFramePr>
          <p:cNvPr id="24" name="Google Shape;24;p55"/>
          <p:cNvGraphicFramePr/>
          <p:nvPr/>
        </p:nvGraphicFramePr>
        <p:xfrm>
          <a:off x="431372" y="495402"/>
          <a:ext cx="3000000" cy="3000000"/>
        </p:xfrm>
        <a:graphic>
          <a:graphicData uri="http://schemas.openxmlformats.org/drawingml/2006/table">
            <a:tbl>
              <a:tblPr bandRow="1" firstRow="1">
                <a:noFill/>
                <a:tableStyleId>{2AFE32D4-558A-4628-B573-6E90E6248179}</a:tableStyleId>
              </a:tblPr>
              <a:tblGrid>
                <a:gridCol w="10570700"/>
              </a:tblGrid>
              <a:tr h="487675">
                <a:tc>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txBody>
                  <a:tcPr marT="60950" marB="60950" marR="121925" marL="121925">
                    <a:lnL cap="flat" cmpd="sng" w="9525">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8D8D8"/>
                      </a:solidFill>
                      <a:prstDash val="solid"/>
                      <a:round/>
                      <a:headEnd len="sm" w="sm" type="none"/>
                      <a:tailEnd len="sm" w="sm" type="none"/>
                    </a:lnB>
                  </a:tcPr>
                </a:tc>
              </a:tr>
            </a:tbl>
          </a:graphicData>
        </a:graphic>
      </p:graphicFrame>
      <p:sp>
        <p:nvSpPr>
          <p:cNvPr id="25" name="Google Shape;25;p55"/>
          <p:cNvSpPr txBox="1"/>
          <p:nvPr>
            <p:ph type="title"/>
          </p:nvPr>
        </p:nvSpPr>
        <p:spPr>
          <a:xfrm>
            <a:off x="431372" y="218044"/>
            <a:ext cx="11425269" cy="84957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800"/>
              <a:buFont typeface="Malgun Gothic"/>
              <a:buNone/>
              <a:defRPr b="0" i="0" sz="28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55"/>
          <p:cNvSpPr txBox="1"/>
          <p:nvPr/>
        </p:nvSpPr>
        <p:spPr>
          <a:xfrm>
            <a:off x="5175792" y="6454032"/>
            <a:ext cx="1936428" cy="110351"/>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600"/>
              <a:buFont typeface="Arial"/>
              <a:buNone/>
            </a:pPr>
            <a:r>
              <a:rPr b="0" i="0" lang="ko-KR" sz="600" u="none" cap="none" strike="noStrike">
                <a:solidFill>
                  <a:srgbClr val="8D95A0"/>
                </a:solidFill>
                <a:latin typeface="Arial"/>
                <a:ea typeface="Arial"/>
                <a:cs typeface="Arial"/>
                <a:sym typeface="Arial"/>
              </a:rPr>
              <a:t>Copyrights 2019  © </a:t>
            </a:r>
            <a:r>
              <a:rPr b="0" i="0" lang="ko-KR" sz="600" u="none" cap="none" strike="noStrike">
                <a:solidFill>
                  <a:srgbClr val="938953"/>
                </a:solidFill>
                <a:latin typeface="Arial"/>
                <a:ea typeface="Arial"/>
                <a:cs typeface="Arial"/>
                <a:sym typeface="Arial"/>
              </a:rPr>
              <a:t>Your company name</a:t>
            </a:r>
            <a:r>
              <a:rPr b="0" i="0" lang="ko-KR" sz="600" u="none" cap="none" strike="noStrike">
                <a:solidFill>
                  <a:srgbClr val="8D95A0"/>
                </a:solidFill>
                <a:latin typeface="Arial"/>
                <a:ea typeface="Arial"/>
                <a:cs typeface="Arial"/>
                <a:sym typeface="Arial"/>
              </a:rPr>
              <a:t>.  All Rights Reserved.</a:t>
            </a:r>
            <a:endParaRPr b="0" i="0" sz="1400" u="none" cap="none" strike="noStrike">
              <a:solidFill>
                <a:srgbClr val="000000"/>
              </a:solidFill>
              <a:latin typeface="Arial"/>
              <a:ea typeface="Arial"/>
              <a:cs typeface="Arial"/>
              <a:sym typeface="Arial"/>
            </a:endParaRPr>
          </a:p>
        </p:txBody>
      </p:sp>
      <p:sp>
        <p:nvSpPr>
          <p:cNvPr id="27" name="Google Shape;27;p55"/>
          <p:cNvSpPr txBox="1"/>
          <p:nvPr/>
        </p:nvSpPr>
        <p:spPr>
          <a:xfrm>
            <a:off x="2847515" y="6115648"/>
            <a:ext cx="6496971" cy="230384"/>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Clr>
                <a:srgbClr val="000000"/>
              </a:buClr>
              <a:buSzPts val="600"/>
              <a:buFont typeface="Arial"/>
              <a:buNone/>
            </a:pPr>
            <a:r>
              <a:rPr b="0" i="0" lang="ko-KR" sz="600" u="none" cap="none" strike="noStrike">
                <a:solidFill>
                  <a:srgbClr val="8D95A0"/>
                </a:solidFill>
                <a:latin typeface="Arial"/>
                <a:ea typeface="Arial"/>
                <a:cs typeface="Arial"/>
                <a:sym typeface="Arial"/>
              </a:rPr>
              <a:t>This report contains information that is confidential and proprietary to petdoc and is solely for the use of Petdoc personnel. No part of it may be used, circulated, quoted, or reproduced for distribution outside</a:t>
            </a:r>
            <a:endParaRPr b="0" i="0" sz="600" u="none" cap="none" strike="noStrike">
              <a:solidFill>
                <a:srgbClr val="8D95A0"/>
              </a:solidFill>
              <a:latin typeface="Malgun Gothic"/>
              <a:ea typeface="Malgun Gothic"/>
              <a:cs typeface="Malgun Gothic"/>
              <a:sym typeface="Malgun Gothic"/>
            </a:endParaRPr>
          </a:p>
          <a:p>
            <a:pPr indent="0" lvl="0" marL="0" marR="0" rtl="0" algn="ctr">
              <a:lnSpc>
                <a:spcPct val="130000"/>
              </a:lnSpc>
              <a:spcBef>
                <a:spcPts val="0"/>
              </a:spcBef>
              <a:spcAft>
                <a:spcPts val="0"/>
              </a:spcAft>
              <a:buClr>
                <a:srgbClr val="000000"/>
              </a:buClr>
              <a:buSzPts val="600"/>
              <a:buFont typeface="Arial"/>
              <a:buNone/>
            </a:pPr>
            <a:r>
              <a:rPr b="0" i="0" lang="ko-KR" sz="600" u="none" cap="none" strike="noStrike">
                <a:solidFill>
                  <a:srgbClr val="938953"/>
                </a:solidFill>
                <a:latin typeface="Arial"/>
                <a:ea typeface="Arial"/>
                <a:cs typeface="Arial"/>
                <a:sym typeface="Arial"/>
              </a:rPr>
              <a:t>Your company name</a:t>
            </a:r>
            <a:r>
              <a:rPr b="0" i="0" lang="ko-KR" sz="600" u="none" cap="none" strike="noStrike">
                <a:solidFill>
                  <a:srgbClr val="8D95A0"/>
                </a:solidFill>
                <a:latin typeface="Arial"/>
                <a:ea typeface="Arial"/>
                <a:cs typeface="Arial"/>
                <a:sym typeface="Arial"/>
              </a:rPr>
              <a:t>. If you are not the intended recipient of this report, you are hereby notified that the use, circulation, quoting, or reproducing of this report is strictly prohibited and may be unlawful.</a:t>
            </a:r>
            <a:endParaRPr b="0" i="0" sz="1400" u="none" cap="none" strike="noStrike">
              <a:solidFill>
                <a:srgbClr val="000000"/>
              </a:solidFill>
              <a:latin typeface="Arial"/>
              <a:ea typeface="Arial"/>
              <a:cs typeface="Arial"/>
              <a:sym typeface="Arial"/>
            </a:endParaRPr>
          </a:p>
        </p:txBody>
      </p:sp>
      <p:sp>
        <p:nvSpPr>
          <p:cNvPr id="28" name="Google Shape;28;p55"/>
          <p:cNvSpPr/>
          <p:nvPr/>
        </p:nvSpPr>
        <p:spPr>
          <a:xfrm>
            <a:off x="5492572" y="3249263"/>
            <a:ext cx="1302868" cy="359473"/>
          </a:xfrm>
          <a:prstGeom prst="rect">
            <a:avLst/>
          </a:prstGeom>
          <a:solidFill>
            <a:srgbClr val="FF5A5C"/>
          </a:solidFill>
          <a:ln>
            <a:noFill/>
          </a:ln>
        </p:spPr>
        <p:txBody>
          <a:bodyPr anchorCtr="0" anchor="ctr" bIns="37775" lIns="37775" spcFirstLastPara="1" rIns="37775" wrap="square" tIns="37775">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Confidential</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29" name="Shape 29"/>
        <p:cNvGrpSpPr/>
        <p:nvPr/>
      </p:nvGrpSpPr>
      <p:grpSpPr>
        <a:xfrm>
          <a:off x="0" y="0"/>
          <a:ext cx="0" cy="0"/>
          <a:chOff x="0" y="0"/>
          <a:chExt cx="0" cy="0"/>
        </a:xfrm>
      </p:grpSpPr>
      <p:graphicFrame>
        <p:nvGraphicFramePr>
          <p:cNvPr id="30" name="Google Shape;30;p56"/>
          <p:cNvGraphicFramePr/>
          <p:nvPr/>
        </p:nvGraphicFramePr>
        <p:xfrm>
          <a:off x="431372" y="495402"/>
          <a:ext cx="3000000" cy="3000000"/>
        </p:xfrm>
        <a:graphic>
          <a:graphicData uri="http://schemas.openxmlformats.org/drawingml/2006/table">
            <a:tbl>
              <a:tblPr bandRow="1" firstRow="1">
                <a:noFill/>
                <a:tableStyleId>{2AFE32D4-558A-4628-B573-6E90E6248179}</a:tableStyleId>
              </a:tblPr>
              <a:tblGrid>
                <a:gridCol w="10570700"/>
              </a:tblGrid>
              <a:tr h="487675">
                <a:tc>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txBody>
                  <a:tcPr marT="60950" marB="60950" marR="121925" marL="121925">
                    <a:lnL cap="flat" cmpd="sng" w="9525">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8D8D8"/>
                      </a:solidFill>
                      <a:prstDash val="solid"/>
                      <a:round/>
                      <a:headEnd len="sm" w="sm" type="none"/>
                      <a:tailEnd len="sm" w="sm" type="none"/>
                    </a:lnB>
                  </a:tcPr>
                </a:tc>
              </a:tr>
            </a:tbl>
          </a:graphicData>
        </a:graphic>
      </p:graphicFrame>
      <p:sp>
        <p:nvSpPr>
          <p:cNvPr id="31" name="Google Shape;31;p56"/>
          <p:cNvSpPr txBox="1"/>
          <p:nvPr>
            <p:ph type="title"/>
          </p:nvPr>
        </p:nvSpPr>
        <p:spPr>
          <a:xfrm>
            <a:off x="452672" y="371730"/>
            <a:ext cx="11425269" cy="61135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800"/>
              <a:buFont typeface="Malgun Gothic"/>
              <a:buNone/>
              <a:defRPr b="0" i="0" sz="28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cription">
  <p:cSld name="Description">
    <p:spTree>
      <p:nvGrpSpPr>
        <p:cNvPr id="33" name="Shape 33"/>
        <p:cNvGrpSpPr/>
        <p:nvPr/>
      </p:nvGrpSpPr>
      <p:grpSpPr>
        <a:xfrm>
          <a:off x="0" y="0"/>
          <a:ext cx="0" cy="0"/>
          <a:chOff x="0" y="0"/>
          <a:chExt cx="0" cy="0"/>
        </a:xfrm>
      </p:grpSpPr>
      <p:graphicFrame>
        <p:nvGraphicFramePr>
          <p:cNvPr id="34" name="Google Shape;34;p46"/>
          <p:cNvGraphicFramePr/>
          <p:nvPr/>
        </p:nvGraphicFramePr>
        <p:xfrm>
          <a:off x="47328" y="60081"/>
          <a:ext cx="3000000" cy="3000000"/>
        </p:xfrm>
        <a:graphic>
          <a:graphicData uri="http://schemas.openxmlformats.org/drawingml/2006/table">
            <a:tbl>
              <a:tblPr>
                <a:noFill/>
                <a:tableStyleId>{81D93470-F048-4B08-959D-0C06B5963DD1}</a:tableStyleId>
              </a:tblPr>
              <a:tblGrid>
                <a:gridCol w="1152125"/>
                <a:gridCol w="2976325"/>
                <a:gridCol w="1055400"/>
                <a:gridCol w="3361100"/>
                <a:gridCol w="2370775"/>
                <a:gridCol w="555950"/>
                <a:gridCol w="624000"/>
              </a:tblGrid>
              <a:tr h="127000">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solidFill>
                            <a:schemeClr val="dk1"/>
                          </a:solidFill>
                          <a:latin typeface="Malgun Gothic"/>
                          <a:ea typeface="Malgun Gothic"/>
                          <a:cs typeface="Malgun Gothic"/>
                          <a:sym typeface="Malgun Gothic"/>
                        </a:rPr>
                        <a:t>Page Title.</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solidFill>
                            <a:schemeClr val="dk1"/>
                          </a:solidFill>
                          <a:latin typeface="Malgun Gothic"/>
                          <a:ea typeface="Malgun Gothic"/>
                          <a:cs typeface="Malgun Gothic"/>
                          <a:sym typeface="Malgun Gothic"/>
                        </a:rPr>
                        <a:t>Group Title.</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R cap="flat" cmpd="sng" w="9525">
                      <a:solidFill>
                        <a:srgbClr val="D8D8D8"/>
                      </a:solidFill>
                      <a:prstDash val="solid"/>
                      <a:round/>
                      <a:headEnd len="sm" w="sm" type="none"/>
                      <a:tailEnd len="sm" w="sm" type="none"/>
                    </a:lnR>
                    <a:lnB cap="flat" cmpd="sng" w="9525">
                      <a:solidFill>
                        <a:srgbClr val="D8D8D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00"/>
                        <a:buFont typeface="Malgun Gothic"/>
                        <a:buNone/>
                      </a:pPr>
                      <a:r>
                        <a:rPr b="1" lang="ko-KR" sz="1000" u="none" cap="none" strike="noStrike">
                          <a:solidFill>
                            <a:schemeClr val="dk1"/>
                          </a:solidFill>
                          <a:latin typeface="Malgun Gothic"/>
                          <a:ea typeface="Malgun Gothic"/>
                          <a:cs typeface="Malgun Gothic"/>
                          <a:sym typeface="Malgun Gothic"/>
                        </a:rPr>
                        <a:t>Description.</a:t>
                      </a:r>
                      <a:endParaRPr b="1" sz="10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D8D8D8"/>
                      </a:solidFill>
                      <a:prstDash val="solid"/>
                      <a:round/>
                      <a:headEnd len="sm" w="sm" type="none"/>
                      <a:tailEnd len="sm" w="sm" type="none"/>
                    </a:lnL>
                    <a:lnB cap="flat" cmpd="sng" w="9525">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solidFill>
                            <a:schemeClr val="dk1"/>
                          </a:solidFill>
                          <a:latin typeface="Malgun Gothic"/>
                          <a:ea typeface="Malgun Gothic"/>
                          <a:cs typeface="Malgun Gothic"/>
                          <a:sym typeface="Malgun Gothic"/>
                        </a:rPr>
                        <a:t>Page.</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solidFill>
                      <a:srgbClr val="F2F2F2"/>
                    </a:solidFill>
                  </a:tcPr>
                </a:tc>
                <a:tc>
                  <a:txBody>
                    <a:bodyPr/>
                    <a:lstStyle/>
                    <a:p>
                      <a:pPr indent="0" lvl="0" marL="0" marR="0" rtl="0" algn="r">
                        <a:lnSpc>
                          <a:spcPct val="100000"/>
                        </a:lnSpc>
                        <a:spcBef>
                          <a:spcPts val="0"/>
                        </a:spcBef>
                        <a:spcAft>
                          <a:spcPts val="0"/>
                        </a:spcAft>
                        <a:buClr>
                          <a:schemeClr val="dk1"/>
                        </a:buClr>
                        <a:buSzPts val="1200"/>
                        <a:buFont typeface="Malgun Gothic"/>
                        <a:buNone/>
                      </a:pPr>
                      <a:r>
                        <a:t/>
                      </a:r>
                      <a:endParaRPr sz="12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tcPr>
                </a:tc>
              </a:tr>
              <a:tr h="6094875">
                <a:tc gridSpan="4">
                  <a:txBody>
                    <a:bodyPr/>
                    <a:lstStyle/>
                    <a:p>
                      <a:pPr indent="0" lvl="0" marL="0" marR="0" rtl="0" algn="l">
                        <a:lnSpc>
                          <a:spcPct val="100000"/>
                        </a:lnSpc>
                        <a:spcBef>
                          <a:spcPts val="0"/>
                        </a:spcBef>
                        <a:spcAft>
                          <a:spcPts val="0"/>
                        </a:spcAft>
                        <a:buClr>
                          <a:schemeClr val="dk1"/>
                        </a:buClr>
                        <a:buSzPts val="900"/>
                        <a:buFont typeface="Malgun Gothic"/>
                        <a:buNone/>
                      </a:pPr>
                      <a:r>
                        <a:t/>
                      </a:r>
                      <a:endParaRPr sz="900" u="none" cap="none" strike="noStrike">
                        <a:solidFill>
                          <a:schemeClr val="dk1"/>
                        </a:solidFill>
                        <a:latin typeface="Malgun Gothic"/>
                        <a:ea typeface="Malgun Gothic"/>
                        <a:cs typeface="Malgun Gothic"/>
                        <a:sym typeface="Malgun Gothic"/>
                      </a:endParaRPr>
                    </a:p>
                  </a:txBody>
                  <a:tcPr marT="45725" marB="45725" marR="91450" marL="91450" anchor="ctr">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tcPr>
                </a:tc>
                <a:tc hMerge="1"/>
                <a:tc hMerge="1"/>
                <a:tc hMerge="1"/>
                <a:tc gridSpan="3">
                  <a:txBody>
                    <a:bodyPr/>
                    <a:lstStyle/>
                    <a:p>
                      <a:pPr indent="0" lvl="0" marL="0" marR="0" rtl="0" algn="l">
                        <a:lnSpc>
                          <a:spcPct val="100000"/>
                        </a:lnSpc>
                        <a:spcBef>
                          <a:spcPts val="0"/>
                        </a:spcBef>
                        <a:spcAft>
                          <a:spcPts val="0"/>
                        </a:spcAft>
                        <a:buClr>
                          <a:schemeClr val="dk1"/>
                        </a:buClr>
                        <a:buSzPts val="1200"/>
                        <a:buFont typeface="Malgun Gothic"/>
                        <a:buNone/>
                      </a:pPr>
                      <a:r>
                        <a:t/>
                      </a:r>
                      <a:endParaRPr sz="12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D8D8D8"/>
                      </a:solidFill>
                      <a:prstDash val="solid"/>
                      <a:round/>
                      <a:headEnd len="sm" w="sm" type="none"/>
                      <a:tailEnd len="sm" w="sm" type="none"/>
                    </a:lnL>
                    <a:lnT cap="flat" cmpd="sng" w="9525">
                      <a:solidFill>
                        <a:srgbClr val="D8D8D8"/>
                      </a:solidFill>
                      <a:prstDash val="solid"/>
                      <a:round/>
                      <a:headEnd len="sm" w="sm" type="none"/>
                      <a:tailEnd len="sm" w="sm" type="none"/>
                    </a:lnT>
                  </a:tcPr>
                </a:tc>
                <a:tc hMerge="1"/>
                <a:tc hMerge="1"/>
              </a:tr>
            </a:tbl>
          </a:graphicData>
        </a:graphic>
      </p:graphicFrame>
      <p:sp>
        <p:nvSpPr>
          <p:cNvPr id="35" name="Google Shape;35;p46"/>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180"/>
              </a:spcBef>
              <a:spcAft>
                <a:spcPts val="0"/>
              </a:spcAft>
              <a:buClr>
                <a:srgbClr val="7F7F7F"/>
              </a:buClr>
              <a:buSzPts val="900"/>
              <a:buFont typeface="Arial"/>
              <a:buNone/>
              <a:defRPr b="0" i="0" sz="9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36" name="Google Shape;36;p46"/>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180"/>
              </a:spcBef>
              <a:spcAft>
                <a:spcPts val="0"/>
              </a:spcAft>
              <a:buClr>
                <a:srgbClr val="7F7F7F"/>
              </a:buClr>
              <a:buSzPts val="900"/>
              <a:buFont typeface="Arial"/>
              <a:buNone/>
              <a:defRPr b="0" i="0" sz="9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cription">
  <p:cSld name="Description">
    <p:spTree>
      <p:nvGrpSpPr>
        <p:cNvPr id="38" name="Shape 38"/>
        <p:cNvGrpSpPr/>
        <p:nvPr/>
      </p:nvGrpSpPr>
      <p:grpSpPr>
        <a:xfrm>
          <a:off x="0" y="0"/>
          <a:ext cx="0" cy="0"/>
          <a:chOff x="0" y="0"/>
          <a:chExt cx="0" cy="0"/>
        </a:xfrm>
      </p:grpSpPr>
      <p:graphicFrame>
        <p:nvGraphicFramePr>
          <p:cNvPr id="39" name="Google Shape;39;p48"/>
          <p:cNvGraphicFramePr/>
          <p:nvPr/>
        </p:nvGraphicFramePr>
        <p:xfrm>
          <a:off x="47328" y="60081"/>
          <a:ext cx="3000000" cy="3000000"/>
        </p:xfrm>
        <a:graphic>
          <a:graphicData uri="http://schemas.openxmlformats.org/drawingml/2006/table">
            <a:tbl>
              <a:tblPr bandRow="1" firstRow="1">
                <a:noFill/>
                <a:tableStyleId>{2AFE32D4-558A-4628-B573-6E90E6248179}</a:tableStyleId>
              </a:tblPr>
              <a:tblGrid>
                <a:gridCol w="1152125"/>
                <a:gridCol w="2976325"/>
                <a:gridCol w="1055400"/>
                <a:gridCol w="3361100"/>
                <a:gridCol w="2370775"/>
                <a:gridCol w="555950"/>
                <a:gridCol w="624000"/>
              </a:tblGrid>
              <a:tr h="127000">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solidFill>
                            <a:schemeClr val="dk1"/>
                          </a:solidFill>
                          <a:latin typeface="Malgun Gothic"/>
                          <a:ea typeface="Malgun Gothic"/>
                          <a:cs typeface="Malgun Gothic"/>
                          <a:sym typeface="Malgun Gothic"/>
                        </a:rPr>
                        <a:t>Page Title.</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solidFill>
                            <a:schemeClr val="dk1"/>
                          </a:solidFill>
                          <a:latin typeface="Malgun Gothic"/>
                          <a:ea typeface="Malgun Gothic"/>
                          <a:cs typeface="Malgun Gothic"/>
                          <a:sym typeface="Malgun Gothic"/>
                        </a:rPr>
                        <a:t>Group Title.</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R cap="flat" cmpd="sng" w="9525">
                      <a:solidFill>
                        <a:srgbClr val="D8D8D8"/>
                      </a:solidFill>
                      <a:prstDash val="solid"/>
                      <a:round/>
                      <a:headEnd len="sm" w="sm" type="none"/>
                      <a:tailEnd len="sm" w="sm" type="none"/>
                    </a:lnR>
                    <a:lnB cap="flat" cmpd="sng" w="9525">
                      <a:solidFill>
                        <a:srgbClr val="D8D8D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00"/>
                        <a:buFont typeface="Malgun Gothic"/>
                        <a:buNone/>
                      </a:pPr>
                      <a:r>
                        <a:rPr b="1" lang="ko-KR" sz="1000" u="none" cap="none" strike="noStrike">
                          <a:solidFill>
                            <a:schemeClr val="dk1"/>
                          </a:solidFill>
                          <a:latin typeface="Malgun Gothic"/>
                          <a:ea typeface="Malgun Gothic"/>
                          <a:cs typeface="Malgun Gothic"/>
                          <a:sym typeface="Malgun Gothic"/>
                        </a:rPr>
                        <a:t>Description.</a:t>
                      </a:r>
                      <a:endParaRPr b="1" sz="10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D8D8D8"/>
                      </a:solidFill>
                      <a:prstDash val="solid"/>
                      <a:round/>
                      <a:headEnd len="sm" w="sm" type="none"/>
                      <a:tailEnd len="sm" w="sm" type="none"/>
                    </a:lnL>
                    <a:lnB cap="flat" cmpd="sng" w="9525">
                      <a:solidFill>
                        <a:srgbClr val="D8D8D8"/>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solidFill>
                            <a:schemeClr val="dk1"/>
                          </a:solidFill>
                          <a:latin typeface="Malgun Gothic"/>
                          <a:ea typeface="Malgun Gothic"/>
                          <a:cs typeface="Malgun Gothic"/>
                          <a:sym typeface="Malgun Gothic"/>
                        </a:rPr>
                        <a:t>Page.</a:t>
                      </a:r>
                      <a:endParaRPr sz="10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solidFill>
                      <a:srgbClr val="F2F2F2"/>
                    </a:solidFill>
                  </a:tcPr>
                </a:tc>
                <a:tc>
                  <a:txBody>
                    <a:bodyPr/>
                    <a:lstStyle/>
                    <a:p>
                      <a:pPr indent="0" lvl="0" marL="0" marR="0" rtl="0" algn="r">
                        <a:lnSpc>
                          <a:spcPct val="100000"/>
                        </a:lnSpc>
                        <a:spcBef>
                          <a:spcPts val="0"/>
                        </a:spcBef>
                        <a:spcAft>
                          <a:spcPts val="0"/>
                        </a:spcAft>
                        <a:buClr>
                          <a:schemeClr val="dk1"/>
                        </a:buClr>
                        <a:buSzPts val="1200"/>
                        <a:buFont typeface="Malgun Gothic"/>
                        <a:buNone/>
                      </a:pPr>
                      <a:r>
                        <a:t/>
                      </a:r>
                      <a:endParaRPr sz="1200" u="none" cap="none" strike="noStrike">
                        <a:solidFill>
                          <a:schemeClr val="dk1"/>
                        </a:solidFill>
                        <a:latin typeface="Malgun Gothic"/>
                        <a:ea typeface="Malgun Gothic"/>
                        <a:cs typeface="Malgun Gothic"/>
                        <a:sym typeface="Malgun Gothic"/>
                      </a:endParaRPr>
                    </a:p>
                  </a:txBody>
                  <a:tcPr marT="60950" marB="60950" marR="121925" marL="121925" anchor="ctr">
                    <a:lnB cap="flat" cmpd="sng" w="9525">
                      <a:solidFill>
                        <a:srgbClr val="D8D8D8"/>
                      </a:solidFill>
                      <a:prstDash val="solid"/>
                      <a:round/>
                      <a:headEnd len="sm" w="sm" type="none"/>
                      <a:tailEnd len="sm" w="sm" type="none"/>
                    </a:lnB>
                  </a:tcPr>
                </a:tc>
              </a:tr>
              <a:tr h="6094875">
                <a:tc gridSpan="4">
                  <a:txBody>
                    <a:bodyPr/>
                    <a:lstStyle/>
                    <a:p>
                      <a:pPr indent="0" lvl="0" marL="0" marR="0" rtl="0" algn="l">
                        <a:lnSpc>
                          <a:spcPct val="100000"/>
                        </a:lnSpc>
                        <a:spcBef>
                          <a:spcPts val="0"/>
                        </a:spcBef>
                        <a:spcAft>
                          <a:spcPts val="0"/>
                        </a:spcAft>
                        <a:buClr>
                          <a:schemeClr val="dk1"/>
                        </a:buClr>
                        <a:buSzPts val="900"/>
                        <a:buFont typeface="Malgun Gothic"/>
                        <a:buNone/>
                      </a:pPr>
                      <a:r>
                        <a:t/>
                      </a:r>
                      <a:endParaRPr sz="900" u="none" cap="none" strike="noStrike">
                        <a:solidFill>
                          <a:schemeClr val="dk1"/>
                        </a:solidFill>
                        <a:latin typeface="Malgun Gothic"/>
                        <a:ea typeface="Malgun Gothic"/>
                        <a:cs typeface="Malgun Gothic"/>
                        <a:sym typeface="Malgun Gothic"/>
                      </a:endParaRPr>
                    </a:p>
                  </a:txBody>
                  <a:tcPr marT="45725" marB="45725" marR="91450" marL="91450" anchor="ctr">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tcPr>
                </a:tc>
                <a:tc hMerge="1"/>
                <a:tc hMerge="1"/>
                <a:tc hMerge="1"/>
                <a:tc gridSpan="3">
                  <a:txBody>
                    <a:bodyPr/>
                    <a:lstStyle/>
                    <a:p>
                      <a:pPr indent="0" lvl="0" marL="0" marR="0" rtl="0" algn="l">
                        <a:lnSpc>
                          <a:spcPct val="100000"/>
                        </a:lnSpc>
                        <a:spcBef>
                          <a:spcPts val="0"/>
                        </a:spcBef>
                        <a:spcAft>
                          <a:spcPts val="0"/>
                        </a:spcAft>
                        <a:buClr>
                          <a:schemeClr val="dk1"/>
                        </a:buClr>
                        <a:buSzPts val="1200"/>
                        <a:buFont typeface="Malgun Gothic"/>
                        <a:buNone/>
                      </a:pPr>
                      <a:r>
                        <a:t/>
                      </a:r>
                      <a:endParaRPr sz="12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D8D8D8"/>
                      </a:solidFill>
                      <a:prstDash val="solid"/>
                      <a:round/>
                      <a:headEnd len="sm" w="sm" type="none"/>
                      <a:tailEnd len="sm" w="sm" type="none"/>
                    </a:lnL>
                    <a:lnT cap="flat" cmpd="sng" w="9525">
                      <a:solidFill>
                        <a:srgbClr val="D8D8D8"/>
                      </a:solidFill>
                      <a:prstDash val="solid"/>
                      <a:round/>
                      <a:headEnd len="sm" w="sm" type="none"/>
                      <a:tailEnd len="sm" w="sm" type="none"/>
                    </a:lnT>
                  </a:tcPr>
                </a:tc>
                <a:tc hMerge="1"/>
                <a:tc hMerge="1"/>
              </a:tr>
            </a:tbl>
          </a:graphicData>
        </a:graphic>
      </p:graphicFrame>
      <p:sp>
        <p:nvSpPr>
          <p:cNvPr id="40" name="Google Shape;40;p48"/>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180"/>
              </a:spcBef>
              <a:spcAft>
                <a:spcPts val="0"/>
              </a:spcAft>
              <a:buClr>
                <a:srgbClr val="7F7F7F"/>
              </a:buClr>
              <a:buSzPts val="900"/>
              <a:buFont typeface="Arial"/>
              <a:buNone/>
              <a:defRPr b="0" i="0" sz="9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41" name="Google Shape;41;p48"/>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180"/>
              </a:spcBef>
              <a:spcAft>
                <a:spcPts val="0"/>
              </a:spcAft>
              <a:buClr>
                <a:srgbClr val="7F7F7F"/>
              </a:buClr>
              <a:buSzPts val="900"/>
              <a:buFont typeface="Arial"/>
              <a:buNone/>
              <a:defRPr b="0" i="0" sz="9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42" name="Shape 42"/>
        <p:cNvGrpSpPr/>
        <p:nvPr/>
      </p:nvGrpSpPr>
      <p:grpSpPr>
        <a:xfrm>
          <a:off x="0" y="0"/>
          <a:ext cx="0" cy="0"/>
          <a:chOff x="0" y="0"/>
          <a:chExt cx="0" cy="0"/>
        </a:xfrm>
      </p:grpSpPr>
      <p:graphicFrame>
        <p:nvGraphicFramePr>
          <p:cNvPr id="43" name="Google Shape;43;p63"/>
          <p:cNvGraphicFramePr/>
          <p:nvPr/>
        </p:nvGraphicFramePr>
        <p:xfrm>
          <a:off x="3323691" y="5758816"/>
          <a:ext cx="3000000" cy="3000000"/>
        </p:xfrm>
        <a:graphic>
          <a:graphicData uri="http://schemas.openxmlformats.org/drawingml/2006/table">
            <a:tbl>
              <a:tblPr bandRow="1" firstRow="1">
                <a:noFill/>
                <a:tableStyleId>{2AFE32D4-558A-4628-B573-6E90E6248179}</a:tableStyleId>
              </a:tblPr>
              <a:tblGrid>
                <a:gridCol w="761025"/>
                <a:gridCol w="956725"/>
                <a:gridCol w="956725"/>
                <a:gridCol w="956725"/>
                <a:gridCol w="956725"/>
                <a:gridCol w="956725"/>
              </a:tblGrid>
              <a:tr h="154825">
                <a:tc>
                  <a:txBody>
                    <a:bodyPr/>
                    <a:lstStyle/>
                    <a:p>
                      <a:pPr indent="0" lvl="0" marL="0" marR="0" rtl="0" algn="l">
                        <a:lnSpc>
                          <a:spcPct val="100000"/>
                        </a:lnSpc>
                        <a:spcBef>
                          <a:spcPts val="0"/>
                        </a:spcBef>
                        <a:spcAft>
                          <a:spcPts val="0"/>
                        </a:spcAft>
                        <a:buClr>
                          <a:srgbClr val="000000"/>
                        </a:buClr>
                        <a:buSzPts val="900"/>
                        <a:buFont typeface="Arial"/>
                        <a:buNone/>
                      </a:pPr>
                      <a:r>
                        <a:rPr b="0" lang="ko-KR" sz="900" u="none" cap="none" strike="noStrike">
                          <a:solidFill>
                            <a:schemeClr val="dk1"/>
                          </a:solidFill>
                          <a:latin typeface="Malgun Gothic"/>
                          <a:ea typeface="Malgun Gothic"/>
                          <a:cs typeface="Malgun Gothic"/>
                          <a:sym typeface="Malgun Gothic"/>
                        </a:rPr>
                        <a:t>Ver.</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Malgun Gothic"/>
                        <a:buNone/>
                      </a:pPr>
                      <a:r>
                        <a:rPr b="0" lang="ko-KR" sz="900" u="none" cap="none" strike="noStrike">
                          <a:solidFill>
                            <a:schemeClr val="dk1"/>
                          </a:solidFill>
                          <a:latin typeface="Malgun Gothic"/>
                          <a:ea typeface="Malgun Gothic"/>
                          <a:cs typeface="Malgun Gothic"/>
                          <a:sym typeface="Malgun Gothic"/>
                        </a:rPr>
                        <a:t>Date.</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Malgun Gothic"/>
                        <a:buNone/>
                      </a:pPr>
                      <a:r>
                        <a:rPr b="0" lang="ko-KR" sz="900" u="none" cap="none" strike="noStrike">
                          <a:solidFill>
                            <a:schemeClr val="dk1"/>
                          </a:solidFill>
                          <a:latin typeface="Malgun Gothic"/>
                          <a:ea typeface="Malgun Gothic"/>
                          <a:cs typeface="Malgun Gothic"/>
                          <a:sym typeface="Malgun Gothic"/>
                        </a:rPr>
                        <a:t>Writer.</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b="0" sz="900" u="none" cap="none" strike="noStrike">
                        <a:solidFill>
                          <a:schemeClr val="dk1"/>
                        </a:solidFill>
                        <a:latin typeface="Malgun Gothic"/>
                        <a:ea typeface="Malgun Gothic"/>
                        <a:cs typeface="Malgun Gothic"/>
                        <a:sym typeface="Malgun Gothic"/>
                      </a:endParaRPr>
                    </a:p>
                  </a:txBody>
                  <a:tcPr marT="60950" marB="60950" marR="121925" marL="121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4" name="Google Shape;44;p63"/>
          <p:cNvSpPr txBox="1"/>
          <p:nvPr>
            <p:ph idx="1" type="body"/>
          </p:nvPr>
        </p:nvSpPr>
        <p:spPr>
          <a:xfrm>
            <a:off x="4114897" y="5793464"/>
            <a:ext cx="904165" cy="19163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100000"/>
              </a:lnSpc>
              <a:spcBef>
                <a:spcPts val="160"/>
              </a:spcBef>
              <a:spcAft>
                <a:spcPts val="0"/>
              </a:spcAft>
              <a:buClr>
                <a:srgbClr val="7F7F7F"/>
              </a:buClr>
              <a:buSzPts val="800"/>
              <a:buFont typeface="Arial"/>
              <a:buNone/>
              <a:defRPr b="0" i="0" sz="8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45" name="Google Shape;45;p63"/>
          <p:cNvSpPr txBox="1"/>
          <p:nvPr>
            <p:ph idx="2" type="body"/>
          </p:nvPr>
        </p:nvSpPr>
        <p:spPr>
          <a:xfrm>
            <a:off x="6028930" y="5790052"/>
            <a:ext cx="900818" cy="19163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100000"/>
              </a:lnSpc>
              <a:spcBef>
                <a:spcPts val="160"/>
              </a:spcBef>
              <a:spcAft>
                <a:spcPts val="0"/>
              </a:spcAft>
              <a:buClr>
                <a:srgbClr val="7F7F7F"/>
              </a:buClr>
              <a:buSzPts val="800"/>
              <a:buFont typeface="Arial"/>
              <a:buNone/>
              <a:defRPr b="0" i="0" sz="8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
        <p:nvSpPr>
          <p:cNvPr id="46" name="Google Shape;46;p63"/>
          <p:cNvSpPr txBox="1"/>
          <p:nvPr>
            <p:ph idx="3" type="body"/>
          </p:nvPr>
        </p:nvSpPr>
        <p:spPr>
          <a:xfrm>
            <a:off x="7939616" y="5790052"/>
            <a:ext cx="900819" cy="191631"/>
          </a:xfrm>
          <a:prstGeom prst="rect">
            <a:avLst/>
          </a:prstGeom>
          <a:noFill/>
          <a:ln>
            <a:noFill/>
          </a:ln>
        </p:spPr>
        <p:txBody>
          <a:bodyPr anchorCtr="0" anchor="ctr" bIns="45700" lIns="91425" spcFirstLastPara="1" rIns="91425" wrap="square" tIns="45700">
            <a:noAutofit/>
          </a:bodyPr>
          <a:lstStyle>
            <a:lvl1pPr indent="-228600" lvl="0" marL="457200" marR="0" rtl="0" algn="r">
              <a:lnSpc>
                <a:spcPct val="100000"/>
              </a:lnSpc>
              <a:spcBef>
                <a:spcPts val="160"/>
              </a:spcBef>
              <a:spcAft>
                <a:spcPts val="0"/>
              </a:spcAft>
              <a:buClr>
                <a:srgbClr val="7F7F7F"/>
              </a:buClr>
              <a:buSzPts val="800"/>
              <a:buFont typeface="Arial"/>
              <a:buNone/>
              <a:defRPr b="0" i="0" sz="8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graphicFrame>
        <p:nvGraphicFramePr>
          <p:cNvPr id="47" name="Google Shape;47;p63"/>
          <p:cNvGraphicFramePr/>
          <p:nvPr/>
        </p:nvGraphicFramePr>
        <p:xfrm>
          <a:off x="431372" y="495402"/>
          <a:ext cx="3000000" cy="3000000"/>
        </p:xfrm>
        <a:graphic>
          <a:graphicData uri="http://schemas.openxmlformats.org/drawingml/2006/table">
            <a:tbl>
              <a:tblPr bandRow="1" firstRow="1">
                <a:noFill/>
                <a:tableStyleId>{2AFE32D4-558A-4628-B573-6E90E6248179}</a:tableStyleId>
              </a:tblPr>
              <a:tblGrid>
                <a:gridCol w="10570700"/>
              </a:tblGrid>
              <a:tr h="487675">
                <a:tc>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txBody>
                  <a:tcPr marT="60950" marB="60950" marR="121925" marL="121925">
                    <a:lnL cap="flat" cmpd="sng" w="9525">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8D8D8"/>
                      </a:solidFill>
                      <a:prstDash val="solid"/>
                      <a:round/>
                      <a:headEnd len="sm" w="sm" type="none"/>
                      <a:tailEnd len="sm" w="sm" type="none"/>
                    </a:lnB>
                  </a:tcPr>
                </a:tc>
              </a:tr>
            </a:tbl>
          </a:graphicData>
        </a:graphic>
      </p:graphicFrame>
      <p:sp>
        <p:nvSpPr>
          <p:cNvPr id="48" name="Google Shape;48;p63"/>
          <p:cNvSpPr txBox="1"/>
          <p:nvPr>
            <p:ph type="title"/>
          </p:nvPr>
        </p:nvSpPr>
        <p:spPr>
          <a:xfrm>
            <a:off x="431372" y="218044"/>
            <a:ext cx="11425269" cy="84957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800"/>
              <a:buFont typeface="Malgun Gothic"/>
              <a:buNone/>
              <a:defRPr b="0" i="0" sz="28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9" name="Google Shape;49;p63"/>
          <p:cNvSpPr txBox="1"/>
          <p:nvPr/>
        </p:nvSpPr>
        <p:spPr>
          <a:xfrm>
            <a:off x="5175792" y="6454032"/>
            <a:ext cx="1936428" cy="110351"/>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600"/>
              <a:buFont typeface="Arial"/>
              <a:buNone/>
            </a:pPr>
            <a:r>
              <a:rPr b="0" i="0" lang="ko-KR" sz="600" u="none" cap="none" strike="noStrike">
                <a:solidFill>
                  <a:srgbClr val="8D95A0"/>
                </a:solidFill>
                <a:latin typeface="Arial"/>
                <a:ea typeface="Arial"/>
                <a:cs typeface="Arial"/>
                <a:sym typeface="Arial"/>
              </a:rPr>
              <a:t>Copyrights 2019  © </a:t>
            </a:r>
            <a:r>
              <a:rPr b="0" i="0" lang="ko-KR" sz="600" u="none" cap="none" strike="noStrike">
                <a:solidFill>
                  <a:srgbClr val="938953"/>
                </a:solidFill>
                <a:latin typeface="Arial"/>
                <a:ea typeface="Arial"/>
                <a:cs typeface="Arial"/>
                <a:sym typeface="Arial"/>
              </a:rPr>
              <a:t>Your company name</a:t>
            </a:r>
            <a:r>
              <a:rPr b="0" i="0" lang="ko-KR" sz="600" u="none" cap="none" strike="noStrike">
                <a:solidFill>
                  <a:srgbClr val="8D95A0"/>
                </a:solidFill>
                <a:latin typeface="Arial"/>
                <a:ea typeface="Arial"/>
                <a:cs typeface="Arial"/>
                <a:sym typeface="Arial"/>
              </a:rPr>
              <a:t>.  All Rights Reserved.</a:t>
            </a:r>
            <a:endParaRPr b="0" i="0" sz="1400" u="none" cap="none" strike="noStrike">
              <a:solidFill>
                <a:srgbClr val="000000"/>
              </a:solidFill>
              <a:latin typeface="Arial"/>
              <a:ea typeface="Arial"/>
              <a:cs typeface="Arial"/>
              <a:sym typeface="Arial"/>
            </a:endParaRPr>
          </a:p>
        </p:txBody>
      </p:sp>
      <p:sp>
        <p:nvSpPr>
          <p:cNvPr id="50" name="Google Shape;50;p63"/>
          <p:cNvSpPr txBox="1"/>
          <p:nvPr/>
        </p:nvSpPr>
        <p:spPr>
          <a:xfrm>
            <a:off x="2847515" y="6115648"/>
            <a:ext cx="6496971" cy="230384"/>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Clr>
                <a:srgbClr val="000000"/>
              </a:buClr>
              <a:buSzPts val="600"/>
              <a:buFont typeface="Arial"/>
              <a:buNone/>
            </a:pPr>
            <a:r>
              <a:rPr b="0" i="0" lang="ko-KR" sz="600" u="none" cap="none" strike="noStrike">
                <a:solidFill>
                  <a:srgbClr val="8D95A0"/>
                </a:solidFill>
                <a:latin typeface="Arial"/>
                <a:ea typeface="Arial"/>
                <a:cs typeface="Arial"/>
                <a:sym typeface="Arial"/>
              </a:rPr>
              <a:t>This report contains information that is confidential and proprietary to petdoc and is solely for the use of Petdoc personnel. No part of it may be used, circulated, quoted, or reproduced for distribution outside</a:t>
            </a:r>
            <a:endParaRPr b="0" i="0" sz="600" u="none" cap="none" strike="noStrike">
              <a:solidFill>
                <a:srgbClr val="8D95A0"/>
              </a:solidFill>
              <a:latin typeface="Malgun Gothic"/>
              <a:ea typeface="Malgun Gothic"/>
              <a:cs typeface="Malgun Gothic"/>
              <a:sym typeface="Malgun Gothic"/>
            </a:endParaRPr>
          </a:p>
          <a:p>
            <a:pPr indent="0" lvl="0" marL="0" marR="0" rtl="0" algn="ctr">
              <a:lnSpc>
                <a:spcPct val="130000"/>
              </a:lnSpc>
              <a:spcBef>
                <a:spcPts val="0"/>
              </a:spcBef>
              <a:spcAft>
                <a:spcPts val="0"/>
              </a:spcAft>
              <a:buClr>
                <a:srgbClr val="000000"/>
              </a:buClr>
              <a:buSzPts val="600"/>
              <a:buFont typeface="Arial"/>
              <a:buNone/>
            </a:pPr>
            <a:r>
              <a:rPr b="0" i="0" lang="ko-KR" sz="600" u="none" cap="none" strike="noStrike">
                <a:solidFill>
                  <a:srgbClr val="938953"/>
                </a:solidFill>
                <a:latin typeface="Arial"/>
                <a:ea typeface="Arial"/>
                <a:cs typeface="Arial"/>
                <a:sym typeface="Arial"/>
              </a:rPr>
              <a:t>Your company name</a:t>
            </a:r>
            <a:r>
              <a:rPr b="0" i="0" lang="ko-KR" sz="600" u="none" cap="none" strike="noStrike">
                <a:solidFill>
                  <a:srgbClr val="8D95A0"/>
                </a:solidFill>
                <a:latin typeface="Arial"/>
                <a:ea typeface="Arial"/>
                <a:cs typeface="Arial"/>
                <a:sym typeface="Arial"/>
              </a:rPr>
              <a:t>. If you are not the intended recipient of this report, you are hereby notified that the use, circulation, quoting, or reproducing of this report is strictly prohibited and may be unlawful.</a:t>
            </a:r>
            <a:endParaRPr b="0" i="0" sz="1400" u="none" cap="none" strike="noStrike">
              <a:solidFill>
                <a:srgbClr val="000000"/>
              </a:solidFill>
              <a:latin typeface="Arial"/>
              <a:ea typeface="Arial"/>
              <a:cs typeface="Arial"/>
              <a:sym typeface="Arial"/>
            </a:endParaRPr>
          </a:p>
        </p:txBody>
      </p:sp>
      <p:sp>
        <p:nvSpPr>
          <p:cNvPr id="51" name="Google Shape;51;p63"/>
          <p:cNvSpPr/>
          <p:nvPr/>
        </p:nvSpPr>
        <p:spPr>
          <a:xfrm>
            <a:off x="5492572" y="3249263"/>
            <a:ext cx="1302868" cy="359473"/>
          </a:xfrm>
          <a:prstGeom prst="rect">
            <a:avLst/>
          </a:prstGeom>
          <a:solidFill>
            <a:srgbClr val="FF5A5C"/>
          </a:solidFill>
          <a:ln>
            <a:noFill/>
          </a:ln>
        </p:spPr>
        <p:txBody>
          <a:bodyPr anchorCtr="0" anchor="ctr" bIns="37775" lIns="37775" spcFirstLastPara="1" rIns="37775" wrap="square" tIns="37775">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Confidential</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52" name="Shape 52"/>
        <p:cNvGrpSpPr/>
        <p:nvPr/>
      </p:nvGrpSpPr>
      <p:grpSpPr>
        <a:xfrm>
          <a:off x="0" y="0"/>
          <a:ext cx="0" cy="0"/>
          <a:chOff x="0" y="0"/>
          <a:chExt cx="0" cy="0"/>
        </a:xfrm>
      </p:grpSpPr>
      <p:graphicFrame>
        <p:nvGraphicFramePr>
          <p:cNvPr id="53" name="Google Shape;53;p64"/>
          <p:cNvGraphicFramePr/>
          <p:nvPr/>
        </p:nvGraphicFramePr>
        <p:xfrm>
          <a:off x="431372" y="495402"/>
          <a:ext cx="3000000" cy="3000000"/>
        </p:xfrm>
        <a:graphic>
          <a:graphicData uri="http://schemas.openxmlformats.org/drawingml/2006/table">
            <a:tbl>
              <a:tblPr bandRow="1" firstRow="1">
                <a:noFill/>
                <a:tableStyleId>{2AFE32D4-558A-4628-B573-6E90E6248179}</a:tableStyleId>
              </a:tblPr>
              <a:tblGrid>
                <a:gridCol w="10570700"/>
              </a:tblGrid>
              <a:tr h="487675">
                <a:tc>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p>
                  </a:txBody>
                  <a:tcPr marT="60950" marB="60950" marR="121925" marL="121925">
                    <a:lnL cap="flat" cmpd="sng" w="9525">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8D8D8"/>
                      </a:solidFill>
                      <a:prstDash val="solid"/>
                      <a:round/>
                      <a:headEnd len="sm" w="sm" type="none"/>
                      <a:tailEnd len="sm" w="sm" type="none"/>
                    </a:lnB>
                  </a:tcPr>
                </a:tc>
              </a:tr>
            </a:tbl>
          </a:graphicData>
        </a:graphic>
      </p:graphicFrame>
      <p:sp>
        <p:nvSpPr>
          <p:cNvPr id="54" name="Google Shape;54;p64"/>
          <p:cNvSpPr txBox="1"/>
          <p:nvPr>
            <p:ph type="title"/>
          </p:nvPr>
        </p:nvSpPr>
        <p:spPr>
          <a:xfrm>
            <a:off x="452672" y="371730"/>
            <a:ext cx="11425269" cy="61135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800"/>
              <a:buFont typeface="Malgun Gothic"/>
              <a:buNone/>
              <a:defRPr b="0" i="0" sz="28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spTree>
      <p:nvGrpSpPr>
        <p:cNvPr id="55" name="Shape 55"/>
        <p:cNvGrpSpPr/>
        <p:nvPr/>
      </p:nvGrpSpPr>
      <p:grpSpPr>
        <a:xfrm>
          <a:off x="0" y="0"/>
          <a:ext cx="0" cy="0"/>
          <a:chOff x="0" y="0"/>
          <a:chExt cx="0" cy="0"/>
        </a:xfrm>
      </p:grpSpPr>
      <p:sp>
        <p:nvSpPr>
          <p:cNvPr id="56" name="Google Shape;56;p65"/>
          <p:cNvSpPr txBox="1"/>
          <p:nvPr>
            <p:ph type="title"/>
          </p:nvPr>
        </p:nvSpPr>
        <p:spPr>
          <a:xfrm>
            <a:off x="431372" y="2286628"/>
            <a:ext cx="11425269" cy="849577"/>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2800"/>
              <a:buFont typeface="Malgun Gothic"/>
              <a:buNone/>
              <a:defRPr b="0" i="0" sz="28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57" name="Google Shape;57;p65"/>
          <p:cNvCxnSpPr/>
          <p:nvPr/>
        </p:nvCxnSpPr>
        <p:spPr>
          <a:xfrm>
            <a:off x="1687374" y="3236979"/>
            <a:ext cx="8953804" cy="0"/>
          </a:xfrm>
          <a:prstGeom prst="straightConnector1">
            <a:avLst/>
          </a:prstGeom>
          <a:noFill/>
          <a:ln cap="flat" cmpd="sng" w="9525">
            <a:solidFill>
              <a:srgbClr val="D8D8D8"/>
            </a:solidFill>
            <a:prstDash val="solid"/>
            <a:round/>
            <a:headEnd len="sm" w="sm" type="none"/>
            <a:tailEnd len="sm" w="sm" type="none"/>
          </a:ln>
        </p:spPr>
      </p:cxnSp>
      <p:cxnSp>
        <p:nvCxnSpPr>
          <p:cNvPr id="58" name="Google Shape;58;p65"/>
          <p:cNvCxnSpPr/>
          <p:nvPr/>
        </p:nvCxnSpPr>
        <p:spPr>
          <a:xfrm>
            <a:off x="1687374" y="2180861"/>
            <a:ext cx="8953804" cy="0"/>
          </a:xfrm>
          <a:prstGeom prst="straightConnector1">
            <a:avLst/>
          </a:prstGeom>
          <a:noFill/>
          <a:ln cap="flat" cmpd="sng" w="9525">
            <a:solidFill>
              <a:srgbClr val="D8D8D8"/>
            </a:solidFill>
            <a:prstDash val="solid"/>
            <a:round/>
            <a:headEnd len="sm" w="sm" type="none"/>
            <a:tailEnd len="sm" w="sm" type="none"/>
          </a:ln>
        </p:spPr>
      </p:cxnSp>
      <p:sp>
        <p:nvSpPr>
          <p:cNvPr id="59" name="Google Shape;59;p65"/>
          <p:cNvSpPr txBox="1"/>
          <p:nvPr>
            <p:ph idx="1" type="body"/>
          </p:nvPr>
        </p:nvSpPr>
        <p:spPr>
          <a:xfrm>
            <a:off x="1687373" y="3332989"/>
            <a:ext cx="8953804" cy="6720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180"/>
              </a:spcBef>
              <a:spcAft>
                <a:spcPts val="0"/>
              </a:spcAft>
              <a:buClr>
                <a:srgbClr val="7F7F7F"/>
              </a:buClr>
              <a:buSzPts val="900"/>
              <a:buFont typeface="Arial"/>
              <a:buNone/>
              <a:defRPr b="0" i="0" sz="900" u="none" cap="none" strike="noStrike">
                <a:solidFill>
                  <a:srgbClr val="7F7F7F"/>
                </a:solidFill>
                <a:latin typeface="Malgun Gothic"/>
                <a:ea typeface="Malgun Gothic"/>
                <a:cs typeface="Malgun Gothic"/>
                <a:sym typeface="Malgun Gothic"/>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 name="Shape 3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 name="Shape 3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 id="2147483659"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ph type="title"/>
          </p:nvPr>
        </p:nvSpPr>
        <p:spPr>
          <a:xfrm>
            <a:off x="431372" y="2286628"/>
            <a:ext cx="11425269" cy="84957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Malgun Gothic"/>
              <a:buNone/>
            </a:pPr>
            <a:r>
              <a:rPr lang="ko-KR"/>
              <a:t>SYSOFT PMS System</a:t>
            </a:r>
            <a:endParaRPr/>
          </a:p>
        </p:txBody>
      </p:sp>
      <p:sp>
        <p:nvSpPr>
          <p:cNvPr id="116" name="Google Shape;116;p1"/>
          <p:cNvSpPr txBox="1"/>
          <p:nvPr>
            <p:ph idx="1" type="body"/>
          </p:nvPr>
        </p:nvSpPr>
        <p:spPr>
          <a:xfrm>
            <a:off x="1687373" y="3332989"/>
            <a:ext cx="8953804" cy="67207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7F7F7F"/>
              </a:buClr>
              <a:buSzPts val="900"/>
              <a:buNone/>
            </a:pPr>
            <a:r>
              <a:t/>
            </a:r>
            <a:endParaRPr/>
          </a:p>
        </p:txBody>
      </p:sp>
      <p:graphicFrame>
        <p:nvGraphicFramePr>
          <p:cNvPr id="117" name="Google Shape;117;p1"/>
          <p:cNvGraphicFramePr/>
          <p:nvPr/>
        </p:nvGraphicFramePr>
        <p:xfrm>
          <a:off x="9453875" y="188305"/>
          <a:ext cx="3000000" cy="3000000"/>
        </p:xfrm>
        <a:graphic>
          <a:graphicData uri="http://schemas.openxmlformats.org/drawingml/2006/table">
            <a:tbl>
              <a:tblPr>
                <a:noFill/>
                <a:tableStyleId>{E9C9F139-F866-4E69-BE28-9411AF58AE52}</a:tableStyleId>
              </a:tblPr>
              <a:tblGrid>
                <a:gridCol w="1226100"/>
                <a:gridCol w="1226100"/>
              </a:tblGrid>
              <a:tr h="312025">
                <a:tc>
                  <a:txBody>
                    <a:bodyPr/>
                    <a:lstStyle/>
                    <a:p>
                      <a:pPr indent="0" lvl="0" marL="0" rtl="0" algn="ctr">
                        <a:spcBef>
                          <a:spcPts val="0"/>
                        </a:spcBef>
                        <a:spcAft>
                          <a:spcPts val="0"/>
                        </a:spcAft>
                        <a:buNone/>
                      </a:pPr>
                      <a:r>
                        <a:rPr lang="ko-KR" sz="1100"/>
                        <a:t>문서번호</a:t>
                      </a:r>
                      <a:endParaRPr sz="1100"/>
                    </a:p>
                  </a:txBody>
                  <a:tcPr marT="91425" marB="91425" marR="91425" marL="91425">
                    <a:solidFill>
                      <a:srgbClr val="D8D8D8"/>
                    </a:solidFill>
                  </a:tcPr>
                </a:tc>
                <a:tc>
                  <a:txBody>
                    <a:bodyPr/>
                    <a:lstStyle/>
                    <a:p>
                      <a:pPr indent="0" lvl="0" marL="0" rtl="0" algn="ctr">
                        <a:spcBef>
                          <a:spcPts val="0"/>
                        </a:spcBef>
                        <a:spcAft>
                          <a:spcPts val="0"/>
                        </a:spcAft>
                        <a:buNone/>
                      </a:pPr>
                      <a:r>
                        <a:rPr lang="ko-KR" sz="1100"/>
                        <a:t>SY-04</a:t>
                      </a:r>
                      <a:endParaRPr sz="1100"/>
                    </a:p>
                  </a:txBody>
                  <a:tcPr marT="91425" marB="91425" marR="91425" marL="91425"/>
                </a:tc>
              </a:tr>
              <a:tr h="312025">
                <a:tc>
                  <a:txBody>
                    <a:bodyPr/>
                    <a:lstStyle/>
                    <a:p>
                      <a:pPr indent="0" lvl="0" marL="0" rtl="0" algn="ctr">
                        <a:spcBef>
                          <a:spcPts val="0"/>
                        </a:spcBef>
                        <a:spcAft>
                          <a:spcPts val="0"/>
                        </a:spcAft>
                        <a:buNone/>
                      </a:pPr>
                      <a:r>
                        <a:rPr lang="ko-KR" sz="1100"/>
                        <a:t>작성자</a:t>
                      </a:r>
                      <a:endParaRPr sz="1100"/>
                    </a:p>
                  </a:txBody>
                  <a:tcPr marT="91425" marB="91425" marR="91425" marL="91425">
                    <a:solidFill>
                      <a:srgbClr val="D8D8D8"/>
                    </a:solidFill>
                  </a:tcPr>
                </a:tc>
                <a:tc>
                  <a:txBody>
                    <a:bodyPr/>
                    <a:lstStyle/>
                    <a:p>
                      <a:pPr indent="0" lvl="0" marL="0" rtl="0" algn="ctr">
                        <a:spcBef>
                          <a:spcPts val="0"/>
                        </a:spcBef>
                        <a:spcAft>
                          <a:spcPts val="0"/>
                        </a:spcAft>
                        <a:buNone/>
                      </a:pPr>
                      <a:r>
                        <a:rPr lang="ko-KR" sz="1100"/>
                        <a:t>2조</a:t>
                      </a:r>
                      <a:endParaRPr sz="1100"/>
                    </a:p>
                  </a:txBody>
                  <a:tcPr marT="91425" marB="91425" marR="91425" marL="91425"/>
                </a:tc>
              </a:tr>
              <a:tr h="376600">
                <a:tc>
                  <a:txBody>
                    <a:bodyPr/>
                    <a:lstStyle/>
                    <a:p>
                      <a:pPr indent="0" lvl="0" marL="0" rtl="0" algn="ctr">
                        <a:spcBef>
                          <a:spcPts val="0"/>
                        </a:spcBef>
                        <a:spcAft>
                          <a:spcPts val="0"/>
                        </a:spcAft>
                        <a:buNone/>
                      </a:pPr>
                      <a:r>
                        <a:rPr lang="ko-KR" sz="1100"/>
                        <a:t>작성일자</a:t>
                      </a:r>
                      <a:endParaRPr sz="1100"/>
                    </a:p>
                  </a:txBody>
                  <a:tcPr marT="91425" marB="91425" marR="91425" marL="91425">
                    <a:solidFill>
                      <a:srgbClr val="D8D8D8"/>
                    </a:solidFill>
                  </a:tcPr>
                </a:tc>
                <a:tc>
                  <a:txBody>
                    <a:bodyPr/>
                    <a:lstStyle/>
                    <a:p>
                      <a:pPr indent="0" lvl="0" marL="0" rtl="0" algn="ctr">
                        <a:spcBef>
                          <a:spcPts val="0"/>
                        </a:spcBef>
                        <a:spcAft>
                          <a:spcPts val="0"/>
                        </a:spcAft>
                        <a:buNone/>
                      </a:pPr>
                      <a:r>
                        <a:rPr lang="ko-KR" sz="1100"/>
                        <a:t>2022.07.15</a:t>
                      </a:r>
                      <a:endParaRPr sz="1100"/>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10"/>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팀원</a:t>
            </a:r>
            <a:endParaRPr/>
          </a:p>
        </p:txBody>
      </p:sp>
      <p:sp>
        <p:nvSpPr>
          <p:cNvPr id="442" name="Google Shape;442;p10"/>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센터 &gt; 목록 선택 &gt; 프로젝트 팀원</a:t>
            </a:r>
            <a:endParaRPr/>
          </a:p>
        </p:txBody>
      </p:sp>
      <p:graphicFrame>
        <p:nvGraphicFramePr>
          <p:cNvPr id="443" name="Google Shape;443;p10"/>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프로젝트에 참여하게될 팀원을 선택</a:t>
                      </a:r>
                      <a:endParaRPr b="0" sz="8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이 페이지는 관리자만 추가 및 삭제가 가능하며 권한이 없는 사원은 목록만 확인이 가능</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찾는 사원이 속해있는 팀을 선택</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특정 사원을 검색</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전체 사용자 한 명을 선택하여 추가 선택 시 멤버에 추가</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멤버의 한 명을 선택하여 삭제</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graphicFrame>
        <p:nvGraphicFramePr>
          <p:cNvPr id="444" name="Google Shape;444;p10"/>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445" name="Google Shape;445;p10"/>
          <p:cNvGraphicFramePr/>
          <p:nvPr/>
        </p:nvGraphicFramePr>
        <p:xfrm>
          <a:off x="47328" y="2420888"/>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446" name="Google Shape;446;p10"/>
          <p:cNvGraphicFramePr/>
          <p:nvPr/>
        </p:nvGraphicFramePr>
        <p:xfrm>
          <a:off x="47328" y="3068960"/>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447" name="Google Shape;447;p10"/>
          <p:cNvGraphicFramePr/>
          <p:nvPr/>
        </p:nvGraphicFramePr>
        <p:xfrm>
          <a:off x="47328" y="4653136"/>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448" name="Google Shape;448;p10"/>
          <p:cNvSpPr/>
          <p:nvPr/>
        </p:nvSpPr>
        <p:spPr>
          <a:xfrm>
            <a:off x="1631504" y="476672"/>
            <a:ext cx="6840760" cy="5976664"/>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449" name="Google Shape;449;p10"/>
          <p:cNvSpPr/>
          <p:nvPr/>
        </p:nvSpPr>
        <p:spPr>
          <a:xfrm>
            <a:off x="2279576" y="1412776"/>
            <a:ext cx="2304256" cy="261610"/>
          </a:xfrm>
          <a:prstGeom prst="roundRect">
            <a:avLst>
              <a:gd fmla="val 16667" name="adj"/>
            </a:avLst>
          </a:prstGeom>
          <a:no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450" name="Google Shape;450;p10"/>
          <p:cNvSpPr txBox="1"/>
          <p:nvPr/>
        </p:nvSpPr>
        <p:spPr>
          <a:xfrm>
            <a:off x="2504178" y="1456764"/>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팀1</a:t>
            </a:r>
            <a:endParaRPr b="0" i="0" sz="700" u="none" cap="none" strike="noStrike">
              <a:solidFill>
                <a:srgbClr val="7F7F7F"/>
              </a:solidFill>
              <a:latin typeface="Malgun Gothic"/>
              <a:ea typeface="Malgun Gothic"/>
              <a:cs typeface="Malgun Gothic"/>
              <a:sym typeface="Malgun Gothic"/>
            </a:endParaRPr>
          </a:p>
        </p:txBody>
      </p:sp>
      <p:sp>
        <p:nvSpPr>
          <p:cNvPr id="451" name="Google Shape;451;p10"/>
          <p:cNvSpPr txBox="1"/>
          <p:nvPr/>
        </p:nvSpPr>
        <p:spPr>
          <a:xfrm>
            <a:off x="4203249" y="1462564"/>
            <a:ext cx="32573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Malgun Gothic"/>
              <a:buNone/>
            </a:pPr>
            <a:r>
              <a:rPr b="0" i="0" lang="ko-KR" sz="1100" u="none" cap="none" strike="noStrike">
                <a:solidFill>
                  <a:srgbClr val="000000"/>
                </a:solidFill>
                <a:latin typeface="Malgun Gothic"/>
                <a:ea typeface="Malgun Gothic"/>
                <a:cs typeface="Malgun Gothic"/>
                <a:sym typeface="Malgun Gothic"/>
              </a:rPr>
              <a:t>﹀</a:t>
            </a:r>
            <a:endParaRPr b="0" i="0" sz="1100" u="none" cap="none" strike="noStrike">
              <a:solidFill>
                <a:srgbClr val="000000"/>
              </a:solidFill>
              <a:latin typeface="Malgun Gothic"/>
              <a:ea typeface="Malgun Gothic"/>
              <a:cs typeface="Malgun Gothic"/>
              <a:sym typeface="Malgun Gothic"/>
            </a:endParaRPr>
          </a:p>
        </p:txBody>
      </p:sp>
      <p:sp>
        <p:nvSpPr>
          <p:cNvPr id="452" name="Google Shape;452;p10"/>
          <p:cNvSpPr/>
          <p:nvPr/>
        </p:nvSpPr>
        <p:spPr>
          <a:xfrm>
            <a:off x="5483932" y="1412776"/>
            <a:ext cx="2304256" cy="261610"/>
          </a:xfrm>
          <a:prstGeom prst="roundRect">
            <a:avLst>
              <a:gd fmla="val 16667" name="adj"/>
            </a:avLst>
          </a:prstGeom>
          <a:no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453" name="Google Shape;453;p10"/>
          <p:cNvSpPr txBox="1"/>
          <p:nvPr/>
        </p:nvSpPr>
        <p:spPr>
          <a:xfrm>
            <a:off x="5483932" y="1456764"/>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Search…</a:t>
            </a:r>
            <a:endParaRPr b="0" i="0" sz="700" u="none" cap="none" strike="noStrike">
              <a:solidFill>
                <a:srgbClr val="7F7F7F"/>
              </a:solidFill>
              <a:latin typeface="Malgun Gothic"/>
              <a:ea typeface="Malgun Gothic"/>
              <a:cs typeface="Malgun Gothic"/>
              <a:sym typeface="Malgun Gothic"/>
            </a:endParaRPr>
          </a:p>
        </p:txBody>
      </p:sp>
      <p:sp>
        <p:nvSpPr>
          <p:cNvPr id="454" name="Google Shape;454;p10"/>
          <p:cNvSpPr/>
          <p:nvPr/>
        </p:nvSpPr>
        <p:spPr>
          <a:xfrm>
            <a:off x="7287520" y="1412776"/>
            <a:ext cx="500668" cy="261609"/>
          </a:xfrm>
          <a:prstGeom prst="roundRect">
            <a:avLst>
              <a:gd fmla="val 16667" name="adj"/>
            </a:avLst>
          </a:prstGeom>
          <a:noFill/>
          <a:ln cap="flat" cmpd="sng" w="9525">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Malgun Gothic"/>
              <a:buNone/>
            </a:pPr>
            <a:r>
              <a:rPr b="0" i="0" lang="ko-KR" sz="700" u="none" cap="none" strike="noStrike">
                <a:solidFill>
                  <a:srgbClr val="000000"/>
                </a:solidFill>
                <a:latin typeface="Malgun Gothic"/>
                <a:ea typeface="Malgun Gothic"/>
                <a:cs typeface="Malgun Gothic"/>
                <a:sym typeface="Malgun Gothic"/>
              </a:rPr>
              <a:t>검색</a:t>
            </a:r>
            <a:endParaRPr b="0" i="0" sz="800" u="none" cap="none" strike="noStrike">
              <a:solidFill>
                <a:srgbClr val="000000"/>
              </a:solidFill>
              <a:latin typeface="Malgun Gothic"/>
              <a:ea typeface="Malgun Gothic"/>
              <a:cs typeface="Malgun Gothic"/>
              <a:sym typeface="Malgun Gothic"/>
            </a:endParaRPr>
          </a:p>
        </p:txBody>
      </p:sp>
      <p:cxnSp>
        <p:nvCxnSpPr>
          <p:cNvPr id="455" name="Google Shape;455;p10"/>
          <p:cNvCxnSpPr/>
          <p:nvPr/>
        </p:nvCxnSpPr>
        <p:spPr>
          <a:xfrm>
            <a:off x="1925074" y="978631"/>
            <a:ext cx="6213357" cy="0"/>
          </a:xfrm>
          <a:prstGeom prst="straightConnector1">
            <a:avLst/>
          </a:prstGeom>
          <a:noFill/>
          <a:ln cap="flat" cmpd="sng" w="9525">
            <a:solidFill>
              <a:srgbClr val="BFBFBF"/>
            </a:solidFill>
            <a:prstDash val="solid"/>
            <a:round/>
            <a:headEnd len="sm" w="sm" type="none"/>
            <a:tailEnd len="sm" w="sm" type="none"/>
          </a:ln>
        </p:spPr>
      </p:cxnSp>
      <p:sp>
        <p:nvSpPr>
          <p:cNvPr id="456" name="Google Shape;456;p10"/>
          <p:cNvSpPr txBox="1"/>
          <p:nvPr/>
        </p:nvSpPr>
        <p:spPr>
          <a:xfrm>
            <a:off x="5528486" y="1900941"/>
            <a:ext cx="136815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666666"/>
              </a:buClr>
              <a:buSzPts val="800"/>
              <a:buFont typeface="Malgun Gothic"/>
              <a:buNone/>
            </a:pPr>
            <a:r>
              <a:rPr b="0" i="0" lang="ko-KR" sz="800" u="none" cap="none" strike="noStrike">
                <a:solidFill>
                  <a:srgbClr val="666666"/>
                </a:solidFill>
                <a:latin typeface="Malgun Gothic"/>
                <a:ea typeface="Malgun Gothic"/>
                <a:cs typeface="Malgun Gothic"/>
                <a:sym typeface="Malgun Gothic"/>
              </a:rPr>
              <a:t>Engagement 멤버</a:t>
            </a:r>
            <a:endParaRPr b="0" i="0" sz="700" u="none" cap="none" strike="noStrike">
              <a:solidFill>
                <a:srgbClr val="7F7F7F"/>
              </a:solidFill>
              <a:latin typeface="Malgun Gothic"/>
              <a:ea typeface="Malgun Gothic"/>
              <a:cs typeface="Malgun Gothic"/>
              <a:sym typeface="Malgun Gothic"/>
            </a:endParaRPr>
          </a:p>
        </p:txBody>
      </p:sp>
      <p:sp>
        <p:nvSpPr>
          <p:cNvPr id="457" name="Google Shape;457;p10"/>
          <p:cNvSpPr txBox="1"/>
          <p:nvPr/>
        </p:nvSpPr>
        <p:spPr>
          <a:xfrm>
            <a:off x="2324130" y="1895223"/>
            <a:ext cx="136815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666666"/>
              </a:buClr>
              <a:buSzPts val="800"/>
              <a:buFont typeface="Malgun Gothic"/>
              <a:buNone/>
            </a:pPr>
            <a:r>
              <a:rPr b="0" i="0" lang="ko-KR" sz="800" u="none" cap="none" strike="noStrike">
                <a:solidFill>
                  <a:srgbClr val="666666"/>
                </a:solidFill>
                <a:latin typeface="Malgun Gothic"/>
                <a:ea typeface="Malgun Gothic"/>
                <a:cs typeface="Malgun Gothic"/>
                <a:sym typeface="Malgun Gothic"/>
              </a:rPr>
              <a:t>전체 사용자</a:t>
            </a:r>
            <a:endParaRPr b="0" i="0" sz="700" u="none" cap="none" strike="noStrike">
              <a:solidFill>
                <a:srgbClr val="7F7F7F"/>
              </a:solidFill>
              <a:latin typeface="Malgun Gothic"/>
              <a:ea typeface="Malgun Gothic"/>
              <a:cs typeface="Malgun Gothic"/>
              <a:sym typeface="Malgun Gothic"/>
            </a:endParaRPr>
          </a:p>
        </p:txBody>
      </p:sp>
      <p:sp>
        <p:nvSpPr>
          <p:cNvPr id="458" name="Google Shape;458;p10"/>
          <p:cNvSpPr/>
          <p:nvPr/>
        </p:nvSpPr>
        <p:spPr>
          <a:xfrm>
            <a:off x="1881987" y="551539"/>
            <a:ext cx="894937"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66092"/>
              </a:buClr>
              <a:buSzPts val="800"/>
              <a:buFont typeface="Malgun Gothic"/>
              <a:buNone/>
            </a:pPr>
            <a:r>
              <a:rPr b="0" i="0" lang="ko-KR" sz="800" u="none" cap="none" strike="noStrike">
                <a:solidFill>
                  <a:srgbClr val="366092"/>
                </a:solidFill>
                <a:latin typeface="Malgun Gothic"/>
                <a:ea typeface="Malgun Gothic"/>
                <a:cs typeface="Malgun Gothic"/>
                <a:sym typeface="Malgun Gothic"/>
              </a:rPr>
              <a:t>프로젝트 정보</a:t>
            </a:r>
            <a:endParaRPr b="0" i="0" sz="1400" u="none" cap="none" strike="noStrike">
              <a:solidFill>
                <a:srgbClr val="000000"/>
              </a:solidFill>
              <a:latin typeface="Arial"/>
              <a:ea typeface="Arial"/>
              <a:cs typeface="Arial"/>
              <a:sym typeface="Arial"/>
            </a:endParaRPr>
          </a:p>
        </p:txBody>
      </p:sp>
      <p:sp>
        <p:nvSpPr>
          <p:cNvPr id="459" name="Google Shape;459;p10"/>
          <p:cNvSpPr/>
          <p:nvPr/>
        </p:nvSpPr>
        <p:spPr>
          <a:xfrm>
            <a:off x="2948859" y="551540"/>
            <a:ext cx="894937"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53734"/>
              </a:buClr>
              <a:buSzPts val="800"/>
              <a:buFont typeface="Malgun Gothic"/>
              <a:buNone/>
            </a:pPr>
            <a:r>
              <a:rPr b="0" i="0" lang="ko-KR" sz="800" u="none" cap="none" strike="noStrike">
                <a:solidFill>
                  <a:srgbClr val="953734"/>
                </a:solidFill>
                <a:latin typeface="Malgun Gothic"/>
                <a:ea typeface="Malgun Gothic"/>
                <a:cs typeface="Malgun Gothic"/>
                <a:sym typeface="Malgun Gothic"/>
              </a:rPr>
              <a:t>프로젝트 팀원</a:t>
            </a:r>
            <a:endParaRPr b="0" i="0" sz="1400" u="none" cap="none" strike="noStrike">
              <a:solidFill>
                <a:srgbClr val="000000"/>
              </a:solidFill>
              <a:latin typeface="Arial"/>
              <a:ea typeface="Arial"/>
              <a:cs typeface="Arial"/>
              <a:sym typeface="Arial"/>
            </a:endParaRPr>
          </a:p>
        </p:txBody>
      </p:sp>
      <p:sp>
        <p:nvSpPr>
          <p:cNvPr id="460" name="Google Shape;460;p10"/>
          <p:cNvSpPr/>
          <p:nvPr/>
        </p:nvSpPr>
        <p:spPr>
          <a:xfrm>
            <a:off x="4011030" y="557139"/>
            <a:ext cx="679269"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6923C"/>
              </a:buClr>
              <a:buSzPts val="800"/>
              <a:buFont typeface="Malgun Gothic"/>
              <a:buNone/>
            </a:pPr>
            <a:r>
              <a:rPr b="0" i="0" lang="ko-KR" sz="800" u="none" cap="none" strike="noStrike">
                <a:solidFill>
                  <a:srgbClr val="76923C"/>
                </a:solidFill>
                <a:latin typeface="Malgun Gothic"/>
                <a:ea typeface="Malgun Gothic"/>
                <a:cs typeface="Malgun Gothic"/>
                <a:sym typeface="Malgun Gothic"/>
              </a:rPr>
              <a:t>WBS</a:t>
            </a:r>
            <a:endParaRPr b="0" i="0" sz="800" u="none" cap="none" strike="noStrike">
              <a:solidFill>
                <a:srgbClr val="76923C"/>
              </a:solidFill>
              <a:latin typeface="Malgun Gothic"/>
              <a:ea typeface="Malgun Gothic"/>
              <a:cs typeface="Malgun Gothic"/>
              <a:sym typeface="Malgun Gothic"/>
            </a:endParaRPr>
          </a:p>
        </p:txBody>
      </p:sp>
      <p:sp>
        <p:nvSpPr>
          <p:cNvPr id="461" name="Google Shape;461;p10"/>
          <p:cNvSpPr/>
          <p:nvPr/>
        </p:nvSpPr>
        <p:spPr>
          <a:xfrm>
            <a:off x="4862995" y="548681"/>
            <a:ext cx="894937"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F497A"/>
              </a:buClr>
              <a:buSzPts val="800"/>
              <a:buFont typeface="Malgun Gothic"/>
              <a:buNone/>
            </a:pPr>
            <a:r>
              <a:rPr b="0" i="0" lang="ko-KR" sz="800" u="none" cap="none" strike="noStrike">
                <a:solidFill>
                  <a:srgbClr val="5F497A"/>
                </a:solidFill>
                <a:latin typeface="Malgun Gothic"/>
                <a:ea typeface="Malgun Gothic"/>
                <a:cs typeface="Malgun Gothic"/>
                <a:sym typeface="Malgun Gothic"/>
              </a:rPr>
              <a:t>배정현황</a:t>
            </a:r>
            <a:endParaRPr b="0" i="0" sz="1400" u="none" cap="none" strike="noStrike">
              <a:solidFill>
                <a:srgbClr val="000000"/>
              </a:solidFill>
              <a:latin typeface="Arial"/>
              <a:ea typeface="Arial"/>
              <a:cs typeface="Arial"/>
              <a:sym typeface="Arial"/>
            </a:endParaRPr>
          </a:p>
        </p:txBody>
      </p:sp>
      <p:sp>
        <p:nvSpPr>
          <p:cNvPr id="462" name="Google Shape;462;p10"/>
          <p:cNvSpPr/>
          <p:nvPr/>
        </p:nvSpPr>
        <p:spPr>
          <a:xfrm>
            <a:off x="5924405" y="555879"/>
            <a:ext cx="640246"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1859B"/>
              </a:buClr>
              <a:buSzPts val="800"/>
              <a:buFont typeface="Malgun Gothic"/>
              <a:buNone/>
            </a:pPr>
            <a:r>
              <a:rPr b="0" i="0" lang="ko-KR" sz="800" u="none" cap="none" strike="noStrike">
                <a:solidFill>
                  <a:srgbClr val="31859B"/>
                </a:solidFill>
                <a:latin typeface="Malgun Gothic"/>
                <a:ea typeface="Malgun Gothic"/>
                <a:cs typeface="Malgun Gothic"/>
                <a:sym typeface="Malgun Gothic"/>
              </a:rPr>
              <a:t>이슈</a:t>
            </a:r>
            <a:endParaRPr b="0" i="0" sz="1400" u="none" cap="none" strike="noStrike">
              <a:solidFill>
                <a:srgbClr val="000000"/>
              </a:solidFill>
              <a:latin typeface="Arial"/>
              <a:ea typeface="Arial"/>
              <a:cs typeface="Arial"/>
              <a:sym typeface="Arial"/>
            </a:endParaRPr>
          </a:p>
        </p:txBody>
      </p:sp>
      <p:sp>
        <p:nvSpPr>
          <p:cNvPr id="463" name="Google Shape;463;p10"/>
          <p:cNvSpPr/>
          <p:nvPr/>
        </p:nvSpPr>
        <p:spPr>
          <a:xfrm>
            <a:off x="6731124" y="548680"/>
            <a:ext cx="640246"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36C09"/>
              </a:buClr>
              <a:buSzPts val="800"/>
              <a:buFont typeface="Malgun Gothic"/>
              <a:buNone/>
            </a:pPr>
            <a:r>
              <a:rPr b="0" i="0" lang="ko-KR" sz="800" u="none" cap="none" strike="noStrike">
                <a:solidFill>
                  <a:srgbClr val="E36C09"/>
                </a:solidFill>
                <a:latin typeface="Malgun Gothic"/>
                <a:ea typeface="Malgun Gothic"/>
                <a:cs typeface="Malgun Gothic"/>
                <a:sym typeface="Malgun Gothic"/>
              </a:rPr>
              <a:t>산출물</a:t>
            </a:r>
            <a:endParaRPr b="0" i="0" sz="1400" u="none" cap="none" strike="noStrike">
              <a:solidFill>
                <a:srgbClr val="000000"/>
              </a:solidFill>
              <a:latin typeface="Arial"/>
              <a:ea typeface="Arial"/>
              <a:cs typeface="Arial"/>
              <a:sym typeface="Arial"/>
            </a:endParaRPr>
          </a:p>
        </p:txBody>
      </p:sp>
      <p:sp>
        <p:nvSpPr>
          <p:cNvPr id="464" name="Google Shape;464;p10"/>
          <p:cNvSpPr/>
          <p:nvPr/>
        </p:nvSpPr>
        <p:spPr>
          <a:xfrm>
            <a:off x="7537854" y="555879"/>
            <a:ext cx="640246"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494429"/>
              </a:buClr>
              <a:buSzPts val="800"/>
              <a:buFont typeface="Malgun Gothic"/>
              <a:buNone/>
            </a:pPr>
            <a:r>
              <a:rPr b="0" i="0" lang="ko-KR" sz="800" u="none" cap="none" strike="noStrike">
                <a:solidFill>
                  <a:srgbClr val="494429"/>
                </a:solidFill>
                <a:latin typeface="Malgun Gothic"/>
                <a:ea typeface="Malgun Gothic"/>
                <a:cs typeface="Malgun Gothic"/>
                <a:sym typeface="Malgun Gothic"/>
              </a:rPr>
              <a:t>비용</a:t>
            </a:r>
            <a:endParaRPr b="0" i="0" sz="1400" u="none" cap="none" strike="noStrike">
              <a:solidFill>
                <a:srgbClr val="000000"/>
              </a:solidFill>
              <a:latin typeface="Arial"/>
              <a:ea typeface="Arial"/>
              <a:cs typeface="Arial"/>
              <a:sym typeface="Arial"/>
            </a:endParaRPr>
          </a:p>
        </p:txBody>
      </p:sp>
      <p:sp>
        <p:nvSpPr>
          <p:cNvPr id="465" name="Google Shape;465;p10"/>
          <p:cNvSpPr/>
          <p:nvPr/>
        </p:nvSpPr>
        <p:spPr>
          <a:xfrm>
            <a:off x="4690299" y="3020328"/>
            <a:ext cx="685621" cy="288022"/>
          </a:xfrm>
          <a:prstGeom prst="roundRect">
            <a:avLst>
              <a:gd fmla="val 16667" name="adj"/>
            </a:avLst>
          </a:prstGeom>
          <a:noFill/>
          <a:ln cap="flat" cmpd="sng" w="1905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F7F7F"/>
              </a:buClr>
              <a:buSzPts val="900"/>
              <a:buFont typeface="Malgun Gothic"/>
              <a:buNone/>
            </a:pPr>
            <a:r>
              <a:rPr b="0" i="0" lang="ko-KR" sz="900" u="none" cap="none" strike="noStrike">
                <a:solidFill>
                  <a:srgbClr val="7F7F7F"/>
                </a:solidFill>
                <a:latin typeface="Malgun Gothic"/>
                <a:ea typeface="Malgun Gothic"/>
                <a:cs typeface="Malgun Gothic"/>
                <a:sym typeface="Malgun Gothic"/>
              </a:rPr>
              <a:t>≫ 추 가</a:t>
            </a:r>
            <a:endParaRPr b="0" i="0" sz="1400" u="none" cap="none" strike="noStrike">
              <a:solidFill>
                <a:srgbClr val="000000"/>
              </a:solidFill>
              <a:latin typeface="Arial"/>
              <a:ea typeface="Arial"/>
              <a:cs typeface="Arial"/>
              <a:sym typeface="Arial"/>
            </a:endParaRPr>
          </a:p>
        </p:txBody>
      </p:sp>
      <p:sp>
        <p:nvSpPr>
          <p:cNvPr id="466" name="Google Shape;466;p10"/>
          <p:cNvSpPr/>
          <p:nvPr/>
        </p:nvSpPr>
        <p:spPr>
          <a:xfrm>
            <a:off x="4690299" y="3716660"/>
            <a:ext cx="685621" cy="288022"/>
          </a:xfrm>
          <a:prstGeom prst="roundRect">
            <a:avLst>
              <a:gd fmla="val 16667" name="adj"/>
            </a:avLst>
          </a:prstGeom>
          <a:noFill/>
          <a:ln cap="flat" cmpd="sng" w="1905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F7F7F"/>
              </a:buClr>
              <a:buSzPts val="900"/>
              <a:buFont typeface="Malgun Gothic"/>
              <a:buNone/>
            </a:pPr>
            <a:r>
              <a:rPr b="0" i="0" lang="ko-KR" sz="900" u="none" cap="none" strike="noStrike">
                <a:solidFill>
                  <a:srgbClr val="7F7F7F"/>
                </a:solidFill>
                <a:latin typeface="Malgun Gothic"/>
                <a:ea typeface="Malgun Gothic"/>
                <a:cs typeface="Malgun Gothic"/>
                <a:sym typeface="Malgun Gothic"/>
              </a:rPr>
              <a:t>≪ 삭 제</a:t>
            </a:r>
            <a:endParaRPr b="0" i="0" sz="1400" u="none" cap="none" strike="noStrike">
              <a:solidFill>
                <a:srgbClr val="000000"/>
              </a:solidFill>
              <a:latin typeface="Arial"/>
              <a:ea typeface="Arial"/>
              <a:cs typeface="Arial"/>
              <a:sym typeface="Arial"/>
            </a:endParaRPr>
          </a:p>
        </p:txBody>
      </p:sp>
      <p:sp>
        <p:nvSpPr>
          <p:cNvPr id="467" name="Google Shape;467;p10"/>
          <p:cNvSpPr/>
          <p:nvPr/>
        </p:nvSpPr>
        <p:spPr>
          <a:xfrm>
            <a:off x="2171576" y="1306693"/>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1</a:t>
            </a:r>
            <a:endParaRPr b="0" i="0" sz="1200" u="none" cap="none" strike="noStrike">
              <a:solidFill>
                <a:srgbClr val="000000"/>
              </a:solidFill>
              <a:latin typeface="Malgun Gothic"/>
              <a:ea typeface="Malgun Gothic"/>
              <a:cs typeface="Malgun Gothic"/>
              <a:sym typeface="Malgun Gothic"/>
            </a:endParaRPr>
          </a:p>
        </p:txBody>
      </p:sp>
      <p:sp>
        <p:nvSpPr>
          <p:cNvPr id="468" name="Google Shape;468;p10"/>
          <p:cNvSpPr/>
          <p:nvPr/>
        </p:nvSpPr>
        <p:spPr>
          <a:xfrm>
            <a:off x="5423272" y="1306978"/>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2</a:t>
            </a:r>
            <a:endParaRPr b="0" i="0" sz="1200" u="none" cap="none" strike="noStrike">
              <a:solidFill>
                <a:srgbClr val="000000"/>
              </a:solidFill>
              <a:latin typeface="Malgun Gothic"/>
              <a:ea typeface="Malgun Gothic"/>
              <a:cs typeface="Malgun Gothic"/>
              <a:sym typeface="Malgun Gothic"/>
            </a:endParaRPr>
          </a:p>
        </p:txBody>
      </p:sp>
      <p:sp>
        <p:nvSpPr>
          <p:cNvPr id="469" name="Google Shape;469;p10"/>
          <p:cNvSpPr/>
          <p:nvPr/>
        </p:nvSpPr>
        <p:spPr>
          <a:xfrm>
            <a:off x="4601870" y="2911921"/>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3</a:t>
            </a:r>
            <a:endParaRPr b="0" i="0" sz="1200" u="none" cap="none" strike="noStrike">
              <a:solidFill>
                <a:srgbClr val="000000"/>
              </a:solidFill>
              <a:latin typeface="Malgun Gothic"/>
              <a:ea typeface="Malgun Gothic"/>
              <a:cs typeface="Malgun Gothic"/>
              <a:sym typeface="Malgun Gothic"/>
            </a:endParaRPr>
          </a:p>
        </p:txBody>
      </p:sp>
      <p:sp>
        <p:nvSpPr>
          <p:cNvPr id="470" name="Google Shape;470;p10"/>
          <p:cNvSpPr/>
          <p:nvPr/>
        </p:nvSpPr>
        <p:spPr>
          <a:xfrm>
            <a:off x="4601870" y="3607984"/>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4</a:t>
            </a:r>
            <a:endParaRPr b="0" i="0" sz="1200" u="none" cap="none" strike="noStrike">
              <a:solidFill>
                <a:srgbClr val="000000"/>
              </a:solidFill>
              <a:latin typeface="Malgun Gothic"/>
              <a:ea typeface="Malgun Gothic"/>
              <a:cs typeface="Malgun Gothic"/>
              <a:sym typeface="Malgun Gothic"/>
            </a:endParaRPr>
          </a:p>
        </p:txBody>
      </p:sp>
      <p:graphicFrame>
        <p:nvGraphicFramePr>
          <p:cNvPr id="471" name="Google Shape;471;p10"/>
          <p:cNvGraphicFramePr/>
          <p:nvPr/>
        </p:nvGraphicFramePr>
        <p:xfrm>
          <a:off x="2284586" y="2212797"/>
          <a:ext cx="3000000" cy="3000000"/>
        </p:xfrm>
        <a:graphic>
          <a:graphicData uri="http://schemas.openxmlformats.org/drawingml/2006/table">
            <a:tbl>
              <a:tblPr bandRow="1" firstRow="1">
                <a:noFill/>
                <a:tableStyleId>{2AFE32D4-558A-4628-B573-6E90E6248179}</a:tableStyleId>
              </a:tblPr>
              <a:tblGrid>
                <a:gridCol w="1043350"/>
                <a:gridCol w="1043350"/>
              </a:tblGrid>
              <a:tr h="370850">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부     장</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서 기 환</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차     장</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이 성 운</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과     장</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고 승 우</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대     리</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최 예 빈</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주     임</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표 태 윤</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주     임</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정 진 욱</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사     원</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김 민 영</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사     원</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박 아 름</a:t>
                      </a:r>
                      <a:endParaRPr b="0" sz="9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472" name="Google Shape;472;p10"/>
          <p:cNvGraphicFramePr/>
          <p:nvPr/>
        </p:nvGraphicFramePr>
        <p:xfrm>
          <a:off x="5528486" y="2212797"/>
          <a:ext cx="3000000" cy="3000000"/>
        </p:xfrm>
        <a:graphic>
          <a:graphicData uri="http://schemas.openxmlformats.org/drawingml/2006/table">
            <a:tbl>
              <a:tblPr bandRow="1" firstRow="1">
                <a:noFill/>
                <a:tableStyleId>{2AFE32D4-558A-4628-B573-6E90E6248179}</a:tableStyleId>
              </a:tblPr>
              <a:tblGrid>
                <a:gridCol w="1043350"/>
                <a:gridCol w="1043350"/>
              </a:tblGrid>
              <a:tr h="370850">
                <a:tc>
                  <a:txBody>
                    <a:bodyPr/>
                    <a:lstStyle/>
                    <a:p>
                      <a:pPr indent="0" lvl="0" marL="0" marR="0" rtl="0" algn="ctr">
                        <a:lnSpc>
                          <a:spcPct val="100000"/>
                        </a:lnSpc>
                        <a:spcBef>
                          <a:spcPts val="0"/>
                        </a:spcBef>
                        <a:spcAft>
                          <a:spcPts val="0"/>
                        </a:spcAft>
                        <a:buClr>
                          <a:schemeClr val="dk1"/>
                        </a:buClr>
                        <a:buSzPts val="900"/>
                        <a:buFont typeface="Malgun Gothic"/>
                        <a:buNone/>
                      </a:pPr>
                      <a:r>
                        <a:rPr b="0" lang="ko-KR" sz="900" u="none" cap="none" strike="noStrike"/>
                        <a:t>차     장</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900"/>
                        <a:buFont typeface="Malgun Gothic"/>
                        <a:buNone/>
                      </a:pPr>
                      <a:r>
                        <a:rPr b="0" lang="ko-KR" sz="900" u="none" cap="none" strike="noStrike"/>
                        <a:t>이 성 운</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대     리</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최 예 빈</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주     임</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0" lang="ko-KR" sz="900" u="none" cap="none" strike="noStrike"/>
                        <a:t>표 태 윤</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chemeClr val="dk1"/>
                        </a:buClr>
                        <a:buSzPts val="900"/>
                        <a:buFont typeface="Malgun Gothic"/>
                        <a:buNone/>
                      </a:pPr>
                      <a:r>
                        <a:rPr b="0" lang="ko-KR" sz="900" u="none" cap="none" strike="noStrike"/>
                        <a:t>사     원</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900"/>
                        <a:buFont typeface="Malgun Gothic"/>
                        <a:buNone/>
                      </a:pPr>
                      <a:r>
                        <a:rPr b="0" lang="ko-KR" sz="900" u="none" cap="none" strike="noStrike"/>
                        <a:t>김 민 영</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900"/>
                        <a:buFont typeface="Arial"/>
                        <a:buNone/>
                      </a:pPr>
                      <a:r>
                        <a:t/>
                      </a:r>
                      <a:endParaRPr b="0" sz="9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t/>
                      </a:r>
                      <a:endParaRPr b="0" sz="9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900"/>
                        <a:buFont typeface="Arial"/>
                        <a:buNone/>
                      </a:pPr>
                      <a:r>
                        <a:t/>
                      </a:r>
                      <a:endParaRPr b="0" sz="9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t/>
                      </a:r>
                      <a:endParaRPr b="0" sz="9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900"/>
                        <a:buFont typeface="Arial"/>
                        <a:buNone/>
                      </a:pPr>
                      <a:r>
                        <a:t/>
                      </a:r>
                      <a:endParaRPr b="0" sz="9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t/>
                      </a:r>
                      <a:endParaRPr b="0" sz="9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rgbClr val="000000"/>
                        </a:buClr>
                        <a:buSzPts val="900"/>
                        <a:buFont typeface="Arial"/>
                        <a:buNone/>
                      </a:pPr>
                      <a:r>
                        <a:t/>
                      </a:r>
                      <a:endParaRPr b="0" sz="9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t/>
                      </a:r>
                      <a:endParaRPr b="0" sz="9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1"/>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WBS</a:t>
            </a:r>
            <a:endParaRPr/>
          </a:p>
        </p:txBody>
      </p:sp>
      <p:sp>
        <p:nvSpPr>
          <p:cNvPr id="478" name="Google Shape;478;p11"/>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센터 &gt; 목록 선택 &gt; WBS</a:t>
            </a:r>
            <a:endParaRPr/>
          </a:p>
        </p:txBody>
      </p:sp>
      <p:graphicFrame>
        <p:nvGraphicFramePr>
          <p:cNvPr id="479" name="Google Shape;479;p11"/>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프로젝트를 대분류 및 소분류로 구분하여 상세한 기간을 표로 확인</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편집 선택 시 저장, 추가, 삭제가 활성화</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저장 시 현재까지 수정한 부분을 저장</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추가 시 새로운 작업단위를 생성</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삭제 시 선택한 작업을 삭제</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WBS의 대분류, 대분류 및 소분류로 나누어 확인</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마우스 hover시 해당 작업의 기간을 표시</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graphicFrame>
        <p:nvGraphicFramePr>
          <p:cNvPr id="480" name="Google Shape;480;p11"/>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481" name="Google Shape;481;p11"/>
          <p:cNvGraphicFramePr/>
          <p:nvPr/>
        </p:nvGraphicFramePr>
        <p:xfrm>
          <a:off x="47328" y="2420888"/>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482" name="Google Shape;482;p11"/>
          <p:cNvGraphicFramePr/>
          <p:nvPr/>
        </p:nvGraphicFramePr>
        <p:xfrm>
          <a:off x="47328" y="3068960"/>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483" name="Google Shape;483;p11"/>
          <p:cNvGraphicFramePr/>
          <p:nvPr/>
        </p:nvGraphicFramePr>
        <p:xfrm>
          <a:off x="47328" y="4653136"/>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484" name="Google Shape;484;p11"/>
          <p:cNvSpPr/>
          <p:nvPr/>
        </p:nvSpPr>
        <p:spPr>
          <a:xfrm>
            <a:off x="1631504" y="476672"/>
            <a:ext cx="6840760" cy="5976664"/>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485" name="Google Shape;485;p11"/>
          <p:cNvSpPr/>
          <p:nvPr/>
        </p:nvSpPr>
        <p:spPr>
          <a:xfrm>
            <a:off x="3538171" y="1399044"/>
            <a:ext cx="3061885" cy="229756"/>
          </a:xfrm>
          <a:prstGeom prst="roundRect">
            <a:avLst>
              <a:gd fmla="val 16667" name="adj"/>
            </a:avLst>
          </a:prstGeom>
          <a:no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7F7F7F"/>
              </a:buClr>
              <a:buSzPts val="800"/>
              <a:buFont typeface="Malgun Gothic"/>
              <a:buNone/>
            </a:pPr>
            <a:r>
              <a:rPr b="0" i="0" lang="ko-KR" sz="800" u="none" cap="none" strike="noStrike">
                <a:solidFill>
                  <a:srgbClr val="7F7F7F"/>
                </a:solidFill>
                <a:latin typeface="Malgun Gothic"/>
                <a:ea typeface="Malgun Gothic"/>
                <a:cs typeface="Malgun Gothic"/>
                <a:sym typeface="Malgun Gothic"/>
              </a:rPr>
              <a:t>편집        저장      추가      삭제          레벨별 목록 보기   </a:t>
            </a:r>
            <a:endParaRPr b="0" i="0" sz="1400" u="none" cap="none" strike="noStrike">
              <a:solidFill>
                <a:srgbClr val="000000"/>
              </a:solidFill>
              <a:latin typeface="Arial"/>
              <a:ea typeface="Arial"/>
              <a:cs typeface="Arial"/>
              <a:sym typeface="Arial"/>
            </a:endParaRPr>
          </a:p>
        </p:txBody>
      </p:sp>
      <p:cxnSp>
        <p:nvCxnSpPr>
          <p:cNvPr id="486" name="Google Shape;486;p11"/>
          <p:cNvCxnSpPr/>
          <p:nvPr/>
        </p:nvCxnSpPr>
        <p:spPr>
          <a:xfrm>
            <a:off x="1925074" y="978631"/>
            <a:ext cx="6213357" cy="0"/>
          </a:xfrm>
          <a:prstGeom prst="straightConnector1">
            <a:avLst/>
          </a:prstGeom>
          <a:noFill/>
          <a:ln cap="flat" cmpd="sng" w="9525">
            <a:solidFill>
              <a:srgbClr val="BFBFBF"/>
            </a:solidFill>
            <a:prstDash val="solid"/>
            <a:round/>
            <a:headEnd len="sm" w="sm" type="none"/>
            <a:tailEnd len="sm" w="sm" type="none"/>
          </a:ln>
        </p:spPr>
      </p:cxnSp>
      <p:sp>
        <p:nvSpPr>
          <p:cNvPr id="487" name="Google Shape;487;p11"/>
          <p:cNvSpPr/>
          <p:nvPr/>
        </p:nvSpPr>
        <p:spPr>
          <a:xfrm>
            <a:off x="1881987" y="551539"/>
            <a:ext cx="894937"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66092"/>
              </a:buClr>
              <a:buSzPts val="800"/>
              <a:buFont typeface="Malgun Gothic"/>
              <a:buNone/>
            </a:pPr>
            <a:r>
              <a:rPr b="0" i="0" lang="ko-KR" sz="800" u="none" cap="none" strike="noStrike">
                <a:solidFill>
                  <a:srgbClr val="366092"/>
                </a:solidFill>
                <a:latin typeface="Malgun Gothic"/>
                <a:ea typeface="Malgun Gothic"/>
                <a:cs typeface="Malgun Gothic"/>
                <a:sym typeface="Malgun Gothic"/>
              </a:rPr>
              <a:t>프로젝트 정보</a:t>
            </a:r>
            <a:endParaRPr b="0" i="0" sz="1400" u="none" cap="none" strike="noStrike">
              <a:solidFill>
                <a:srgbClr val="000000"/>
              </a:solidFill>
              <a:latin typeface="Arial"/>
              <a:ea typeface="Arial"/>
              <a:cs typeface="Arial"/>
              <a:sym typeface="Arial"/>
            </a:endParaRPr>
          </a:p>
        </p:txBody>
      </p:sp>
      <p:sp>
        <p:nvSpPr>
          <p:cNvPr id="488" name="Google Shape;488;p11"/>
          <p:cNvSpPr/>
          <p:nvPr/>
        </p:nvSpPr>
        <p:spPr>
          <a:xfrm>
            <a:off x="2948859" y="551540"/>
            <a:ext cx="894937"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53734"/>
              </a:buClr>
              <a:buSzPts val="800"/>
              <a:buFont typeface="Malgun Gothic"/>
              <a:buNone/>
            </a:pPr>
            <a:r>
              <a:rPr b="0" i="0" lang="ko-KR" sz="800" u="none" cap="none" strike="noStrike">
                <a:solidFill>
                  <a:srgbClr val="953734"/>
                </a:solidFill>
                <a:latin typeface="Malgun Gothic"/>
                <a:ea typeface="Malgun Gothic"/>
                <a:cs typeface="Malgun Gothic"/>
                <a:sym typeface="Malgun Gothic"/>
              </a:rPr>
              <a:t>프로젝트 팀원</a:t>
            </a:r>
            <a:endParaRPr b="0" i="0" sz="1400" u="none" cap="none" strike="noStrike">
              <a:solidFill>
                <a:srgbClr val="000000"/>
              </a:solidFill>
              <a:latin typeface="Arial"/>
              <a:ea typeface="Arial"/>
              <a:cs typeface="Arial"/>
              <a:sym typeface="Arial"/>
            </a:endParaRPr>
          </a:p>
        </p:txBody>
      </p:sp>
      <p:sp>
        <p:nvSpPr>
          <p:cNvPr id="489" name="Google Shape;489;p11"/>
          <p:cNvSpPr/>
          <p:nvPr/>
        </p:nvSpPr>
        <p:spPr>
          <a:xfrm>
            <a:off x="4011030" y="557139"/>
            <a:ext cx="679269"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6923C"/>
              </a:buClr>
              <a:buSzPts val="800"/>
              <a:buFont typeface="Malgun Gothic"/>
              <a:buNone/>
            </a:pPr>
            <a:r>
              <a:rPr b="0" i="0" lang="ko-KR" sz="800" u="none" cap="none" strike="noStrike">
                <a:solidFill>
                  <a:srgbClr val="76923C"/>
                </a:solidFill>
                <a:latin typeface="Malgun Gothic"/>
                <a:ea typeface="Malgun Gothic"/>
                <a:cs typeface="Malgun Gothic"/>
                <a:sym typeface="Malgun Gothic"/>
              </a:rPr>
              <a:t>WBS</a:t>
            </a:r>
            <a:endParaRPr b="0" i="0" sz="800" u="none" cap="none" strike="noStrike">
              <a:solidFill>
                <a:srgbClr val="76923C"/>
              </a:solidFill>
              <a:latin typeface="Malgun Gothic"/>
              <a:ea typeface="Malgun Gothic"/>
              <a:cs typeface="Malgun Gothic"/>
              <a:sym typeface="Malgun Gothic"/>
            </a:endParaRPr>
          </a:p>
        </p:txBody>
      </p:sp>
      <p:sp>
        <p:nvSpPr>
          <p:cNvPr id="490" name="Google Shape;490;p11"/>
          <p:cNvSpPr/>
          <p:nvPr/>
        </p:nvSpPr>
        <p:spPr>
          <a:xfrm>
            <a:off x="4862995" y="548681"/>
            <a:ext cx="894937"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F497A"/>
              </a:buClr>
              <a:buSzPts val="800"/>
              <a:buFont typeface="Malgun Gothic"/>
              <a:buNone/>
            </a:pPr>
            <a:r>
              <a:rPr b="0" i="0" lang="ko-KR" sz="800" u="none" cap="none" strike="noStrike">
                <a:solidFill>
                  <a:srgbClr val="5F497A"/>
                </a:solidFill>
                <a:latin typeface="Malgun Gothic"/>
                <a:ea typeface="Malgun Gothic"/>
                <a:cs typeface="Malgun Gothic"/>
                <a:sym typeface="Malgun Gothic"/>
              </a:rPr>
              <a:t>배정현황</a:t>
            </a:r>
            <a:endParaRPr b="0" i="0" sz="1400" u="none" cap="none" strike="noStrike">
              <a:solidFill>
                <a:srgbClr val="000000"/>
              </a:solidFill>
              <a:latin typeface="Arial"/>
              <a:ea typeface="Arial"/>
              <a:cs typeface="Arial"/>
              <a:sym typeface="Arial"/>
            </a:endParaRPr>
          </a:p>
        </p:txBody>
      </p:sp>
      <p:sp>
        <p:nvSpPr>
          <p:cNvPr id="491" name="Google Shape;491;p11"/>
          <p:cNvSpPr/>
          <p:nvPr/>
        </p:nvSpPr>
        <p:spPr>
          <a:xfrm>
            <a:off x="5924405" y="555879"/>
            <a:ext cx="640246"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1859B"/>
              </a:buClr>
              <a:buSzPts val="800"/>
              <a:buFont typeface="Malgun Gothic"/>
              <a:buNone/>
            </a:pPr>
            <a:r>
              <a:rPr b="0" i="0" lang="ko-KR" sz="800" u="none" cap="none" strike="noStrike">
                <a:solidFill>
                  <a:srgbClr val="31859B"/>
                </a:solidFill>
                <a:latin typeface="Malgun Gothic"/>
                <a:ea typeface="Malgun Gothic"/>
                <a:cs typeface="Malgun Gothic"/>
                <a:sym typeface="Malgun Gothic"/>
              </a:rPr>
              <a:t>이슈</a:t>
            </a:r>
            <a:endParaRPr b="0" i="0" sz="1400" u="none" cap="none" strike="noStrike">
              <a:solidFill>
                <a:srgbClr val="000000"/>
              </a:solidFill>
              <a:latin typeface="Arial"/>
              <a:ea typeface="Arial"/>
              <a:cs typeface="Arial"/>
              <a:sym typeface="Arial"/>
            </a:endParaRPr>
          </a:p>
        </p:txBody>
      </p:sp>
      <p:sp>
        <p:nvSpPr>
          <p:cNvPr id="492" name="Google Shape;492;p11"/>
          <p:cNvSpPr/>
          <p:nvPr/>
        </p:nvSpPr>
        <p:spPr>
          <a:xfrm>
            <a:off x="6731124" y="548680"/>
            <a:ext cx="640246"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36C09"/>
              </a:buClr>
              <a:buSzPts val="800"/>
              <a:buFont typeface="Malgun Gothic"/>
              <a:buNone/>
            </a:pPr>
            <a:r>
              <a:rPr b="0" i="0" lang="ko-KR" sz="800" u="none" cap="none" strike="noStrike">
                <a:solidFill>
                  <a:srgbClr val="E36C09"/>
                </a:solidFill>
                <a:latin typeface="Malgun Gothic"/>
                <a:ea typeface="Malgun Gothic"/>
                <a:cs typeface="Malgun Gothic"/>
                <a:sym typeface="Malgun Gothic"/>
              </a:rPr>
              <a:t>산출물</a:t>
            </a:r>
            <a:endParaRPr b="0" i="0" sz="1400" u="none" cap="none" strike="noStrike">
              <a:solidFill>
                <a:srgbClr val="000000"/>
              </a:solidFill>
              <a:latin typeface="Arial"/>
              <a:ea typeface="Arial"/>
              <a:cs typeface="Arial"/>
              <a:sym typeface="Arial"/>
            </a:endParaRPr>
          </a:p>
        </p:txBody>
      </p:sp>
      <p:sp>
        <p:nvSpPr>
          <p:cNvPr id="493" name="Google Shape;493;p11"/>
          <p:cNvSpPr/>
          <p:nvPr/>
        </p:nvSpPr>
        <p:spPr>
          <a:xfrm>
            <a:off x="7537854" y="555879"/>
            <a:ext cx="640246"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494429"/>
              </a:buClr>
              <a:buSzPts val="800"/>
              <a:buFont typeface="Malgun Gothic"/>
              <a:buNone/>
            </a:pPr>
            <a:r>
              <a:rPr b="0" i="0" lang="ko-KR" sz="800" u="none" cap="none" strike="noStrike">
                <a:solidFill>
                  <a:srgbClr val="494429"/>
                </a:solidFill>
                <a:latin typeface="Malgun Gothic"/>
                <a:ea typeface="Malgun Gothic"/>
                <a:cs typeface="Malgun Gothic"/>
                <a:sym typeface="Malgun Gothic"/>
              </a:rPr>
              <a:t>비용</a:t>
            </a:r>
            <a:endParaRPr b="0" i="0" sz="1400" u="none" cap="none" strike="noStrike">
              <a:solidFill>
                <a:srgbClr val="000000"/>
              </a:solidFill>
              <a:latin typeface="Arial"/>
              <a:ea typeface="Arial"/>
              <a:cs typeface="Arial"/>
              <a:sym typeface="Arial"/>
            </a:endParaRPr>
          </a:p>
        </p:txBody>
      </p:sp>
      <p:cxnSp>
        <p:nvCxnSpPr>
          <p:cNvPr id="494" name="Google Shape;494;p11"/>
          <p:cNvCxnSpPr/>
          <p:nvPr/>
        </p:nvCxnSpPr>
        <p:spPr>
          <a:xfrm>
            <a:off x="4007768" y="1399044"/>
            <a:ext cx="0" cy="229756"/>
          </a:xfrm>
          <a:prstGeom prst="straightConnector1">
            <a:avLst/>
          </a:prstGeom>
          <a:noFill/>
          <a:ln cap="flat" cmpd="sng" w="9525">
            <a:solidFill>
              <a:srgbClr val="D8D8D8"/>
            </a:solidFill>
            <a:prstDash val="solid"/>
            <a:round/>
            <a:headEnd len="sm" w="sm" type="none"/>
            <a:tailEnd len="sm" w="sm" type="none"/>
          </a:ln>
        </p:spPr>
      </p:cxnSp>
      <p:cxnSp>
        <p:nvCxnSpPr>
          <p:cNvPr id="495" name="Google Shape;495;p11"/>
          <p:cNvCxnSpPr/>
          <p:nvPr/>
        </p:nvCxnSpPr>
        <p:spPr>
          <a:xfrm>
            <a:off x="4439816" y="1399044"/>
            <a:ext cx="0" cy="229756"/>
          </a:xfrm>
          <a:prstGeom prst="straightConnector1">
            <a:avLst/>
          </a:prstGeom>
          <a:noFill/>
          <a:ln cap="flat" cmpd="sng" w="9525">
            <a:solidFill>
              <a:srgbClr val="D8D8D8"/>
            </a:solidFill>
            <a:prstDash val="solid"/>
            <a:round/>
            <a:headEnd len="sm" w="sm" type="none"/>
            <a:tailEnd len="sm" w="sm" type="none"/>
          </a:ln>
        </p:spPr>
      </p:cxnSp>
      <p:cxnSp>
        <p:nvCxnSpPr>
          <p:cNvPr id="496" name="Google Shape;496;p11"/>
          <p:cNvCxnSpPr/>
          <p:nvPr/>
        </p:nvCxnSpPr>
        <p:spPr>
          <a:xfrm>
            <a:off x="4871864" y="1399044"/>
            <a:ext cx="0" cy="229756"/>
          </a:xfrm>
          <a:prstGeom prst="straightConnector1">
            <a:avLst/>
          </a:prstGeom>
          <a:noFill/>
          <a:ln cap="flat" cmpd="sng" w="9525">
            <a:solidFill>
              <a:srgbClr val="D8D8D8"/>
            </a:solidFill>
            <a:prstDash val="solid"/>
            <a:round/>
            <a:headEnd len="sm" w="sm" type="none"/>
            <a:tailEnd len="sm" w="sm" type="none"/>
          </a:ln>
        </p:spPr>
      </p:cxnSp>
      <p:cxnSp>
        <p:nvCxnSpPr>
          <p:cNvPr id="497" name="Google Shape;497;p11"/>
          <p:cNvCxnSpPr/>
          <p:nvPr/>
        </p:nvCxnSpPr>
        <p:spPr>
          <a:xfrm>
            <a:off x="5303912" y="1399044"/>
            <a:ext cx="0" cy="229756"/>
          </a:xfrm>
          <a:prstGeom prst="straightConnector1">
            <a:avLst/>
          </a:prstGeom>
          <a:noFill/>
          <a:ln cap="flat" cmpd="sng" w="9525">
            <a:solidFill>
              <a:srgbClr val="D8D8D8"/>
            </a:solidFill>
            <a:prstDash val="solid"/>
            <a:round/>
            <a:headEnd len="sm" w="sm" type="none"/>
            <a:tailEnd len="sm" w="sm" type="none"/>
          </a:ln>
        </p:spPr>
      </p:cxnSp>
      <p:sp>
        <p:nvSpPr>
          <p:cNvPr id="498" name="Google Shape;498;p11"/>
          <p:cNvSpPr/>
          <p:nvPr/>
        </p:nvSpPr>
        <p:spPr>
          <a:xfrm>
            <a:off x="1683380" y="1710280"/>
            <a:ext cx="6696743" cy="3816407"/>
          </a:xfrm>
          <a:prstGeom prst="rect">
            <a:avLst/>
          </a:prstGeom>
          <a:noFill/>
          <a:ln cap="flat" cmpd="sng" w="952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cxnSp>
        <p:nvCxnSpPr>
          <p:cNvPr id="499" name="Google Shape;499;p11"/>
          <p:cNvCxnSpPr/>
          <p:nvPr/>
        </p:nvCxnSpPr>
        <p:spPr>
          <a:xfrm>
            <a:off x="6168008" y="1710280"/>
            <a:ext cx="0" cy="3816407"/>
          </a:xfrm>
          <a:prstGeom prst="straightConnector1">
            <a:avLst/>
          </a:prstGeom>
          <a:noFill/>
          <a:ln cap="flat" cmpd="sng" w="9525">
            <a:solidFill>
              <a:srgbClr val="595959"/>
            </a:solidFill>
            <a:prstDash val="solid"/>
            <a:round/>
            <a:headEnd len="sm" w="sm" type="none"/>
            <a:tailEnd len="sm" w="sm" type="none"/>
          </a:ln>
        </p:spPr>
      </p:cxnSp>
      <p:sp>
        <p:nvSpPr>
          <p:cNvPr id="500" name="Google Shape;500;p11"/>
          <p:cNvSpPr/>
          <p:nvPr/>
        </p:nvSpPr>
        <p:spPr>
          <a:xfrm>
            <a:off x="6168008" y="1710280"/>
            <a:ext cx="2212110" cy="335128"/>
          </a:xfrm>
          <a:prstGeom prst="rect">
            <a:avLst/>
          </a:prstGeom>
          <a:noFill/>
          <a:ln cap="flat" cmpd="sng" w="127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501" name="Google Shape;501;p11"/>
          <p:cNvSpPr txBox="1"/>
          <p:nvPr/>
        </p:nvSpPr>
        <p:spPr>
          <a:xfrm>
            <a:off x="6896638" y="1700808"/>
            <a:ext cx="725837"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
              <a:buFont typeface="Malgun Gothic"/>
              <a:buNone/>
            </a:pPr>
            <a:r>
              <a:rPr b="0" i="0" lang="ko-KR" sz="700" u="none" cap="none" strike="noStrike">
                <a:solidFill>
                  <a:srgbClr val="000000"/>
                </a:solidFill>
                <a:latin typeface="Malgun Gothic"/>
                <a:ea typeface="Malgun Gothic"/>
                <a:cs typeface="Malgun Gothic"/>
                <a:sym typeface="Malgun Gothic"/>
              </a:rPr>
              <a:t>2022년 07월</a:t>
            </a:r>
            <a:endParaRPr b="0" i="0" sz="1400" u="none" cap="none" strike="noStrike">
              <a:solidFill>
                <a:srgbClr val="000000"/>
              </a:solidFill>
              <a:latin typeface="Arial"/>
              <a:ea typeface="Arial"/>
              <a:cs typeface="Arial"/>
              <a:sym typeface="Arial"/>
            </a:endParaRPr>
          </a:p>
        </p:txBody>
      </p:sp>
      <p:sp>
        <p:nvSpPr>
          <p:cNvPr id="502" name="Google Shape;502;p11"/>
          <p:cNvSpPr txBox="1"/>
          <p:nvPr/>
        </p:nvSpPr>
        <p:spPr>
          <a:xfrm>
            <a:off x="6096000" y="1854824"/>
            <a:ext cx="2440092"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Malgun Gothic"/>
              <a:buNone/>
            </a:pPr>
            <a:r>
              <a:rPr b="0" i="0" lang="ko-KR" sz="800" u="none" cap="none" strike="noStrike">
                <a:solidFill>
                  <a:srgbClr val="000000"/>
                </a:solidFill>
                <a:latin typeface="Malgun Gothic"/>
                <a:ea typeface="Malgun Gothic"/>
                <a:cs typeface="Malgun Gothic"/>
                <a:sym typeface="Malgun Gothic"/>
              </a:rPr>
              <a:t>10 11 12 13 14 15 16 17 18 19 20 21 22 23 24</a:t>
            </a:r>
            <a:endParaRPr b="0" i="0" sz="800" u="none" cap="none" strike="noStrike">
              <a:solidFill>
                <a:srgbClr val="000000"/>
              </a:solidFill>
              <a:latin typeface="Malgun Gothic"/>
              <a:ea typeface="Malgun Gothic"/>
              <a:cs typeface="Malgun Gothic"/>
              <a:sym typeface="Malgun Gothic"/>
            </a:endParaRPr>
          </a:p>
        </p:txBody>
      </p:sp>
      <p:cxnSp>
        <p:nvCxnSpPr>
          <p:cNvPr id="503" name="Google Shape;503;p11"/>
          <p:cNvCxnSpPr/>
          <p:nvPr/>
        </p:nvCxnSpPr>
        <p:spPr>
          <a:xfrm rot="10800000">
            <a:off x="1683375" y="2044691"/>
            <a:ext cx="4478829" cy="297"/>
          </a:xfrm>
          <a:prstGeom prst="straightConnector1">
            <a:avLst/>
          </a:prstGeom>
          <a:noFill/>
          <a:ln cap="flat" cmpd="sng" w="9525">
            <a:solidFill>
              <a:srgbClr val="7F7F7F"/>
            </a:solidFill>
            <a:prstDash val="solid"/>
            <a:round/>
            <a:headEnd len="sm" w="sm" type="none"/>
            <a:tailEnd len="sm" w="sm" type="none"/>
          </a:ln>
        </p:spPr>
      </p:cxnSp>
      <p:sp>
        <p:nvSpPr>
          <p:cNvPr id="504" name="Google Shape;504;p11"/>
          <p:cNvSpPr txBox="1"/>
          <p:nvPr/>
        </p:nvSpPr>
        <p:spPr>
          <a:xfrm>
            <a:off x="1625700" y="1772816"/>
            <a:ext cx="454811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Malgun Gothic"/>
              <a:buNone/>
            </a:pPr>
            <a:r>
              <a:rPr b="0" i="0" lang="ko-KR" sz="800" u="none" cap="none" strike="noStrike">
                <a:solidFill>
                  <a:srgbClr val="000000"/>
                </a:solidFill>
                <a:latin typeface="Malgun Gothic"/>
                <a:ea typeface="Malgun Gothic"/>
                <a:cs typeface="Malgun Gothic"/>
                <a:sym typeface="Malgun Gothic"/>
              </a:rPr>
              <a:t>WBS     작업명    기간       시작              완료       완료율    선행작업      담당자</a:t>
            </a:r>
            <a:endParaRPr b="0" i="0" sz="1400" u="none" cap="none" strike="noStrike">
              <a:solidFill>
                <a:srgbClr val="000000"/>
              </a:solidFill>
              <a:latin typeface="Arial"/>
              <a:ea typeface="Arial"/>
              <a:cs typeface="Arial"/>
              <a:sym typeface="Arial"/>
            </a:endParaRPr>
          </a:p>
        </p:txBody>
      </p:sp>
      <p:grpSp>
        <p:nvGrpSpPr>
          <p:cNvPr id="505" name="Google Shape;505;p11"/>
          <p:cNvGrpSpPr/>
          <p:nvPr/>
        </p:nvGrpSpPr>
        <p:grpSpPr>
          <a:xfrm>
            <a:off x="1704989" y="2277452"/>
            <a:ext cx="4038205" cy="215444"/>
            <a:chOff x="1704989" y="2565484"/>
            <a:chExt cx="4038205" cy="215444"/>
          </a:xfrm>
        </p:grpSpPr>
        <p:sp>
          <p:nvSpPr>
            <p:cNvPr id="506" name="Google Shape;506;p11"/>
            <p:cNvSpPr txBox="1"/>
            <p:nvPr/>
          </p:nvSpPr>
          <p:spPr>
            <a:xfrm>
              <a:off x="1953374" y="2565484"/>
              <a:ext cx="3789820"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Malgun Gothic"/>
                <a:buNone/>
              </a:pPr>
              <a:r>
                <a:rPr b="0" i="0" lang="ko-KR" sz="800" u="none" cap="none" strike="noStrike">
                  <a:solidFill>
                    <a:srgbClr val="000000"/>
                  </a:solidFill>
                  <a:latin typeface="Malgun Gothic"/>
                  <a:ea typeface="Malgun Gothic"/>
                  <a:cs typeface="Malgun Gothic"/>
                  <a:sym typeface="Malgun Gothic"/>
                </a:rPr>
                <a:t>개발기획    30    2022-07-01     2022-07-30     50%                     홍길동  </a:t>
              </a:r>
              <a:endParaRPr b="0" i="0" sz="1400" u="none" cap="none" strike="noStrike">
                <a:solidFill>
                  <a:srgbClr val="000000"/>
                </a:solidFill>
                <a:latin typeface="Arial"/>
                <a:ea typeface="Arial"/>
                <a:cs typeface="Arial"/>
                <a:sym typeface="Arial"/>
              </a:endParaRPr>
            </a:p>
          </p:txBody>
        </p:sp>
        <p:sp>
          <p:nvSpPr>
            <p:cNvPr id="507" name="Google Shape;507;p11"/>
            <p:cNvSpPr txBox="1"/>
            <p:nvPr/>
          </p:nvSpPr>
          <p:spPr>
            <a:xfrm>
              <a:off x="1704989" y="2565484"/>
              <a:ext cx="184731"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Malgun Gothic"/>
                <a:buNone/>
              </a:pPr>
              <a:r>
                <a:rPr b="0" i="0" lang="ko-KR" sz="800" u="none" cap="none" strike="noStrike">
                  <a:solidFill>
                    <a:srgbClr val="000000"/>
                  </a:solidFill>
                  <a:latin typeface="Malgun Gothic"/>
                  <a:ea typeface="Malgun Gothic"/>
                  <a:cs typeface="Malgun Gothic"/>
                  <a:sym typeface="Malgun Gothic"/>
                </a:rPr>
                <a:t>1</a:t>
              </a:r>
              <a:endParaRPr b="0" i="0" sz="800" u="none" cap="none" strike="noStrike">
                <a:solidFill>
                  <a:srgbClr val="000000"/>
                </a:solidFill>
                <a:latin typeface="Malgun Gothic"/>
                <a:ea typeface="Malgun Gothic"/>
                <a:cs typeface="Malgun Gothic"/>
                <a:sym typeface="Malgun Gothic"/>
              </a:endParaRPr>
            </a:p>
          </p:txBody>
        </p:sp>
      </p:grpSp>
      <p:grpSp>
        <p:nvGrpSpPr>
          <p:cNvPr id="508" name="Google Shape;508;p11"/>
          <p:cNvGrpSpPr/>
          <p:nvPr/>
        </p:nvGrpSpPr>
        <p:grpSpPr>
          <a:xfrm>
            <a:off x="1704988" y="2638826"/>
            <a:ext cx="4057442" cy="215444"/>
            <a:chOff x="1704988" y="2565484"/>
            <a:chExt cx="4057442" cy="215444"/>
          </a:xfrm>
        </p:grpSpPr>
        <p:sp>
          <p:nvSpPr>
            <p:cNvPr id="509" name="Google Shape;509;p11"/>
            <p:cNvSpPr txBox="1"/>
            <p:nvPr/>
          </p:nvSpPr>
          <p:spPr>
            <a:xfrm>
              <a:off x="1953374" y="2565484"/>
              <a:ext cx="3809056"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Malgun Gothic"/>
                <a:buNone/>
              </a:pPr>
              <a:r>
                <a:rPr b="0" i="0" lang="ko-KR" sz="800" u="none" cap="none" strike="noStrike">
                  <a:solidFill>
                    <a:srgbClr val="000000"/>
                  </a:solidFill>
                  <a:latin typeface="Malgun Gothic"/>
                  <a:ea typeface="Malgun Gothic"/>
                  <a:cs typeface="Malgun Gothic"/>
                  <a:sym typeface="Malgun Gothic"/>
                </a:rPr>
                <a:t>개발제안    15    2022-07-01     2022-07-15     100%                    홍길동  </a:t>
              </a:r>
              <a:endParaRPr b="0" i="0" sz="1400" u="none" cap="none" strike="noStrike">
                <a:solidFill>
                  <a:srgbClr val="000000"/>
                </a:solidFill>
                <a:latin typeface="Arial"/>
                <a:ea typeface="Arial"/>
                <a:cs typeface="Arial"/>
                <a:sym typeface="Arial"/>
              </a:endParaRPr>
            </a:p>
          </p:txBody>
        </p:sp>
        <p:sp>
          <p:nvSpPr>
            <p:cNvPr id="510" name="Google Shape;510;p11"/>
            <p:cNvSpPr txBox="1"/>
            <p:nvPr/>
          </p:nvSpPr>
          <p:spPr>
            <a:xfrm>
              <a:off x="1704988" y="2565484"/>
              <a:ext cx="358561"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Malgun Gothic"/>
                <a:buNone/>
              </a:pPr>
              <a:r>
                <a:rPr b="0" i="0" lang="ko-KR" sz="800" u="none" cap="none" strike="noStrike">
                  <a:solidFill>
                    <a:srgbClr val="000000"/>
                  </a:solidFill>
                  <a:latin typeface="Malgun Gothic"/>
                  <a:ea typeface="Malgun Gothic"/>
                  <a:cs typeface="Malgun Gothic"/>
                  <a:sym typeface="Malgun Gothic"/>
                </a:rPr>
                <a:t>1.1</a:t>
              </a:r>
              <a:endParaRPr b="0" i="0" sz="800" u="none" cap="none" strike="noStrike">
                <a:solidFill>
                  <a:srgbClr val="000000"/>
                </a:solidFill>
                <a:latin typeface="Malgun Gothic"/>
                <a:ea typeface="Malgun Gothic"/>
                <a:cs typeface="Malgun Gothic"/>
                <a:sym typeface="Malgun Gothic"/>
              </a:endParaRPr>
            </a:p>
          </p:txBody>
        </p:sp>
      </p:grpSp>
      <p:grpSp>
        <p:nvGrpSpPr>
          <p:cNvPr id="511" name="Google Shape;511;p11"/>
          <p:cNvGrpSpPr/>
          <p:nvPr/>
        </p:nvGrpSpPr>
        <p:grpSpPr>
          <a:xfrm>
            <a:off x="1704988" y="2979012"/>
            <a:ext cx="4043015" cy="215444"/>
            <a:chOff x="1704988" y="2565484"/>
            <a:chExt cx="4043015" cy="215444"/>
          </a:xfrm>
        </p:grpSpPr>
        <p:sp>
          <p:nvSpPr>
            <p:cNvPr id="512" name="Google Shape;512;p11"/>
            <p:cNvSpPr txBox="1"/>
            <p:nvPr/>
          </p:nvSpPr>
          <p:spPr>
            <a:xfrm>
              <a:off x="1953374" y="2565484"/>
              <a:ext cx="3794629"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Malgun Gothic"/>
                <a:buNone/>
              </a:pPr>
              <a:r>
                <a:rPr b="0" i="0" lang="ko-KR" sz="800" u="none" cap="none" strike="noStrike">
                  <a:solidFill>
                    <a:srgbClr val="000000"/>
                  </a:solidFill>
                  <a:latin typeface="Malgun Gothic"/>
                  <a:ea typeface="Malgun Gothic"/>
                  <a:cs typeface="Malgun Gothic"/>
                  <a:sym typeface="Malgun Gothic"/>
                </a:rPr>
                <a:t>요구분석    15    2022-07-16     2022-07-31      0%        1.1          홍길동  </a:t>
              </a:r>
              <a:endParaRPr b="0" i="0" sz="1400" u="none" cap="none" strike="noStrike">
                <a:solidFill>
                  <a:srgbClr val="000000"/>
                </a:solidFill>
                <a:latin typeface="Arial"/>
                <a:ea typeface="Arial"/>
                <a:cs typeface="Arial"/>
                <a:sym typeface="Arial"/>
              </a:endParaRPr>
            </a:p>
          </p:txBody>
        </p:sp>
        <p:sp>
          <p:nvSpPr>
            <p:cNvPr id="513" name="Google Shape;513;p11"/>
            <p:cNvSpPr txBox="1"/>
            <p:nvPr/>
          </p:nvSpPr>
          <p:spPr>
            <a:xfrm>
              <a:off x="1704988" y="2565484"/>
              <a:ext cx="358561"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Malgun Gothic"/>
                <a:buNone/>
              </a:pPr>
              <a:r>
                <a:rPr b="0" i="0" lang="ko-KR" sz="800" u="none" cap="none" strike="noStrike">
                  <a:solidFill>
                    <a:srgbClr val="000000"/>
                  </a:solidFill>
                  <a:latin typeface="Malgun Gothic"/>
                  <a:ea typeface="Malgun Gothic"/>
                  <a:cs typeface="Malgun Gothic"/>
                  <a:sym typeface="Malgun Gothic"/>
                </a:rPr>
                <a:t>1.2</a:t>
              </a:r>
              <a:endParaRPr b="0" i="0" sz="800" u="none" cap="none" strike="noStrike">
                <a:solidFill>
                  <a:srgbClr val="000000"/>
                </a:solidFill>
                <a:latin typeface="Malgun Gothic"/>
                <a:ea typeface="Malgun Gothic"/>
                <a:cs typeface="Malgun Gothic"/>
                <a:sym typeface="Malgun Gothic"/>
              </a:endParaRPr>
            </a:p>
          </p:txBody>
        </p:sp>
      </p:grpSp>
      <p:grpSp>
        <p:nvGrpSpPr>
          <p:cNvPr id="514" name="Google Shape;514;p11"/>
          <p:cNvGrpSpPr/>
          <p:nvPr/>
        </p:nvGrpSpPr>
        <p:grpSpPr>
          <a:xfrm>
            <a:off x="1707447" y="3346074"/>
            <a:ext cx="4103929" cy="215444"/>
            <a:chOff x="1704988" y="2565484"/>
            <a:chExt cx="4103929" cy="215444"/>
          </a:xfrm>
        </p:grpSpPr>
        <p:sp>
          <p:nvSpPr>
            <p:cNvPr id="515" name="Google Shape;515;p11"/>
            <p:cNvSpPr txBox="1"/>
            <p:nvPr/>
          </p:nvSpPr>
          <p:spPr>
            <a:xfrm>
              <a:off x="1953374" y="2565484"/>
              <a:ext cx="385554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Malgun Gothic"/>
                <a:buNone/>
              </a:pPr>
              <a:r>
                <a:rPr b="0" i="0" lang="ko-KR" sz="800" u="none" cap="none" strike="noStrike">
                  <a:solidFill>
                    <a:srgbClr val="000000"/>
                  </a:solidFill>
                  <a:latin typeface="Malgun Gothic"/>
                  <a:ea typeface="Malgun Gothic"/>
                  <a:cs typeface="Malgun Gothic"/>
                  <a:sym typeface="Malgun Gothic"/>
                </a:rPr>
                <a:t>prototype   60    2022-08-01     2022-10-01      0%        1            홍길동  </a:t>
              </a:r>
              <a:endParaRPr b="0" i="0" sz="1400" u="none" cap="none" strike="noStrike">
                <a:solidFill>
                  <a:srgbClr val="000000"/>
                </a:solidFill>
                <a:latin typeface="Arial"/>
                <a:ea typeface="Arial"/>
                <a:cs typeface="Arial"/>
                <a:sym typeface="Arial"/>
              </a:endParaRPr>
            </a:p>
          </p:txBody>
        </p:sp>
        <p:sp>
          <p:nvSpPr>
            <p:cNvPr id="516" name="Google Shape;516;p11"/>
            <p:cNvSpPr txBox="1"/>
            <p:nvPr/>
          </p:nvSpPr>
          <p:spPr>
            <a:xfrm>
              <a:off x="1704988" y="2565484"/>
              <a:ext cx="358561"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Malgun Gothic"/>
                <a:buNone/>
              </a:pPr>
              <a:r>
                <a:rPr b="0" i="0" lang="ko-KR" sz="800" u="none" cap="none" strike="noStrike">
                  <a:solidFill>
                    <a:srgbClr val="000000"/>
                  </a:solidFill>
                  <a:latin typeface="Malgun Gothic"/>
                  <a:ea typeface="Malgun Gothic"/>
                  <a:cs typeface="Malgun Gothic"/>
                  <a:sym typeface="Malgun Gothic"/>
                </a:rPr>
                <a:t>2</a:t>
              </a:r>
              <a:endParaRPr b="0" i="0" sz="800" u="none" cap="none" strike="noStrike">
                <a:solidFill>
                  <a:srgbClr val="000000"/>
                </a:solidFill>
                <a:latin typeface="Malgun Gothic"/>
                <a:ea typeface="Malgun Gothic"/>
                <a:cs typeface="Malgun Gothic"/>
                <a:sym typeface="Malgun Gothic"/>
              </a:endParaRPr>
            </a:p>
          </p:txBody>
        </p:sp>
      </p:grpSp>
      <p:sp>
        <p:nvSpPr>
          <p:cNvPr id="517" name="Google Shape;517;p11"/>
          <p:cNvSpPr/>
          <p:nvPr/>
        </p:nvSpPr>
        <p:spPr>
          <a:xfrm>
            <a:off x="6166768" y="2253273"/>
            <a:ext cx="2213350" cy="211498"/>
          </a:xfrm>
          <a:prstGeom prst="roundRect">
            <a:avLst>
              <a:gd fmla="val 16667" name="adj"/>
            </a:avLst>
          </a:prstGeom>
          <a:solidFill>
            <a:srgbClr val="B6DDE7"/>
          </a:solidFill>
          <a:ln cap="flat" cmpd="sng" w="9525">
            <a:solidFill>
              <a:srgbClr val="B6DDE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800"/>
              <a:buFont typeface="Malgun Gothic"/>
              <a:buNone/>
            </a:pPr>
            <a:r>
              <a:rPr b="0" i="0" lang="ko-KR" sz="800" u="none" cap="none" strike="noStrike">
                <a:solidFill>
                  <a:srgbClr val="FFFFFF"/>
                </a:solidFill>
                <a:latin typeface="Malgun Gothic"/>
                <a:ea typeface="Malgun Gothic"/>
                <a:cs typeface="Malgun Gothic"/>
                <a:sym typeface="Malgun Gothic"/>
              </a:rPr>
              <a:t>개발기획</a:t>
            </a:r>
            <a:endParaRPr b="0" i="0" sz="1400" u="none" cap="none" strike="noStrike">
              <a:solidFill>
                <a:srgbClr val="000000"/>
              </a:solidFill>
              <a:latin typeface="Arial"/>
              <a:ea typeface="Arial"/>
              <a:cs typeface="Arial"/>
              <a:sym typeface="Arial"/>
            </a:endParaRPr>
          </a:p>
        </p:txBody>
      </p:sp>
      <p:sp>
        <p:nvSpPr>
          <p:cNvPr id="518" name="Google Shape;518;p11"/>
          <p:cNvSpPr/>
          <p:nvPr/>
        </p:nvSpPr>
        <p:spPr>
          <a:xfrm>
            <a:off x="6169249" y="2573074"/>
            <a:ext cx="862853" cy="211498"/>
          </a:xfrm>
          <a:prstGeom prst="roundRect">
            <a:avLst>
              <a:gd fmla="val 16667" name="adj"/>
            </a:avLst>
          </a:prstGeom>
          <a:solidFill>
            <a:srgbClr val="8CB3E3"/>
          </a:solidFill>
          <a:ln cap="flat" cmpd="sng" w="9525">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800"/>
              <a:buFont typeface="Malgun Gothic"/>
              <a:buNone/>
            </a:pPr>
            <a:r>
              <a:rPr b="0" i="0" lang="ko-KR" sz="800" u="none" cap="none" strike="noStrike">
                <a:solidFill>
                  <a:srgbClr val="FFFFFF"/>
                </a:solidFill>
                <a:latin typeface="Malgun Gothic"/>
                <a:ea typeface="Malgun Gothic"/>
                <a:cs typeface="Malgun Gothic"/>
                <a:sym typeface="Malgun Gothic"/>
              </a:rPr>
              <a:t>개발제안</a:t>
            </a:r>
            <a:endParaRPr b="0" i="0" sz="1400" u="none" cap="none" strike="noStrike">
              <a:solidFill>
                <a:srgbClr val="000000"/>
              </a:solidFill>
              <a:latin typeface="Arial"/>
              <a:ea typeface="Arial"/>
              <a:cs typeface="Arial"/>
              <a:sym typeface="Arial"/>
            </a:endParaRPr>
          </a:p>
        </p:txBody>
      </p:sp>
      <p:sp>
        <p:nvSpPr>
          <p:cNvPr id="519" name="Google Shape;519;p11"/>
          <p:cNvSpPr/>
          <p:nvPr/>
        </p:nvSpPr>
        <p:spPr>
          <a:xfrm>
            <a:off x="7032102" y="2929471"/>
            <a:ext cx="1348013" cy="211498"/>
          </a:xfrm>
          <a:prstGeom prst="roundRect">
            <a:avLst>
              <a:gd fmla="val 16667" name="adj"/>
            </a:avLst>
          </a:prstGeom>
          <a:solidFill>
            <a:srgbClr val="8CB3E3"/>
          </a:solidFill>
          <a:ln cap="flat" cmpd="sng" w="9525">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800"/>
              <a:buFont typeface="Malgun Gothic"/>
              <a:buNone/>
            </a:pPr>
            <a:r>
              <a:rPr b="0" i="0" lang="ko-KR" sz="800" u="none" cap="none" strike="noStrike">
                <a:solidFill>
                  <a:srgbClr val="FFFFFF"/>
                </a:solidFill>
                <a:latin typeface="Malgun Gothic"/>
                <a:ea typeface="Malgun Gothic"/>
                <a:cs typeface="Malgun Gothic"/>
                <a:sym typeface="Malgun Gothic"/>
              </a:rPr>
              <a:t>요구분석</a:t>
            </a:r>
            <a:endParaRPr b="0" i="0" sz="1400" u="none" cap="none" strike="noStrike">
              <a:solidFill>
                <a:srgbClr val="000000"/>
              </a:solidFill>
              <a:latin typeface="Arial"/>
              <a:ea typeface="Arial"/>
              <a:cs typeface="Arial"/>
              <a:sym typeface="Arial"/>
            </a:endParaRPr>
          </a:p>
        </p:txBody>
      </p:sp>
      <p:sp>
        <p:nvSpPr>
          <p:cNvPr id="520" name="Google Shape;520;p11"/>
          <p:cNvSpPr/>
          <p:nvPr/>
        </p:nvSpPr>
        <p:spPr>
          <a:xfrm>
            <a:off x="3427269" y="128741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1</a:t>
            </a:r>
            <a:endParaRPr b="0" i="0" sz="1200" u="none" cap="none" strike="noStrike">
              <a:solidFill>
                <a:srgbClr val="000000"/>
              </a:solidFill>
              <a:latin typeface="Malgun Gothic"/>
              <a:ea typeface="Malgun Gothic"/>
              <a:cs typeface="Malgun Gothic"/>
              <a:sym typeface="Malgun Gothic"/>
            </a:endParaRPr>
          </a:p>
        </p:txBody>
      </p:sp>
      <p:sp>
        <p:nvSpPr>
          <p:cNvPr id="521" name="Google Shape;521;p11"/>
          <p:cNvSpPr/>
          <p:nvPr/>
        </p:nvSpPr>
        <p:spPr>
          <a:xfrm>
            <a:off x="3894062" y="128741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2</a:t>
            </a:r>
            <a:endParaRPr b="0" i="0" sz="1200" u="none" cap="none" strike="noStrike">
              <a:solidFill>
                <a:srgbClr val="000000"/>
              </a:solidFill>
              <a:latin typeface="Malgun Gothic"/>
              <a:ea typeface="Malgun Gothic"/>
              <a:cs typeface="Malgun Gothic"/>
              <a:sym typeface="Malgun Gothic"/>
            </a:endParaRPr>
          </a:p>
        </p:txBody>
      </p:sp>
      <p:sp>
        <p:nvSpPr>
          <p:cNvPr id="522" name="Google Shape;522;p11"/>
          <p:cNvSpPr/>
          <p:nvPr/>
        </p:nvSpPr>
        <p:spPr>
          <a:xfrm>
            <a:off x="4331816" y="128741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3</a:t>
            </a:r>
            <a:endParaRPr b="0" i="0" sz="1200" u="none" cap="none" strike="noStrike">
              <a:solidFill>
                <a:srgbClr val="000000"/>
              </a:solidFill>
              <a:latin typeface="Malgun Gothic"/>
              <a:ea typeface="Malgun Gothic"/>
              <a:cs typeface="Malgun Gothic"/>
              <a:sym typeface="Malgun Gothic"/>
            </a:endParaRPr>
          </a:p>
        </p:txBody>
      </p:sp>
      <p:sp>
        <p:nvSpPr>
          <p:cNvPr id="523" name="Google Shape;523;p11"/>
          <p:cNvSpPr/>
          <p:nvPr/>
        </p:nvSpPr>
        <p:spPr>
          <a:xfrm>
            <a:off x="4754995" y="1289996"/>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4</a:t>
            </a:r>
            <a:endParaRPr b="0" i="0" sz="1200" u="none" cap="none" strike="noStrike">
              <a:solidFill>
                <a:srgbClr val="000000"/>
              </a:solidFill>
              <a:latin typeface="Malgun Gothic"/>
              <a:ea typeface="Malgun Gothic"/>
              <a:cs typeface="Malgun Gothic"/>
              <a:sym typeface="Malgun Gothic"/>
            </a:endParaRPr>
          </a:p>
        </p:txBody>
      </p:sp>
      <p:sp>
        <p:nvSpPr>
          <p:cNvPr id="524" name="Google Shape;524;p11"/>
          <p:cNvSpPr/>
          <p:nvPr/>
        </p:nvSpPr>
        <p:spPr>
          <a:xfrm>
            <a:off x="5348109" y="1294625"/>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5</a:t>
            </a:r>
            <a:endParaRPr b="0" i="0" sz="1200" u="none" cap="none" strike="noStrike">
              <a:solidFill>
                <a:srgbClr val="000000"/>
              </a:solidFill>
              <a:latin typeface="Malgun Gothic"/>
              <a:ea typeface="Malgun Gothic"/>
              <a:cs typeface="Malgun Gothic"/>
              <a:sym typeface="Malgun Gothic"/>
            </a:endParaRPr>
          </a:p>
        </p:txBody>
      </p:sp>
      <p:sp>
        <p:nvSpPr>
          <p:cNvPr id="525" name="Google Shape;525;p11"/>
          <p:cNvSpPr/>
          <p:nvPr/>
        </p:nvSpPr>
        <p:spPr>
          <a:xfrm>
            <a:off x="6102940" y="2177179"/>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6</a:t>
            </a:r>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12"/>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이슈</a:t>
            </a:r>
            <a:endParaRPr/>
          </a:p>
        </p:txBody>
      </p:sp>
      <p:sp>
        <p:nvSpPr>
          <p:cNvPr id="531" name="Google Shape;531;p12"/>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센터 &gt; 목록 선택 &gt; 이슈</a:t>
            </a:r>
            <a:endParaRPr/>
          </a:p>
        </p:txBody>
      </p:sp>
      <p:graphicFrame>
        <p:nvGraphicFramePr>
          <p:cNvPr id="532" name="Google Shape;532;p12"/>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프로젝트의 이슈 목록 페이지</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이슈 상태에 따라 목록을 구분</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이슈 제목으로 검색</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이슈 선택 시 이슈 관리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graphicFrame>
        <p:nvGraphicFramePr>
          <p:cNvPr id="533" name="Google Shape;533;p12"/>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534" name="Google Shape;534;p12"/>
          <p:cNvGraphicFramePr/>
          <p:nvPr/>
        </p:nvGraphicFramePr>
        <p:xfrm>
          <a:off x="47328" y="2420888"/>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535" name="Google Shape;535;p12"/>
          <p:cNvGraphicFramePr/>
          <p:nvPr/>
        </p:nvGraphicFramePr>
        <p:xfrm>
          <a:off x="47328" y="3068960"/>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536" name="Google Shape;536;p12"/>
          <p:cNvGraphicFramePr/>
          <p:nvPr/>
        </p:nvGraphicFramePr>
        <p:xfrm>
          <a:off x="47328" y="4653136"/>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537" name="Google Shape;537;p12"/>
          <p:cNvSpPr/>
          <p:nvPr/>
        </p:nvSpPr>
        <p:spPr>
          <a:xfrm>
            <a:off x="1631504" y="476672"/>
            <a:ext cx="6840760" cy="5976664"/>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538" name="Google Shape;538;p12"/>
          <p:cNvSpPr/>
          <p:nvPr/>
        </p:nvSpPr>
        <p:spPr>
          <a:xfrm>
            <a:off x="1940079" y="1340768"/>
            <a:ext cx="2304256" cy="261610"/>
          </a:xfrm>
          <a:prstGeom prst="roundRect">
            <a:avLst>
              <a:gd fmla="val 16667" name="adj"/>
            </a:avLst>
          </a:prstGeom>
          <a:no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539" name="Google Shape;539;p12"/>
          <p:cNvSpPr txBox="1"/>
          <p:nvPr/>
        </p:nvSpPr>
        <p:spPr>
          <a:xfrm>
            <a:off x="1940079" y="1384756"/>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상태를 선택하세요.</a:t>
            </a:r>
            <a:endParaRPr b="0" i="0" sz="700" u="none" cap="none" strike="noStrike">
              <a:solidFill>
                <a:srgbClr val="7F7F7F"/>
              </a:solidFill>
              <a:latin typeface="Malgun Gothic"/>
              <a:ea typeface="Malgun Gothic"/>
              <a:cs typeface="Malgun Gothic"/>
              <a:sym typeface="Malgun Gothic"/>
            </a:endParaRPr>
          </a:p>
        </p:txBody>
      </p:sp>
      <p:sp>
        <p:nvSpPr>
          <p:cNvPr id="540" name="Google Shape;540;p12"/>
          <p:cNvSpPr txBox="1"/>
          <p:nvPr/>
        </p:nvSpPr>
        <p:spPr>
          <a:xfrm>
            <a:off x="3863752" y="1390556"/>
            <a:ext cx="32573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Malgun Gothic"/>
              <a:buNone/>
            </a:pPr>
            <a:r>
              <a:rPr b="0" i="0" lang="ko-KR" sz="1100" u="none" cap="none" strike="noStrike">
                <a:solidFill>
                  <a:srgbClr val="000000"/>
                </a:solidFill>
                <a:latin typeface="Malgun Gothic"/>
                <a:ea typeface="Malgun Gothic"/>
                <a:cs typeface="Malgun Gothic"/>
                <a:sym typeface="Malgun Gothic"/>
              </a:rPr>
              <a:t>﹀</a:t>
            </a:r>
            <a:endParaRPr b="0" i="0" sz="1100" u="none" cap="none" strike="noStrike">
              <a:solidFill>
                <a:srgbClr val="000000"/>
              </a:solidFill>
              <a:latin typeface="Malgun Gothic"/>
              <a:ea typeface="Malgun Gothic"/>
              <a:cs typeface="Malgun Gothic"/>
              <a:sym typeface="Malgun Gothic"/>
            </a:endParaRPr>
          </a:p>
        </p:txBody>
      </p:sp>
      <p:sp>
        <p:nvSpPr>
          <p:cNvPr id="541" name="Google Shape;541;p12"/>
          <p:cNvSpPr/>
          <p:nvPr/>
        </p:nvSpPr>
        <p:spPr>
          <a:xfrm>
            <a:off x="4439816" y="1340768"/>
            <a:ext cx="2304256" cy="261610"/>
          </a:xfrm>
          <a:prstGeom prst="roundRect">
            <a:avLst>
              <a:gd fmla="val 16667" name="adj"/>
            </a:avLst>
          </a:prstGeom>
          <a:no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542" name="Google Shape;542;p12"/>
          <p:cNvSpPr txBox="1"/>
          <p:nvPr/>
        </p:nvSpPr>
        <p:spPr>
          <a:xfrm>
            <a:off x="4439816" y="1384756"/>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Search…</a:t>
            </a:r>
            <a:endParaRPr b="0" i="0" sz="700" u="none" cap="none" strike="noStrike">
              <a:solidFill>
                <a:srgbClr val="7F7F7F"/>
              </a:solidFill>
              <a:latin typeface="Malgun Gothic"/>
              <a:ea typeface="Malgun Gothic"/>
              <a:cs typeface="Malgun Gothic"/>
              <a:sym typeface="Malgun Gothic"/>
            </a:endParaRPr>
          </a:p>
        </p:txBody>
      </p:sp>
      <p:sp>
        <p:nvSpPr>
          <p:cNvPr id="543" name="Google Shape;543;p12"/>
          <p:cNvSpPr/>
          <p:nvPr/>
        </p:nvSpPr>
        <p:spPr>
          <a:xfrm>
            <a:off x="6243404" y="1340768"/>
            <a:ext cx="500668" cy="261609"/>
          </a:xfrm>
          <a:prstGeom prst="roundRect">
            <a:avLst>
              <a:gd fmla="val 16667" name="adj"/>
            </a:avLst>
          </a:prstGeom>
          <a:noFill/>
          <a:ln cap="flat" cmpd="sng" w="9525">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Malgun Gothic"/>
              <a:buNone/>
            </a:pPr>
            <a:r>
              <a:rPr b="0" i="0" lang="ko-KR" sz="700" u="none" cap="none" strike="noStrike">
                <a:solidFill>
                  <a:srgbClr val="000000"/>
                </a:solidFill>
                <a:latin typeface="Malgun Gothic"/>
                <a:ea typeface="Malgun Gothic"/>
                <a:cs typeface="Malgun Gothic"/>
                <a:sym typeface="Malgun Gothic"/>
              </a:rPr>
              <a:t>검색</a:t>
            </a:r>
            <a:endParaRPr b="0" i="0" sz="800" u="none" cap="none" strike="noStrike">
              <a:solidFill>
                <a:srgbClr val="000000"/>
              </a:solidFill>
              <a:latin typeface="Malgun Gothic"/>
              <a:ea typeface="Malgun Gothic"/>
              <a:cs typeface="Malgun Gothic"/>
              <a:sym typeface="Malgun Gothic"/>
            </a:endParaRPr>
          </a:p>
        </p:txBody>
      </p:sp>
      <p:cxnSp>
        <p:nvCxnSpPr>
          <p:cNvPr id="544" name="Google Shape;544;p12"/>
          <p:cNvCxnSpPr/>
          <p:nvPr/>
        </p:nvCxnSpPr>
        <p:spPr>
          <a:xfrm>
            <a:off x="1925074" y="1869678"/>
            <a:ext cx="6213357" cy="0"/>
          </a:xfrm>
          <a:prstGeom prst="straightConnector1">
            <a:avLst/>
          </a:prstGeom>
          <a:noFill/>
          <a:ln cap="flat" cmpd="sng" w="9525">
            <a:solidFill>
              <a:srgbClr val="BFBFBF"/>
            </a:solidFill>
            <a:prstDash val="solid"/>
            <a:round/>
            <a:headEnd len="sm" w="sm" type="none"/>
            <a:tailEnd len="sm" w="sm" type="none"/>
          </a:ln>
        </p:spPr>
      </p:cxnSp>
      <p:cxnSp>
        <p:nvCxnSpPr>
          <p:cNvPr id="545" name="Google Shape;545;p12"/>
          <p:cNvCxnSpPr/>
          <p:nvPr/>
        </p:nvCxnSpPr>
        <p:spPr>
          <a:xfrm>
            <a:off x="1919536" y="2229718"/>
            <a:ext cx="6213357" cy="0"/>
          </a:xfrm>
          <a:prstGeom prst="straightConnector1">
            <a:avLst/>
          </a:prstGeom>
          <a:noFill/>
          <a:ln cap="flat" cmpd="sng" w="9525">
            <a:solidFill>
              <a:srgbClr val="BFBFBF"/>
            </a:solidFill>
            <a:prstDash val="solid"/>
            <a:round/>
            <a:headEnd len="sm" w="sm" type="none"/>
            <a:tailEnd len="sm" w="sm" type="none"/>
          </a:ln>
        </p:spPr>
      </p:cxnSp>
      <p:sp>
        <p:nvSpPr>
          <p:cNvPr id="546" name="Google Shape;546;p12"/>
          <p:cNvSpPr txBox="1"/>
          <p:nvPr/>
        </p:nvSpPr>
        <p:spPr>
          <a:xfrm>
            <a:off x="2469868" y="1936184"/>
            <a:ext cx="483514" cy="2154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800"/>
              <a:buFont typeface="Malgun Gothic"/>
              <a:buNone/>
            </a:pPr>
            <a:r>
              <a:rPr b="0" i="0" lang="ko-KR" sz="800" u="none" cap="none" strike="noStrike">
                <a:solidFill>
                  <a:srgbClr val="595959"/>
                </a:solidFill>
                <a:latin typeface="Malgun Gothic"/>
                <a:ea typeface="Malgun Gothic"/>
                <a:cs typeface="Malgun Gothic"/>
                <a:sym typeface="Malgun Gothic"/>
              </a:rPr>
              <a:t>제 목</a:t>
            </a:r>
            <a:endParaRPr b="0" i="0" sz="1400" u="none" cap="none" strike="noStrike">
              <a:solidFill>
                <a:srgbClr val="000000"/>
              </a:solidFill>
              <a:latin typeface="Arial"/>
              <a:ea typeface="Arial"/>
              <a:cs typeface="Arial"/>
              <a:sym typeface="Arial"/>
            </a:endParaRPr>
          </a:p>
        </p:txBody>
      </p:sp>
      <p:cxnSp>
        <p:nvCxnSpPr>
          <p:cNvPr id="547" name="Google Shape;547;p12"/>
          <p:cNvCxnSpPr/>
          <p:nvPr/>
        </p:nvCxnSpPr>
        <p:spPr>
          <a:xfrm>
            <a:off x="3503712" y="1869678"/>
            <a:ext cx="0" cy="360040"/>
          </a:xfrm>
          <a:prstGeom prst="straightConnector1">
            <a:avLst/>
          </a:prstGeom>
          <a:noFill/>
          <a:ln cap="flat" cmpd="sng" w="9525">
            <a:solidFill>
              <a:srgbClr val="BFBFBF"/>
            </a:solidFill>
            <a:prstDash val="solid"/>
            <a:round/>
            <a:headEnd len="sm" w="sm" type="none"/>
            <a:tailEnd len="sm" w="sm" type="none"/>
          </a:ln>
        </p:spPr>
      </p:cxnSp>
      <p:cxnSp>
        <p:nvCxnSpPr>
          <p:cNvPr id="548" name="Google Shape;548;p12"/>
          <p:cNvCxnSpPr/>
          <p:nvPr/>
        </p:nvCxnSpPr>
        <p:spPr>
          <a:xfrm>
            <a:off x="4295800" y="1869678"/>
            <a:ext cx="0" cy="360040"/>
          </a:xfrm>
          <a:prstGeom prst="straightConnector1">
            <a:avLst/>
          </a:prstGeom>
          <a:noFill/>
          <a:ln cap="flat" cmpd="sng" w="9525">
            <a:solidFill>
              <a:srgbClr val="BFBFBF"/>
            </a:solidFill>
            <a:prstDash val="solid"/>
            <a:round/>
            <a:headEnd len="sm" w="sm" type="none"/>
            <a:tailEnd len="sm" w="sm" type="none"/>
          </a:ln>
        </p:spPr>
      </p:cxnSp>
      <p:cxnSp>
        <p:nvCxnSpPr>
          <p:cNvPr id="549" name="Google Shape;549;p12"/>
          <p:cNvCxnSpPr/>
          <p:nvPr/>
        </p:nvCxnSpPr>
        <p:spPr>
          <a:xfrm>
            <a:off x="5123892" y="1869678"/>
            <a:ext cx="0" cy="360040"/>
          </a:xfrm>
          <a:prstGeom prst="straightConnector1">
            <a:avLst/>
          </a:prstGeom>
          <a:noFill/>
          <a:ln cap="flat" cmpd="sng" w="9525">
            <a:solidFill>
              <a:srgbClr val="BFBFBF"/>
            </a:solidFill>
            <a:prstDash val="solid"/>
            <a:round/>
            <a:headEnd len="sm" w="sm" type="none"/>
            <a:tailEnd len="sm" w="sm" type="none"/>
          </a:ln>
        </p:spPr>
      </p:cxnSp>
      <p:cxnSp>
        <p:nvCxnSpPr>
          <p:cNvPr id="550" name="Google Shape;550;p12"/>
          <p:cNvCxnSpPr/>
          <p:nvPr/>
        </p:nvCxnSpPr>
        <p:spPr>
          <a:xfrm>
            <a:off x="5879976" y="1869678"/>
            <a:ext cx="0" cy="360040"/>
          </a:xfrm>
          <a:prstGeom prst="straightConnector1">
            <a:avLst/>
          </a:prstGeom>
          <a:noFill/>
          <a:ln cap="flat" cmpd="sng" w="9525">
            <a:solidFill>
              <a:srgbClr val="BFBFBF"/>
            </a:solidFill>
            <a:prstDash val="solid"/>
            <a:round/>
            <a:headEnd len="sm" w="sm" type="none"/>
            <a:tailEnd len="sm" w="sm" type="none"/>
          </a:ln>
        </p:spPr>
      </p:cxnSp>
      <p:cxnSp>
        <p:nvCxnSpPr>
          <p:cNvPr id="551" name="Google Shape;551;p12"/>
          <p:cNvCxnSpPr/>
          <p:nvPr/>
        </p:nvCxnSpPr>
        <p:spPr>
          <a:xfrm>
            <a:off x="6924826" y="1869678"/>
            <a:ext cx="0" cy="360040"/>
          </a:xfrm>
          <a:prstGeom prst="straightConnector1">
            <a:avLst/>
          </a:prstGeom>
          <a:noFill/>
          <a:ln cap="flat" cmpd="sng" w="9525">
            <a:solidFill>
              <a:srgbClr val="BFBFBF"/>
            </a:solidFill>
            <a:prstDash val="solid"/>
            <a:round/>
            <a:headEnd len="sm" w="sm" type="none"/>
            <a:tailEnd len="sm" w="sm" type="none"/>
          </a:ln>
        </p:spPr>
      </p:cxnSp>
      <p:cxnSp>
        <p:nvCxnSpPr>
          <p:cNvPr id="552" name="Google Shape;552;p12"/>
          <p:cNvCxnSpPr/>
          <p:nvPr/>
        </p:nvCxnSpPr>
        <p:spPr>
          <a:xfrm>
            <a:off x="1919536" y="2805782"/>
            <a:ext cx="6213357" cy="0"/>
          </a:xfrm>
          <a:prstGeom prst="straightConnector1">
            <a:avLst/>
          </a:prstGeom>
          <a:noFill/>
          <a:ln cap="flat" cmpd="sng" w="9525">
            <a:solidFill>
              <a:srgbClr val="BFBFBF"/>
            </a:solidFill>
            <a:prstDash val="solid"/>
            <a:round/>
            <a:headEnd len="sm" w="sm" type="none"/>
            <a:tailEnd len="sm" w="sm" type="none"/>
          </a:ln>
        </p:spPr>
      </p:cxnSp>
      <p:cxnSp>
        <p:nvCxnSpPr>
          <p:cNvPr id="553" name="Google Shape;553;p12"/>
          <p:cNvCxnSpPr/>
          <p:nvPr/>
        </p:nvCxnSpPr>
        <p:spPr>
          <a:xfrm>
            <a:off x="1919536" y="3381846"/>
            <a:ext cx="6213357" cy="0"/>
          </a:xfrm>
          <a:prstGeom prst="straightConnector1">
            <a:avLst/>
          </a:prstGeom>
          <a:noFill/>
          <a:ln cap="flat" cmpd="sng" w="9525">
            <a:solidFill>
              <a:srgbClr val="BFBFBF"/>
            </a:solidFill>
            <a:prstDash val="solid"/>
            <a:round/>
            <a:headEnd len="sm" w="sm" type="none"/>
            <a:tailEnd len="sm" w="sm" type="none"/>
          </a:ln>
        </p:spPr>
      </p:cxnSp>
      <p:cxnSp>
        <p:nvCxnSpPr>
          <p:cNvPr id="554" name="Google Shape;554;p12"/>
          <p:cNvCxnSpPr/>
          <p:nvPr/>
        </p:nvCxnSpPr>
        <p:spPr>
          <a:xfrm>
            <a:off x="1919536" y="3957910"/>
            <a:ext cx="6213357" cy="0"/>
          </a:xfrm>
          <a:prstGeom prst="straightConnector1">
            <a:avLst/>
          </a:prstGeom>
          <a:noFill/>
          <a:ln cap="flat" cmpd="sng" w="9525">
            <a:solidFill>
              <a:srgbClr val="BFBFBF"/>
            </a:solidFill>
            <a:prstDash val="solid"/>
            <a:round/>
            <a:headEnd len="sm" w="sm" type="none"/>
            <a:tailEnd len="sm" w="sm" type="none"/>
          </a:ln>
        </p:spPr>
      </p:cxnSp>
      <p:sp>
        <p:nvSpPr>
          <p:cNvPr id="555" name="Google Shape;555;p12"/>
          <p:cNvSpPr txBox="1"/>
          <p:nvPr/>
        </p:nvSpPr>
        <p:spPr>
          <a:xfrm>
            <a:off x="3660729" y="1941378"/>
            <a:ext cx="483514" cy="2154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800"/>
              <a:buFont typeface="Malgun Gothic"/>
              <a:buNone/>
            </a:pPr>
            <a:r>
              <a:rPr b="0" i="0" lang="ko-KR" sz="800" u="none" cap="none" strike="noStrike">
                <a:solidFill>
                  <a:srgbClr val="595959"/>
                </a:solidFill>
                <a:latin typeface="Malgun Gothic"/>
                <a:ea typeface="Malgun Gothic"/>
                <a:cs typeface="Malgun Gothic"/>
                <a:sym typeface="Malgun Gothic"/>
              </a:rPr>
              <a:t>구 분</a:t>
            </a:r>
            <a:endParaRPr b="0" i="0" sz="800" u="none" cap="none" strike="noStrike">
              <a:solidFill>
                <a:srgbClr val="595959"/>
              </a:solidFill>
              <a:latin typeface="Malgun Gothic"/>
              <a:ea typeface="Malgun Gothic"/>
              <a:cs typeface="Malgun Gothic"/>
              <a:sym typeface="Malgun Gothic"/>
            </a:endParaRPr>
          </a:p>
        </p:txBody>
      </p:sp>
      <p:sp>
        <p:nvSpPr>
          <p:cNvPr id="556" name="Google Shape;556;p12"/>
          <p:cNvSpPr txBox="1"/>
          <p:nvPr/>
        </p:nvSpPr>
        <p:spPr>
          <a:xfrm>
            <a:off x="4451741" y="1936184"/>
            <a:ext cx="575139" cy="2154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800"/>
              <a:buFont typeface="Malgun Gothic"/>
              <a:buNone/>
            </a:pPr>
            <a:r>
              <a:rPr b="0" i="0" lang="ko-KR" sz="800" u="none" cap="none" strike="noStrike">
                <a:solidFill>
                  <a:srgbClr val="595959"/>
                </a:solidFill>
                <a:latin typeface="Malgun Gothic"/>
                <a:ea typeface="Malgun Gothic"/>
                <a:cs typeface="Malgun Gothic"/>
                <a:sym typeface="Malgun Gothic"/>
              </a:rPr>
              <a:t>제 기 자</a:t>
            </a:r>
            <a:endParaRPr b="0" i="0" sz="1400" u="none" cap="none" strike="noStrike">
              <a:solidFill>
                <a:srgbClr val="000000"/>
              </a:solidFill>
              <a:latin typeface="Arial"/>
              <a:ea typeface="Arial"/>
              <a:cs typeface="Arial"/>
              <a:sym typeface="Arial"/>
            </a:endParaRPr>
          </a:p>
        </p:txBody>
      </p:sp>
      <p:sp>
        <p:nvSpPr>
          <p:cNvPr id="557" name="Google Shape;557;p12"/>
          <p:cNvSpPr txBox="1"/>
          <p:nvPr/>
        </p:nvSpPr>
        <p:spPr>
          <a:xfrm>
            <a:off x="5220241" y="1936184"/>
            <a:ext cx="562722" cy="2154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800"/>
              <a:buFont typeface="Malgun Gothic"/>
              <a:buNone/>
            </a:pPr>
            <a:r>
              <a:rPr b="0" i="0" lang="ko-KR" sz="800" u="none" cap="none" strike="noStrike">
                <a:solidFill>
                  <a:srgbClr val="595959"/>
                </a:solidFill>
                <a:latin typeface="Malgun Gothic"/>
                <a:ea typeface="Malgun Gothic"/>
                <a:cs typeface="Malgun Gothic"/>
                <a:sym typeface="Malgun Gothic"/>
              </a:rPr>
              <a:t>조 치 자</a:t>
            </a:r>
            <a:endParaRPr b="0" i="0" sz="1400" u="none" cap="none" strike="noStrike">
              <a:solidFill>
                <a:srgbClr val="000000"/>
              </a:solidFill>
              <a:latin typeface="Arial"/>
              <a:ea typeface="Arial"/>
              <a:cs typeface="Arial"/>
              <a:sym typeface="Arial"/>
            </a:endParaRPr>
          </a:p>
        </p:txBody>
      </p:sp>
      <p:sp>
        <p:nvSpPr>
          <p:cNvPr id="558" name="Google Shape;558;p12"/>
          <p:cNvSpPr txBox="1"/>
          <p:nvPr/>
        </p:nvSpPr>
        <p:spPr>
          <a:xfrm>
            <a:off x="5972730" y="1936184"/>
            <a:ext cx="855077" cy="2154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800"/>
              <a:buFont typeface="Malgun Gothic"/>
              <a:buNone/>
            </a:pPr>
            <a:r>
              <a:rPr b="0" i="0" lang="ko-KR" sz="800" u="none" cap="none" strike="noStrike">
                <a:solidFill>
                  <a:srgbClr val="595959"/>
                </a:solidFill>
                <a:latin typeface="Malgun Gothic"/>
                <a:ea typeface="Malgun Gothic"/>
                <a:cs typeface="Malgun Gothic"/>
                <a:sym typeface="Malgun Gothic"/>
              </a:rPr>
              <a:t>조 치 희 망 일</a:t>
            </a:r>
            <a:endParaRPr b="0" i="0" sz="800" u="none" cap="none" strike="noStrike">
              <a:solidFill>
                <a:srgbClr val="595959"/>
              </a:solidFill>
              <a:latin typeface="Malgun Gothic"/>
              <a:ea typeface="Malgun Gothic"/>
              <a:cs typeface="Malgun Gothic"/>
              <a:sym typeface="Malgun Gothic"/>
            </a:endParaRPr>
          </a:p>
        </p:txBody>
      </p:sp>
      <p:sp>
        <p:nvSpPr>
          <p:cNvPr id="559" name="Google Shape;559;p12"/>
          <p:cNvSpPr txBox="1"/>
          <p:nvPr/>
        </p:nvSpPr>
        <p:spPr>
          <a:xfrm>
            <a:off x="7176120" y="1941686"/>
            <a:ext cx="855077" cy="2154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800"/>
              <a:buFont typeface="Malgun Gothic"/>
              <a:buNone/>
            </a:pPr>
            <a:r>
              <a:rPr b="0" i="0" lang="ko-KR" sz="800" u="none" cap="none" strike="noStrike">
                <a:solidFill>
                  <a:srgbClr val="595959"/>
                </a:solidFill>
                <a:latin typeface="Malgun Gothic"/>
                <a:ea typeface="Malgun Gothic"/>
                <a:cs typeface="Malgun Gothic"/>
                <a:sym typeface="Malgun Gothic"/>
              </a:rPr>
              <a:t>조 치 완 료 일</a:t>
            </a:r>
            <a:endParaRPr b="0" i="0" sz="1400" u="none" cap="none" strike="noStrike">
              <a:solidFill>
                <a:srgbClr val="000000"/>
              </a:solidFill>
              <a:latin typeface="Arial"/>
              <a:ea typeface="Arial"/>
              <a:cs typeface="Arial"/>
              <a:sym typeface="Arial"/>
            </a:endParaRPr>
          </a:p>
        </p:txBody>
      </p:sp>
      <p:grpSp>
        <p:nvGrpSpPr>
          <p:cNvPr id="560" name="Google Shape;560;p12"/>
          <p:cNvGrpSpPr/>
          <p:nvPr/>
        </p:nvGrpSpPr>
        <p:grpSpPr>
          <a:xfrm>
            <a:off x="2003559" y="2334870"/>
            <a:ext cx="5269928" cy="444837"/>
            <a:chOff x="2003559" y="1805960"/>
            <a:chExt cx="5269928" cy="444837"/>
          </a:xfrm>
        </p:grpSpPr>
        <p:sp>
          <p:nvSpPr>
            <p:cNvPr id="561" name="Google Shape;561;p12"/>
            <p:cNvSpPr txBox="1"/>
            <p:nvPr/>
          </p:nvSpPr>
          <p:spPr>
            <a:xfrm>
              <a:off x="2078814" y="1805960"/>
              <a:ext cx="1561003"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Project test5 _ 이슈 테스트1</a:t>
              </a:r>
              <a:endParaRPr b="0" i="0" sz="750" u="none" cap="none" strike="noStrike">
                <a:solidFill>
                  <a:srgbClr val="000000"/>
                </a:solidFill>
                <a:latin typeface="Malgun Gothic"/>
                <a:ea typeface="Malgun Gothic"/>
                <a:cs typeface="Malgun Gothic"/>
                <a:sym typeface="Malgun Gothic"/>
              </a:endParaRPr>
            </a:p>
          </p:txBody>
        </p:sp>
        <p:sp>
          <p:nvSpPr>
            <p:cNvPr id="562" name="Google Shape;562;p12"/>
            <p:cNvSpPr txBox="1"/>
            <p:nvPr/>
          </p:nvSpPr>
          <p:spPr>
            <a:xfrm>
              <a:off x="3564562" y="1883627"/>
              <a:ext cx="669134" cy="20774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품질 문제</a:t>
              </a:r>
              <a:endParaRPr b="0" i="0" sz="1400" u="none" cap="none" strike="noStrike">
                <a:solidFill>
                  <a:srgbClr val="000000"/>
                </a:solidFill>
                <a:latin typeface="Arial"/>
                <a:ea typeface="Arial"/>
                <a:cs typeface="Arial"/>
                <a:sym typeface="Arial"/>
              </a:endParaRPr>
            </a:p>
          </p:txBody>
        </p:sp>
        <p:sp>
          <p:nvSpPr>
            <p:cNvPr id="563" name="Google Shape;563;p12"/>
            <p:cNvSpPr txBox="1"/>
            <p:nvPr/>
          </p:nvSpPr>
          <p:spPr>
            <a:xfrm>
              <a:off x="6054301" y="1886641"/>
              <a:ext cx="1219186"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2022-07-13</a:t>
              </a:r>
              <a:endParaRPr b="0" i="0" sz="750" u="none" cap="none" strike="noStrike">
                <a:solidFill>
                  <a:srgbClr val="000000"/>
                </a:solidFill>
                <a:latin typeface="Malgun Gothic"/>
                <a:ea typeface="Malgun Gothic"/>
                <a:cs typeface="Malgun Gothic"/>
                <a:sym typeface="Malgun Gothic"/>
              </a:endParaRPr>
            </a:p>
          </p:txBody>
        </p:sp>
        <p:sp>
          <p:nvSpPr>
            <p:cNvPr id="564" name="Google Shape;564;p12"/>
            <p:cNvSpPr txBox="1"/>
            <p:nvPr/>
          </p:nvSpPr>
          <p:spPr>
            <a:xfrm>
              <a:off x="4434433" y="1878882"/>
              <a:ext cx="586399" cy="20774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홍길동</a:t>
              </a:r>
              <a:endParaRPr b="0" i="0" sz="1400" u="none" cap="none" strike="noStrike">
                <a:solidFill>
                  <a:srgbClr val="000000"/>
                </a:solidFill>
                <a:latin typeface="Arial"/>
                <a:ea typeface="Arial"/>
                <a:cs typeface="Arial"/>
                <a:sym typeface="Arial"/>
              </a:endParaRPr>
            </a:p>
          </p:txBody>
        </p:sp>
        <p:sp>
          <p:nvSpPr>
            <p:cNvPr id="565" name="Google Shape;565;p12"/>
            <p:cNvSpPr txBox="1"/>
            <p:nvPr/>
          </p:nvSpPr>
          <p:spPr>
            <a:xfrm>
              <a:off x="2003559" y="2043048"/>
              <a:ext cx="1486855" cy="20774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PM : 홍길동 on 2022-07-10 </a:t>
              </a:r>
              <a:endParaRPr b="0" i="0" sz="1400" u="none" cap="none" strike="noStrike">
                <a:solidFill>
                  <a:srgbClr val="000000"/>
                </a:solidFill>
                <a:latin typeface="Arial"/>
                <a:ea typeface="Arial"/>
                <a:cs typeface="Arial"/>
                <a:sym typeface="Arial"/>
              </a:endParaRPr>
            </a:p>
          </p:txBody>
        </p:sp>
        <p:sp>
          <p:nvSpPr>
            <p:cNvPr id="566" name="Google Shape;566;p12"/>
            <p:cNvSpPr txBox="1"/>
            <p:nvPr/>
          </p:nvSpPr>
          <p:spPr>
            <a:xfrm>
              <a:off x="5208402" y="1878882"/>
              <a:ext cx="586399" cy="20774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김하호</a:t>
              </a:r>
              <a:endParaRPr b="0" i="0" sz="750" u="none" cap="none" strike="noStrike">
                <a:solidFill>
                  <a:srgbClr val="000000"/>
                </a:solidFill>
                <a:latin typeface="Malgun Gothic"/>
                <a:ea typeface="Malgun Gothic"/>
                <a:cs typeface="Malgun Gothic"/>
                <a:sym typeface="Malgun Gothic"/>
              </a:endParaRPr>
            </a:p>
          </p:txBody>
        </p:sp>
      </p:grpSp>
      <p:grpSp>
        <p:nvGrpSpPr>
          <p:cNvPr id="567" name="Google Shape;567;p12"/>
          <p:cNvGrpSpPr/>
          <p:nvPr/>
        </p:nvGrpSpPr>
        <p:grpSpPr>
          <a:xfrm>
            <a:off x="2003559" y="2915891"/>
            <a:ext cx="6036657" cy="444837"/>
            <a:chOff x="2003559" y="1805960"/>
            <a:chExt cx="6036657" cy="444837"/>
          </a:xfrm>
        </p:grpSpPr>
        <p:sp>
          <p:nvSpPr>
            <p:cNvPr id="568" name="Google Shape;568;p12"/>
            <p:cNvSpPr txBox="1"/>
            <p:nvPr/>
          </p:nvSpPr>
          <p:spPr>
            <a:xfrm>
              <a:off x="2078814" y="1805960"/>
              <a:ext cx="1561003"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Project test5 _ 이슈 테스트1</a:t>
              </a:r>
              <a:endParaRPr b="0" i="0" sz="750" u="none" cap="none" strike="noStrike">
                <a:solidFill>
                  <a:srgbClr val="000000"/>
                </a:solidFill>
                <a:latin typeface="Malgun Gothic"/>
                <a:ea typeface="Malgun Gothic"/>
                <a:cs typeface="Malgun Gothic"/>
                <a:sym typeface="Malgun Gothic"/>
              </a:endParaRPr>
            </a:p>
          </p:txBody>
        </p:sp>
        <p:sp>
          <p:nvSpPr>
            <p:cNvPr id="569" name="Google Shape;569;p12"/>
            <p:cNvSpPr txBox="1"/>
            <p:nvPr/>
          </p:nvSpPr>
          <p:spPr>
            <a:xfrm>
              <a:off x="3564562" y="1883627"/>
              <a:ext cx="669134" cy="3231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요구사항 불만족</a:t>
              </a:r>
              <a:endParaRPr b="0" i="0" sz="1400" u="none" cap="none" strike="noStrike">
                <a:solidFill>
                  <a:srgbClr val="000000"/>
                </a:solidFill>
                <a:latin typeface="Arial"/>
                <a:ea typeface="Arial"/>
                <a:cs typeface="Arial"/>
                <a:sym typeface="Arial"/>
              </a:endParaRPr>
            </a:p>
          </p:txBody>
        </p:sp>
        <p:sp>
          <p:nvSpPr>
            <p:cNvPr id="570" name="Google Shape;570;p12"/>
            <p:cNvSpPr txBox="1"/>
            <p:nvPr/>
          </p:nvSpPr>
          <p:spPr>
            <a:xfrm>
              <a:off x="5951984" y="1899673"/>
              <a:ext cx="2088232" cy="20774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2022-04-15                     2022-04-14</a:t>
              </a:r>
              <a:endParaRPr b="0" i="0" sz="750" u="none" cap="none" strike="noStrike">
                <a:solidFill>
                  <a:srgbClr val="000000"/>
                </a:solidFill>
                <a:latin typeface="Malgun Gothic"/>
                <a:ea typeface="Malgun Gothic"/>
                <a:cs typeface="Malgun Gothic"/>
                <a:sym typeface="Malgun Gothic"/>
              </a:endParaRPr>
            </a:p>
          </p:txBody>
        </p:sp>
        <p:sp>
          <p:nvSpPr>
            <p:cNvPr id="571" name="Google Shape;571;p12"/>
            <p:cNvSpPr txBox="1"/>
            <p:nvPr/>
          </p:nvSpPr>
          <p:spPr>
            <a:xfrm>
              <a:off x="4434433" y="1878882"/>
              <a:ext cx="586399" cy="20774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김이슈</a:t>
              </a:r>
              <a:endParaRPr b="0" i="0" sz="750" u="none" cap="none" strike="noStrike">
                <a:solidFill>
                  <a:srgbClr val="000000"/>
                </a:solidFill>
                <a:latin typeface="Malgun Gothic"/>
                <a:ea typeface="Malgun Gothic"/>
                <a:cs typeface="Malgun Gothic"/>
                <a:sym typeface="Malgun Gothic"/>
              </a:endParaRPr>
            </a:p>
          </p:txBody>
        </p:sp>
        <p:sp>
          <p:nvSpPr>
            <p:cNvPr id="572" name="Google Shape;572;p12"/>
            <p:cNvSpPr txBox="1"/>
            <p:nvPr/>
          </p:nvSpPr>
          <p:spPr>
            <a:xfrm>
              <a:off x="2003559" y="2043048"/>
              <a:ext cx="1486855" cy="20774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PM : 김이슈 on 2022-04-01 </a:t>
              </a:r>
              <a:endParaRPr b="0" i="0" sz="1400" u="none" cap="none" strike="noStrike">
                <a:solidFill>
                  <a:srgbClr val="000000"/>
                </a:solidFill>
                <a:latin typeface="Arial"/>
                <a:ea typeface="Arial"/>
                <a:cs typeface="Arial"/>
                <a:sym typeface="Arial"/>
              </a:endParaRPr>
            </a:p>
          </p:txBody>
        </p:sp>
        <p:sp>
          <p:nvSpPr>
            <p:cNvPr id="573" name="Google Shape;573;p12"/>
            <p:cNvSpPr txBox="1"/>
            <p:nvPr/>
          </p:nvSpPr>
          <p:spPr>
            <a:xfrm>
              <a:off x="5208402" y="1878882"/>
              <a:ext cx="586399" cy="20774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김요구</a:t>
              </a:r>
              <a:endParaRPr b="0" i="0" sz="750" u="none" cap="none" strike="noStrike">
                <a:solidFill>
                  <a:srgbClr val="000000"/>
                </a:solidFill>
                <a:latin typeface="Malgun Gothic"/>
                <a:ea typeface="Malgun Gothic"/>
                <a:cs typeface="Malgun Gothic"/>
                <a:sym typeface="Malgun Gothic"/>
              </a:endParaRPr>
            </a:p>
          </p:txBody>
        </p:sp>
      </p:grpSp>
      <p:grpSp>
        <p:nvGrpSpPr>
          <p:cNvPr id="574" name="Google Shape;574;p12"/>
          <p:cNvGrpSpPr/>
          <p:nvPr/>
        </p:nvGrpSpPr>
        <p:grpSpPr>
          <a:xfrm>
            <a:off x="2003559" y="3460453"/>
            <a:ext cx="6036657" cy="444837"/>
            <a:chOff x="2003559" y="1805960"/>
            <a:chExt cx="6036657" cy="444837"/>
          </a:xfrm>
        </p:grpSpPr>
        <p:sp>
          <p:nvSpPr>
            <p:cNvPr id="575" name="Google Shape;575;p12"/>
            <p:cNvSpPr txBox="1"/>
            <p:nvPr/>
          </p:nvSpPr>
          <p:spPr>
            <a:xfrm>
              <a:off x="2078814" y="1805960"/>
              <a:ext cx="1561003"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Project test5 _ 이슈 테스트1</a:t>
              </a:r>
              <a:endParaRPr b="0" i="0" sz="750" u="none" cap="none" strike="noStrike">
                <a:solidFill>
                  <a:srgbClr val="000000"/>
                </a:solidFill>
                <a:latin typeface="Malgun Gothic"/>
                <a:ea typeface="Malgun Gothic"/>
                <a:cs typeface="Malgun Gothic"/>
                <a:sym typeface="Malgun Gothic"/>
              </a:endParaRPr>
            </a:p>
          </p:txBody>
        </p:sp>
        <p:sp>
          <p:nvSpPr>
            <p:cNvPr id="576" name="Google Shape;576;p12"/>
            <p:cNvSpPr txBox="1"/>
            <p:nvPr/>
          </p:nvSpPr>
          <p:spPr>
            <a:xfrm>
              <a:off x="3564562" y="1883627"/>
              <a:ext cx="669134" cy="20774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품질 문제</a:t>
              </a:r>
              <a:endParaRPr b="0" i="0" sz="1400" u="none" cap="none" strike="noStrike">
                <a:solidFill>
                  <a:srgbClr val="000000"/>
                </a:solidFill>
                <a:latin typeface="Arial"/>
                <a:ea typeface="Arial"/>
                <a:cs typeface="Arial"/>
                <a:sym typeface="Arial"/>
              </a:endParaRPr>
            </a:p>
          </p:txBody>
        </p:sp>
        <p:sp>
          <p:nvSpPr>
            <p:cNvPr id="577" name="Google Shape;577;p12"/>
            <p:cNvSpPr txBox="1"/>
            <p:nvPr/>
          </p:nvSpPr>
          <p:spPr>
            <a:xfrm>
              <a:off x="5951984" y="1899673"/>
              <a:ext cx="2088232" cy="20774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2022-04-05                     2022-04-05</a:t>
              </a:r>
              <a:endParaRPr b="0" i="0" sz="750" u="none" cap="none" strike="noStrike">
                <a:solidFill>
                  <a:srgbClr val="000000"/>
                </a:solidFill>
                <a:latin typeface="Malgun Gothic"/>
                <a:ea typeface="Malgun Gothic"/>
                <a:cs typeface="Malgun Gothic"/>
                <a:sym typeface="Malgun Gothic"/>
              </a:endParaRPr>
            </a:p>
          </p:txBody>
        </p:sp>
        <p:sp>
          <p:nvSpPr>
            <p:cNvPr id="578" name="Google Shape;578;p12"/>
            <p:cNvSpPr txBox="1"/>
            <p:nvPr/>
          </p:nvSpPr>
          <p:spPr>
            <a:xfrm>
              <a:off x="4434433" y="1878882"/>
              <a:ext cx="586399" cy="20774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이품질</a:t>
              </a:r>
              <a:endParaRPr b="0" i="0" sz="750" u="none" cap="none" strike="noStrike">
                <a:solidFill>
                  <a:srgbClr val="000000"/>
                </a:solidFill>
                <a:latin typeface="Malgun Gothic"/>
                <a:ea typeface="Malgun Gothic"/>
                <a:cs typeface="Malgun Gothic"/>
                <a:sym typeface="Malgun Gothic"/>
              </a:endParaRPr>
            </a:p>
          </p:txBody>
        </p:sp>
        <p:sp>
          <p:nvSpPr>
            <p:cNvPr id="579" name="Google Shape;579;p12"/>
            <p:cNvSpPr txBox="1"/>
            <p:nvPr/>
          </p:nvSpPr>
          <p:spPr>
            <a:xfrm>
              <a:off x="2003559" y="2043048"/>
              <a:ext cx="1486855" cy="20774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PM : 이품질 on 2022-03-24 </a:t>
              </a:r>
              <a:endParaRPr b="0" i="0" sz="1400" u="none" cap="none" strike="noStrike">
                <a:solidFill>
                  <a:srgbClr val="000000"/>
                </a:solidFill>
                <a:latin typeface="Arial"/>
                <a:ea typeface="Arial"/>
                <a:cs typeface="Arial"/>
                <a:sym typeface="Arial"/>
              </a:endParaRPr>
            </a:p>
          </p:txBody>
        </p:sp>
        <p:sp>
          <p:nvSpPr>
            <p:cNvPr id="580" name="Google Shape;580;p12"/>
            <p:cNvSpPr txBox="1"/>
            <p:nvPr/>
          </p:nvSpPr>
          <p:spPr>
            <a:xfrm>
              <a:off x="5208402" y="1878882"/>
              <a:ext cx="586399" cy="20774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김하호</a:t>
              </a:r>
              <a:endParaRPr b="0" i="0" sz="750" u="none" cap="none" strike="noStrike">
                <a:solidFill>
                  <a:srgbClr val="000000"/>
                </a:solidFill>
                <a:latin typeface="Malgun Gothic"/>
                <a:ea typeface="Malgun Gothic"/>
                <a:cs typeface="Malgun Gothic"/>
                <a:sym typeface="Malgun Gothic"/>
              </a:endParaRPr>
            </a:p>
          </p:txBody>
        </p:sp>
      </p:grpSp>
      <p:cxnSp>
        <p:nvCxnSpPr>
          <p:cNvPr id="581" name="Google Shape;581;p12"/>
          <p:cNvCxnSpPr/>
          <p:nvPr/>
        </p:nvCxnSpPr>
        <p:spPr>
          <a:xfrm>
            <a:off x="1925074" y="978631"/>
            <a:ext cx="6213357" cy="0"/>
          </a:xfrm>
          <a:prstGeom prst="straightConnector1">
            <a:avLst/>
          </a:prstGeom>
          <a:noFill/>
          <a:ln cap="flat" cmpd="sng" w="9525">
            <a:solidFill>
              <a:srgbClr val="BFBFBF"/>
            </a:solidFill>
            <a:prstDash val="solid"/>
            <a:round/>
            <a:headEnd len="sm" w="sm" type="none"/>
            <a:tailEnd len="sm" w="sm" type="none"/>
          </a:ln>
        </p:spPr>
      </p:cxnSp>
      <p:sp>
        <p:nvSpPr>
          <p:cNvPr id="582" name="Google Shape;582;p12"/>
          <p:cNvSpPr/>
          <p:nvPr/>
        </p:nvSpPr>
        <p:spPr>
          <a:xfrm>
            <a:off x="1881987" y="551539"/>
            <a:ext cx="894937"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66092"/>
              </a:buClr>
              <a:buSzPts val="800"/>
              <a:buFont typeface="Malgun Gothic"/>
              <a:buNone/>
            </a:pPr>
            <a:r>
              <a:rPr b="0" i="0" lang="ko-KR" sz="800" u="none" cap="none" strike="noStrike">
                <a:solidFill>
                  <a:srgbClr val="366092"/>
                </a:solidFill>
                <a:latin typeface="Malgun Gothic"/>
                <a:ea typeface="Malgun Gothic"/>
                <a:cs typeface="Malgun Gothic"/>
                <a:sym typeface="Malgun Gothic"/>
              </a:rPr>
              <a:t>프로젝트 정보</a:t>
            </a:r>
            <a:endParaRPr b="0" i="0" sz="1400" u="none" cap="none" strike="noStrike">
              <a:solidFill>
                <a:srgbClr val="000000"/>
              </a:solidFill>
              <a:latin typeface="Arial"/>
              <a:ea typeface="Arial"/>
              <a:cs typeface="Arial"/>
              <a:sym typeface="Arial"/>
            </a:endParaRPr>
          </a:p>
        </p:txBody>
      </p:sp>
      <p:sp>
        <p:nvSpPr>
          <p:cNvPr id="583" name="Google Shape;583;p12"/>
          <p:cNvSpPr/>
          <p:nvPr/>
        </p:nvSpPr>
        <p:spPr>
          <a:xfrm>
            <a:off x="2948859" y="551540"/>
            <a:ext cx="894937"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53734"/>
              </a:buClr>
              <a:buSzPts val="800"/>
              <a:buFont typeface="Malgun Gothic"/>
              <a:buNone/>
            </a:pPr>
            <a:r>
              <a:rPr b="0" i="0" lang="ko-KR" sz="800" u="none" cap="none" strike="noStrike">
                <a:solidFill>
                  <a:srgbClr val="953734"/>
                </a:solidFill>
                <a:latin typeface="Malgun Gothic"/>
                <a:ea typeface="Malgun Gothic"/>
                <a:cs typeface="Malgun Gothic"/>
                <a:sym typeface="Malgun Gothic"/>
              </a:rPr>
              <a:t>프로젝트 팀원</a:t>
            </a:r>
            <a:endParaRPr b="0" i="0" sz="1400" u="none" cap="none" strike="noStrike">
              <a:solidFill>
                <a:srgbClr val="000000"/>
              </a:solidFill>
              <a:latin typeface="Arial"/>
              <a:ea typeface="Arial"/>
              <a:cs typeface="Arial"/>
              <a:sym typeface="Arial"/>
            </a:endParaRPr>
          </a:p>
        </p:txBody>
      </p:sp>
      <p:sp>
        <p:nvSpPr>
          <p:cNvPr id="584" name="Google Shape;584;p12"/>
          <p:cNvSpPr/>
          <p:nvPr/>
        </p:nvSpPr>
        <p:spPr>
          <a:xfrm>
            <a:off x="4011030" y="557139"/>
            <a:ext cx="679269"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6923C"/>
              </a:buClr>
              <a:buSzPts val="800"/>
              <a:buFont typeface="Malgun Gothic"/>
              <a:buNone/>
            </a:pPr>
            <a:r>
              <a:rPr b="0" i="0" lang="ko-KR" sz="800" u="none" cap="none" strike="noStrike">
                <a:solidFill>
                  <a:srgbClr val="76923C"/>
                </a:solidFill>
                <a:latin typeface="Malgun Gothic"/>
                <a:ea typeface="Malgun Gothic"/>
                <a:cs typeface="Malgun Gothic"/>
                <a:sym typeface="Malgun Gothic"/>
              </a:rPr>
              <a:t>WBS</a:t>
            </a:r>
            <a:endParaRPr b="0" i="0" sz="800" u="none" cap="none" strike="noStrike">
              <a:solidFill>
                <a:srgbClr val="76923C"/>
              </a:solidFill>
              <a:latin typeface="Malgun Gothic"/>
              <a:ea typeface="Malgun Gothic"/>
              <a:cs typeface="Malgun Gothic"/>
              <a:sym typeface="Malgun Gothic"/>
            </a:endParaRPr>
          </a:p>
        </p:txBody>
      </p:sp>
      <p:sp>
        <p:nvSpPr>
          <p:cNvPr id="585" name="Google Shape;585;p12"/>
          <p:cNvSpPr/>
          <p:nvPr/>
        </p:nvSpPr>
        <p:spPr>
          <a:xfrm>
            <a:off x="4862995" y="548681"/>
            <a:ext cx="894937"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F497A"/>
              </a:buClr>
              <a:buSzPts val="800"/>
              <a:buFont typeface="Malgun Gothic"/>
              <a:buNone/>
            </a:pPr>
            <a:r>
              <a:rPr b="0" i="0" lang="ko-KR" sz="800" u="none" cap="none" strike="noStrike">
                <a:solidFill>
                  <a:srgbClr val="5F497A"/>
                </a:solidFill>
                <a:latin typeface="Malgun Gothic"/>
                <a:ea typeface="Malgun Gothic"/>
                <a:cs typeface="Malgun Gothic"/>
                <a:sym typeface="Malgun Gothic"/>
              </a:rPr>
              <a:t>배정현황</a:t>
            </a:r>
            <a:endParaRPr b="0" i="0" sz="1400" u="none" cap="none" strike="noStrike">
              <a:solidFill>
                <a:srgbClr val="000000"/>
              </a:solidFill>
              <a:latin typeface="Arial"/>
              <a:ea typeface="Arial"/>
              <a:cs typeface="Arial"/>
              <a:sym typeface="Arial"/>
            </a:endParaRPr>
          </a:p>
        </p:txBody>
      </p:sp>
      <p:sp>
        <p:nvSpPr>
          <p:cNvPr id="586" name="Google Shape;586;p12"/>
          <p:cNvSpPr/>
          <p:nvPr/>
        </p:nvSpPr>
        <p:spPr>
          <a:xfrm>
            <a:off x="5924405" y="555879"/>
            <a:ext cx="640246"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1859B"/>
              </a:buClr>
              <a:buSzPts val="800"/>
              <a:buFont typeface="Malgun Gothic"/>
              <a:buNone/>
            </a:pPr>
            <a:r>
              <a:rPr b="0" i="0" lang="ko-KR" sz="800" u="none" cap="none" strike="noStrike">
                <a:solidFill>
                  <a:srgbClr val="31859B"/>
                </a:solidFill>
                <a:latin typeface="Malgun Gothic"/>
                <a:ea typeface="Malgun Gothic"/>
                <a:cs typeface="Malgun Gothic"/>
                <a:sym typeface="Malgun Gothic"/>
              </a:rPr>
              <a:t>이슈</a:t>
            </a:r>
            <a:endParaRPr b="0" i="0" sz="1400" u="none" cap="none" strike="noStrike">
              <a:solidFill>
                <a:srgbClr val="000000"/>
              </a:solidFill>
              <a:latin typeface="Arial"/>
              <a:ea typeface="Arial"/>
              <a:cs typeface="Arial"/>
              <a:sym typeface="Arial"/>
            </a:endParaRPr>
          </a:p>
        </p:txBody>
      </p:sp>
      <p:sp>
        <p:nvSpPr>
          <p:cNvPr id="587" name="Google Shape;587;p12"/>
          <p:cNvSpPr/>
          <p:nvPr/>
        </p:nvSpPr>
        <p:spPr>
          <a:xfrm>
            <a:off x="6731124" y="548680"/>
            <a:ext cx="640246"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36C09"/>
              </a:buClr>
              <a:buSzPts val="800"/>
              <a:buFont typeface="Malgun Gothic"/>
              <a:buNone/>
            </a:pPr>
            <a:r>
              <a:rPr b="0" i="0" lang="ko-KR" sz="800" u="none" cap="none" strike="noStrike">
                <a:solidFill>
                  <a:srgbClr val="E36C09"/>
                </a:solidFill>
                <a:latin typeface="Malgun Gothic"/>
                <a:ea typeface="Malgun Gothic"/>
                <a:cs typeface="Malgun Gothic"/>
                <a:sym typeface="Malgun Gothic"/>
              </a:rPr>
              <a:t>산출물</a:t>
            </a:r>
            <a:endParaRPr b="0" i="0" sz="1400" u="none" cap="none" strike="noStrike">
              <a:solidFill>
                <a:srgbClr val="000000"/>
              </a:solidFill>
              <a:latin typeface="Arial"/>
              <a:ea typeface="Arial"/>
              <a:cs typeface="Arial"/>
              <a:sym typeface="Arial"/>
            </a:endParaRPr>
          </a:p>
        </p:txBody>
      </p:sp>
      <p:sp>
        <p:nvSpPr>
          <p:cNvPr id="588" name="Google Shape;588;p12"/>
          <p:cNvSpPr/>
          <p:nvPr/>
        </p:nvSpPr>
        <p:spPr>
          <a:xfrm>
            <a:off x="7537854" y="555879"/>
            <a:ext cx="640246"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494429"/>
              </a:buClr>
              <a:buSzPts val="800"/>
              <a:buFont typeface="Malgun Gothic"/>
              <a:buNone/>
            </a:pPr>
            <a:r>
              <a:rPr b="0" i="0" lang="ko-KR" sz="800" u="none" cap="none" strike="noStrike">
                <a:solidFill>
                  <a:srgbClr val="494429"/>
                </a:solidFill>
                <a:latin typeface="Malgun Gothic"/>
                <a:ea typeface="Malgun Gothic"/>
                <a:cs typeface="Malgun Gothic"/>
                <a:sym typeface="Malgun Gothic"/>
              </a:rPr>
              <a:t>비용</a:t>
            </a:r>
            <a:endParaRPr b="0" i="0" sz="1400" u="none" cap="none" strike="noStrike">
              <a:solidFill>
                <a:srgbClr val="000000"/>
              </a:solidFill>
              <a:latin typeface="Arial"/>
              <a:ea typeface="Arial"/>
              <a:cs typeface="Arial"/>
              <a:sym typeface="Arial"/>
            </a:endParaRPr>
          </a:p>
        </p:txBody>
      </p:sp>
      <p:sp>
        <p:nvSpPr>
          <p:cNvPr id="589" name="Google Shape;589;p12"/>
          <p:cNvSpPr/>
          <p:nvPr/>
        </p:nvSpPr>
        <p:spPr>
          <a:xfrm>
            <a:off x="1832079" y="1235617"/>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1</a:t>
            </a:r>
            <a:endParaRPr b="0" i="0" sz="1200" u="none" cap="none" strike="noStrike">
              <a:solidFill>
                <a:srgbClr val="000000"/>
              </a:solidFill>
              <a:latin typeface="Malgun Gothic"/>
              <a:ea typeface="Malgun Gothic"/>
              <a:cs typeface="Malgun Gothic"/>
              <a:sym typeface="Malgun Gothic"/>
            </a:endParaRPr>
          </a:p>
        </p:txBody>
      </p:sp>
      <p:sp>
        <p:nvSpPr>
          <p:cNvPr id="590" name="Google Shape;590;p12"/>
          <p:cNvSpPr/>
          <p:nvPr/>
        </p:nvSpPr>
        <p:spPr>
          <a:xfrm>
            <a:off x="4343741" y="1252121"/>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2</a:t>
            </a:r>
            <a:endParaRPr b="0" i="0" sz="1200" u="none" cap="none" strike="noStrike">
              <a:solidFill>
                <a:srgbClr val="000000"/>
              </a:solidFill>
              <a:latin typeface="Malgun Gothic"/>
              <a:ea typeface="Malgun Gothic"/>
              <a:cs typeface="Malgun Gothic"/>
              <a:sym typeface="Malgun Gothic"/>
            </a:endParaRPr>
          </a:p>
        </p:txBody>
      </p:sp>
      <p:sp>
        <p:nvSpPr>
          <p:cNvPr id="591" name="Google Shape;591;p12"/>
          <p:cNvSpPr/>
          <p:nvPr/>
        </p:nvSpPr>
        <p:spPr>
          <a:xfrm>
            <a:off x="1988793" y="2232894"/>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3</a:t>
            </a:r>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3"/>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이슈</a:t>
            </a:r>
            <a:endParaRPr/>
          </a:p>
        </p:txBody>
      </p:sp>
      <p:sp>
        <p:nvSpPr>
          <p:cNvPr id="597" name="Google Shape;597;p13"/>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센터 &gt; 목록 선택 &gt; 비용</a:t>
            </a:r>
            <a:endParaRPr/>
          </a:p>
        </p:txBody>
      </p:sp>
      <p:graphicFrame>
        <p:nvGraphicFramePr>
          <p:cNvPr id="598" name="Google Shape;598;p13"/>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프로젝트의 처리된 비용 목록 페이지</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비용 항목을 검색</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비용 등록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graphicFrame>
        <p:nvGraphicFramePr>
          <p:cNvPr id="599" name="Google Shape;599;p13"/>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600" name="Google Shape;600;p13"/>
          <p:cNvGraphicFramePr/>
          <p:nvPr/>
        </p:nvGraphicFramePr>
        <p:xfrm>
          <a:off x="47328" y="2420888"/>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601" name="Google Shape;601;p13"/>
          <p:cNvGraphicFramePr/>
          <p:nvPr/>
        </p:nvGraphicFramePr>
        <p:xfrm>
          <a:off x="47328" y="3068960"/>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602" name="Google Shape;602;p13"/>
          <p:cNvGraphicFramePr/>
          <p:nvPr/>
        </p:nvGraphicFramePr>
        <p:xfrm>
          <a:off x="47328" y="4653136"/>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603" name="Google Shape;603;p13"/>
          <p:cNvSpPr/>
          <p:nvPr/>
        </p:nvSpPr>
        <p:spPr>
          <a:xfrm>
            <a:off x="1631504" y="476672"/>
            <a:ext cx="6840760" cy="5976664"/>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cxnSp>
        <p:nvCxnSpPr>
          <p:cNvPr id="604" name="Google Shape;604;p13"/>
          <p:cNvCxnSpPr/>
          <p:nvPr/>
        </p:nvCxnSpPr>
        <p:spPr>
          <a:xfrm>
            <a:off x="1925074" y="978631"/>
            <a:ext cx="6213357" cy="0"/>
          </a:xfrm>
          <a:prstGeom prst="straightConnector1">
            <a:avLst/>
          </a:prstGeom>
          <a:noFill/>
          <a:ln cap="flat" cmpd="sng" w="9525">
            <a:solidFill>
              <a:srgbClr val="BFBFBF"/>
            </a:solidFill>
            <a:prstDash val="solid"/>
            <a:round/>
            <a:headEnd len="sm" w="sm" type="none"/>
            <a:tailEnd len="sm" w="sm" type="none"/>
          </a:ln>
        </p:spPr>
      </p:cxnSp>
      <p:sp>
        <p:nvSpPr>
          <p:cNvPr id="605" name="Google Shape;605;p13"/>
          <p:cNvSpPr/>
          <p:nvPr/>
        </p:nvSpPr>
        <p:spPr>
          <a:xfrm>
            <a:off x="1881987" y="551539"/>
            <a:ext cx="894937"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66092"/>
              </a:buClr>
              <a:buSzPts val="800"/>
              <a:buFont typeface="Malgun Gothic"/>
              <a:buNone/>
            </a:pPr>
            <a:r>
              <a:rPr b="0" i="0" lang="ko-KR" sz="800" u="none" cap="none" strike="noStrike">
                <a:solidFill>
                  <a:srgbClr val="366092"/>
                </a:solidFill>
                <a:latin typeface="Malgun Gothic"/>
                <a:ea typeface="Malgun Gothic"/>
                <a:cs typeface="Malgun Gothic"/>
                <a:sym typeface="Malgun Gothic"/>
              </a:rPr>
              <a:t>프로젝트 정보</a:t>
            </a:r>
            <a:endParaRPr b="0" i="0" sz="1400" u="none" cap="none" strike="noStrike">
              <a:solidFill>
                <a:srgbClr val="000000"/>
              </a:solidFill>
              <a:latin typeface="Arial"/>
              <a:ea typeface="Arial"/>
              <a:cs typeface="Arial"/>
              <a:sym typeface="Arial"/>
            </a:endParaRPr>
          </a:p>
        </p:txBody>
      </p:sp>
      <p:sp>
        <p:nvSpPr>
          <p:cNvPr id="606" name="Google Shape;606;p13"/>
          <p:cNvSpPr/>
          <p:nvPr/>
        </p:nvSpPr>
        <p:spPr>
          <a:xfrm>
            <a:off x="2948859" y="551540"/>
            <a:ext cx="894937"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53734"/>
              </a:buClr>
              <a:buSzPts val="800"/>
              <a:buFont typeface="Malgun Gothic"/>
              <a:buNone/>
            </a:pPr>
            <a:r>
              <a:rPr b="0" i="0" lang="ko-KR" sz="800" u="none" cap="none" strike="noStrike">
                <a:solidFill>
                  <a:srgbClr val="953734"/>
                </a:solidFill>
                <a:latin typeface="Malgun Gothic"/>
                <a:ea typeface="Malgun Gothic"/>
                <a:cs typeface="Malgun Gothic"/>
                <a:sym typeface="Malgun Gothic"/>
              </a:rPr>
              <a:t>프로젝트 팀원</a:t>
            </a:r>
            <a:endParaRPr b="0" i="0" sz="1400" u="none" cap="none" strike="noStrike">
              <a:solidFill>
                <a:srgbClr val="000000"/>
              </a:solidFill>
              <a:latin typeface="Arial"/>
              <a:ea typeface="Arial"/>
              <a:cs typeface="Arial"/>
              <a:sym typeface="Arial"/>
            </a:endParaRPr>
          </a:p>
        </p:txBody>
      </p:sp>
      <p:sp>
        <p:nvSpPr>
          <p:cNvPr id="607" name="Google Shape;607;p13"/>
          <p:cNvSpPr/>
          <p:nvPr/>
        </p:nvSpPr>
        <p:spPr>
          <a:xfrm>
            <a:off x="4011030" y="557139"/>
            <a:ext cx="679269"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6923C"/>
              </a:buClr>
              <a:buSzPts val="800"/>
              <a:buFont typeface="Malgun Gothic"/>
              <a:buNone/>
            </a:pPr>
            <a:r>
              <a:rPr b="0" i="0" lang="ko-KR" sz="800" u="none" cap="none" strike="noStrike">
                <a:solidFill>
                  <a:srgbClr val="76923C"/>
                </a:solidFill>
                <a:latin typeface="Malgun Gothic"/>
                <a:ea typeface="Malgun Gothic"/>
                <a:cs typeface="Malgun Gothic"/>
                <a:sym typeface="Malgun Gothic"/>
              </a:rPr>
              <a:t>WBS</a:t>
            </a:r>
            <a:endParaRPr b="0" i="0" sz="800" u="none" cap="none" strike="noStrike">
              <a:solidFill>
                <a:srgbClr val="76923C"/>
              </a:solidFill>
              <a:latin typeface="Malgun Gothic"/>
              <a:ea typeface="Malgun Gothic"/>
              <a:cs typeface="Malgun Gothic"/>
              <a:sym typeface="Malgun Gothic"/>
            </a:endParaRPr>
          </a:p>
        </p:txBody>
      </p:sp>
      <p:sp>
        <p:nvSpPr>
          <p:cNvPr id="608" name="Google Shape;608;p13"/>
          <p:cNvSpPr/>
          <p:nvPr/>
        </p:nvSpPr>
        <p:spPr>
          <a:xfrm>
            <a:off x="4862995" y="548681"/>
            <a:ext cx="894937"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F497A"/>
              </a:buClr>
              <a:buSzPts val="800"/>
              <a:buFont typeface="Malgun Gothic"/>
              <a:buNone/>
            </a:pPr>
            <a:r>
              <a:rPr b="0" i="0" lang="ko-KR" sz="800" u="none" cap="none" strike="noStrike">
                <a:solidFill>
                  <a:srgbClr val="5F497A"/>
                </a:solidFill>
                <a:latin typeface="Malgun Gothic"/>
                <a:ea typeface="Malgun Gothic"/>
                <a:cs typeface="Malgun Gothic"/>
                <a:sym typeface="Malgun Gothic"/>
              </a:rPr>
              <a:t>배정현황</a:t>
            </a:r>
            <a:endParaRPr b="0" i="0" sz="1400" u="none" cap="none" strike="noStrike">
              <a:solidFill>
                <a:srgbClr val="000000"/>
              </a:solidFill>
              <a:latin typeface="Arial"/>
              <a:ea typeface="Arial"/>
              <a:cs typeface="Arial"/>
              <a:sym typeface="Arial"/>
            </a:endParaRPr>
          </a:p>
        </p:txBody>
      </p:sp>
      <p:sp>
        <p:nvSpPr>
          <p:cNvPr id="609" name="Google Shape;609;p13"/>
          <p:cNvSpPr/>
          <p:nvPr/>
        </p:nvSpPr>
        <p:spPr>
          <a:xfrm>
            <a:off x="5924405" y="555879"/>
            <a:ext cx="640246"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1859B"/>
              </a:buClr>
              <a:buSzPts val="800"/>
              <a:buFont typeface="Malgun Gothic"/>
              <a:buNone/>
            </a:pPr>
            <a:r>
              <a:rPr b="0" i="0" lang="ko-KR" sz="800" u="none" cap="none" strike="noStrike">
                <a:solidFill>
                  <a:srgbClr val="31859B"/>
                </a:solidFill>
                <a:latin typeface="Malgun Gothic"/>
                <a:ea typeface="Malgun Gothic"/>
                <a:cs typeface="Malgun Gothic"/>
                <a:sym typeface="Malgun Gothic"/>
              </a:rPr>
              <a:t>이슈</a:t>
            </a:r>
            <a:endParaRPr b="0" i="0" sz="1400" u="none" cap="none" strike="noStrike">
              <a:solidFill>
                <a:srgbClr val="000000"/>
              </a:solidFill>
              <a:latin typeface="Arial"/>
              <a:ea typeface="Arial"/>
              <a:cs typeface="Arial"/>
              <a:sym typeface="Arial"/>
            </a:endParaRPr>
          </a:p>
        </p:txBody>
      </p:sp>
      <p:sp>
        <p:nvSpPr>
          <p:cNvPr id="610" name="Google Shape;610;p13"/>
          <p:cNvSpPr/>
          <p:nvPr/>
        </p:nvSpPr>
        <p:spPr>
          <a:xfrm>
            <a:off x="6731124" y="548680"/>
            <a:ext cx="640246"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36C09"/>
              </a:buClr>
              <a:buSzPts val="800"/>
              <a:buFont typeface="Malgun Gothic"/>
              <a:buNone/>
            </a:pPr>
            <a:r>
              <a:rPr b="0" i="0" lang="ko-KR" sz="800" u="none" cap="none" strike="noStrike">
                <a:solidFill>
                  <a:srgbClr val="E36C09"/>
                </a:solidFill>
                <a:latin typeface="Malgun Gothic"/>
                <a:ea typeface="Malgun Gothic"/>
                <a:cs typeface="Malgun Gothic"/>
                <a:sym typeface="Malgun Gothic"/>
              </a:rPr>
              <a:t>산출물</a:t>
            </a:r>
            <a:endParaRPr b="0" i="0" sz="1400" u="none" cap="none" strike="noStrike">
              <a:solidFill>
                <a:srgbClr val="000000"/>
              </a:solidFill>
              <a:latin typeface="Arial"/>
              <a:ea typeface="Arial"/>
              <a:cs typeface="Arial"/>
              <a:sym typeface="Arial"/>
            </a:endParaRPr>
          </a:p>
        </p:txBody>
      </p:sp>
      <p:sp>
        <p:nvSpPr>
          <p:cNvPr id="611" name="Google Shape;611;p13"/>
          <p:cNvSpPr/>
          <p:nvPr/>
        </p:nvSpPr>
        <p:spPr>
          <a:xfrm>
            <a:off x="7537854" y="555879"/>
            <a:ext cx="640246"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494429"/>
              </a:buClr>
              <a:buSzPts val="800"/>
              <a:buFont typeface="Malgun Gothic"/>
              <a:buNone/>
            </a:pPr>
            <a:r>
              <a:rPr b="0" i="0" lang="ko-KR" sz="800" u="none" cap="none" strike="noStrike">
                <a:solidFill>
                  <a:srgbClr val="494429"/>
                </a:solidFill>
                <a:latin typeface="Malgun Gothic"/>
                <a:ea typeface="Malgun Gothic"/>
                <a:cs typeface="Malgun Gothic"/>
                <a:sym typeface="Malgun Gothic"/>
              </a:rPr>
              <a:t>비용</a:t>
            </a:r>
            <a:endParaRPr b="0" i="0" sz="1400" u="none" cap="none" strike="noStrike">
              <a:solidFill>
                <a:srgbClr val="000000"/>
              </a:solidFill>
              <a:latin typeface="Arial"/>
              <a:ea typeface="Arial"/>
              <a:cs typeface="Arial"/>
              <a:sym typeface="Arial"/>
            </a:endParaRPr>
          </a:p>
        </p:txBody>
      </p:sp>
      <p:sp>
        <p:nvSpPr>
          <p:cNvPr id="612" name="Google Shape;612;p13"/>
          <p:cNvSpPr/>
          <p:nvPr/>
        </p:nvSpPr>
        <p:spPr>
          <a:xfrm>
            <a:off x="6564651" y="1507884"/>
            <a:ext cx="1076732" cy="261610"/>
          </a:xfrm>
          <a:prstGeom prst="roundRect">
            <a:avLst>
              <a:gd fmla="val 16667" name="adj"/>
            </a:avLst>
          </a:prstGeom>
          <a:noFill/>
          <a:ln cap="flat" cmpd="sng" w="9525">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Malgun Gothic"/>
              <a:buNone/>
            </a:pPr>
            <a:r>
              <a:rPr b="0" i="0" lang="ko-KR" sz="700" u="none" cap="none" strike="noStrike">
                <a:solidFill>
                  <a:srgbClr val="000000"/>
                </a:solidFill>
                <a:latin typeface="Malgun Gothic"/>
                <a:ea typeface="Malgun Gothic"/>
                <a:cs typeface="Malgun Gothic"/>
                <a:sym typeface="Malgun Gothic"/>
              </a:rPr>
              <a:t>비용</a:t>
            </a:r>
            <a:r>
              <a:rPr b="0" i="0" lang="ko-KR" sz="800" u="none" cap="none" strike="noStrike">
                <a:solidFill>
                  <a:srgbClr val="000000"/>
                </a:solidFill>
                <a:latin typeface="Malgun Gothic"/>
                <a:ea typeface="Malgun Gothic"/>
                <a:cs typeface="Malgun Gothic"/>
                <a:sym typeface="Malgun Gothic"/>
              </a:rPr>
              <a:t> 등록</a:t>
            </a:r>
            <a:endParaRPr b="0" i="0" sz="1400" u="none" cap="none" strike="noStrike">
              <a:solidFill>
                <a:srgbClr val="000000"/>
              </a:solidFill>
              <a:latin typeface="Arial"/>
              <a:ea typeface="Arial"/>
              <a:cs typeface="Arial"/>
              <a:sym typeface="Arial"/>
            </a:endParaRPr>
          </a:p>
        </p:txBody>
      </p:sp>
      <p:sp>
        <p:nvSpPr>
          <p:cNvPr id="613" name="Google Shape;613;p13"/>
          <p:cNvSpPr/>
          <p:nvPr/>
        </p:nvSpPr>
        <p:spPr>
          <a:xfrm>
            <a:off x="6474857" y="139504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2</a:t>
            </a:r>
            <a:endParaRPr b="0" i="0" sz="1200" u="none" cap="none" strike="noStrike">
              <a:solidFill>
                <a:srgbClr val="000000"/>
              </a:solidFill>
              <a:latin typeface="Malgun Gothic"/>
              <a:ea typeface="Malgun Gothic"/>
              <a:cs typeface="Malgun Gothic"/>
              <a:sym typeface="Malgun Gothic"/>
            </a:endParaRPr>
          </a:p>
        </p:txBody>
      </p:sp>
      <p:sp>
        <p:nvSpPr>
          <p:cNvPr id="614" name="Google Shape;614;p13"/>
          <p:cNvSpPr/>
          <p:nvPr/>
        </p:nvSpPr>
        <p:spPr>
          <a:xfrm>
            <a:off x="2207568" y="1507884"/>
            <a:ext cx="2304256" cy="261610"/>
          </a:xfrm>
          <a:prstGeom prst="roundRect">
            <a:avLst>
              <a:gd fmla="val 16667" name="adj"/>
            </a:avLst>
          </a:prstGeom>
          <a:no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615" name="Google Shape;615;p13"/>
          <p:cNvSpPr txBox="1"/>
          <p:nvPr/>
        </p:nvSpPr>
        <p:spPr>
          <a:xfrm>
            <a:off x="2207568" y="1551872"/>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Search…</a:t>
            </a:r>
            <a:endParaRPr b="0" i="0" sz="700" u="none" cap="none" strike="noStrike">
              <a:solidFill>
                <a:srgbClr val="7F7F7F"/>
              </a:solidFill>
              <a:latin typeface="Malgun Gothic"/>
              <a:ea typeface="Malgun Gothic"/>
              <a:cs typeface="Malgun Gothic"/>
              <a:sym typeface="Malgun Gothic"/>
            </a:endParaRPr>
          </a:p>
        </p:txBody>
      </p:sp>
      <p:sp>
        <p:nvSpPr>
          <p:cNvPr id="616" name="Google Shape;616;p13"/>
          <p:cNvSpPr/>
          <p:nvPr/>
        </p:nvSpPr>
        <p:spPr>
          <a:xfrm>
            <a:off x="4011156" y="1507884"/>
            <a:ext cx="500668" cy="261609"/>
          </a:xfrm>
          <a:prstGeom prst="roundRect">
            <a:avLst>
              <a:gd fmla="val 16667" name="adj"/>
            </a:avLst>
          </a:prstGeom>
          <a:noFill/>
          <a:ln cap="flat" cmpd="sng" w="9525">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Malgun Gothic"/>
              <a:buNone/>
            </a:pPr>
            <a:r>
              <a:rPr b="0" i="0" lang="ko-KR" sz="700" u="none" cap="none" strike="noStrike">
                <a:solidFill>
                  <a:srgbClr val="000000"/>
                </a:solidFill>
                <a:latin typeface="Malgun Gothic"/>
                <a:ea typeface="Malgun Gothic"/>
                <a:cs typeface="Malgun Gothic"/>
                <a:sym typeface="Malgun Gothic"/>
              </a:rPr>
              <a:t>검색</a:t>
            </a:r>
            <a:endParaRPr b="0" i="0" sz="800" u="none" cap="none" strike="noStrike">
              <a:solidFill>
                <a:srgbClr val="000000"/>
              </a:solidFill>
              <a:latin typeface="Malgun Gothic"/>
              <a:ea typeface="Malgun Gothic"/>
              <a:cs typeface="Malgun Gothic"/>
              <a:sym typeface="Malgun Gothic"/>
            </a:endParaRPr>
          </a:p>
        </p:txBody>
      </p:sp>
      <p:sp>
        <p:nvSpPr>
          <p:cNvPr id="617" name="Google Shape;617;p13"/>
          <p:cNvSpPr/>
          <p:nvPr/>
        </p:nvSpPr>
        <p:spPr>
          <a:xfrm>
            <a:off x="2146908" y="1402086"/>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1</a:t>
            </a:r>
            <a:endParaRPr b="0" i="0" sz="1200" u="none" cap="none" strike="noStrike">
              <a:solidFill>
                <a:srgbClr val="000000"/>
              </a:solidFill>
              <a:latin typeface="Malgun Gothic"/>
              <a:ea typeface="Malgun Gothic"/>
              <a:cs typeface="Malgun Gothic"/>
              <a:sym typeface="Malgun Gothic"/>
            </a:endParaRPr>
          </a:p>
        </p:txBody>
      </p:sp>
      <p:cxnSp>
        <p:nvCxnSpPr>
          <p:cNvPr id="618" name="Google Shape;618;p13"/>
          <p:cNvCxnSpPr/>
          <p:nvPr/>
        </p:nvCxnSpPr>
        <p:spPr>
          <a:xfrm>
            <a:off x="1930612" y="2162194"/>
            <a:ext cx="6213357" cy="0"/>
          </a:xfrm>
          <a:prstGeom prst="straightConnector1">
            <a:avLst/>
          </a:prstGeom>
          <a:noFill/>
          <a:ln cap="flat" cmpd="sng" w="9525">
            <a:solidFill>
              <a:srgbClr val="BFBFBF"/>
            </a:solidFill>
            <a:prstDash val="solid"/>
            <a:round/>
            <a:headEnd len="sm" w="sm" type="none"/>
            <a:tailEnd len="sm" w="sm" type="none"/>
          </a:ln>
        </p:spPr>
      </p:cxnSp>
      <p:cxnSp>
        <p:nvCxnSpPr>
          <p:cNvPr id="619" name="Google Shape;619;p13"/>
          <p:cNvCxnSpPr/>
          <p:nvPr/>
        </p:nvCxnSpPr>
        <p:spPr>
          <a:xfrm>
            <a:off x="1925074" y="2522234"/>
            <a:ext cx="6213357" cy="0"/>
          </a:xfrm>
          <a:prstGeom prst="straightConnector1">
            <a:avLst/>
          </a:prstGeom>
          <a:noFill/>
          <a:ln cap="flat" cmpd="sng" w="9525">
            <a:solidFill>
              <a:srgbClr val="BFBFBF"/>
            </a:solidFill>
            <a:prstDash val="solid"/>
            <a:round/>
            <a:headEnd len="sm" w="sm" type="none"/>
            <a:tailEnd len="sm" w="sm" type="none"/>
          </a:ln>
        </p:spPr>
      </p:cxnSp>
      <p:sp>
        <p:nvSpPr>
          <p:cNvPr id="620" name="Google Shape;620;p13"/>
          <p:cNvSpPr txBox="1"/>
          <p:nvPr/>
        </p:nvSpPr>
        <p:spPr>
          <a:xfrm>
            <a:off x="2240393" y="2236439"/>
            <a:ext cx="876823" cy="2154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800"/>
              <a:buFont typeface="Malgun Gothic"/>
              <a:buNone/>
            </a:pPr>
            <a:r>
              <a:rPr b="0" i="0" lang="ko-KR" sz="800" u="none" cap="none" strike="noStrike">
                <a:solidFill>
                  <a:srgbClr val="595959"/>
                </a:solidFill>
                <a:latin typeface="Malgun Gothic"/>
                <a:ea typeface="Malgun Gothic"/>
                <a:cs typeface="Malgun Gothic"/>
                <a:sym typeface="Malgun Gothic"/>
              </a:rPr>
              <a:t>비용 항목</a:t>
            </a:r>
            <a:endParaRPr b="0" i="0" sz="800" u="none" cap="none" strike="noStrike">
              <a:solidFill>
                <a:srgbClr val="595959"/>
              </a:solidFill>
              <a:latin typeface="Malgun Gothic"/>
              <a:ea typeface="Malgun Gothic"/>
              <a:cs typeface="Malgun Gothic"/>
              <a:sym typeface="Malgun Gothic"/>
            </a:endParaRPr>
          </a:p>
        </p:txBody>
      </p:sp>
      <p:cxnSp>
        <p:nvCxnSpPr>
          <p:cNvPr id="621" name="Google Shape;621;p13"/>
          <p:cNvCxnSpPr/>
          <p:nvPr/>
        </p:nvCxnSpPr>
        <p:spPr>
          <a:xfrm>
            <a:off x="3431704" y="2162194"/>
            <a:ext cx="0" cy="360040"/>
          </a:xfrm>
          <a:prstGeom prst="straightConnector1">
            <a:avLst/>
          </a:prstGeom>
          <a:noFill/>
          <a:ln cap="flat" cmpd="sng" w="9525">
            <a:solidFill>
              <a:srgbClr val="BFBFBF"/>
            </a:solidFill>
            <a:prstDash val="solid"/>
            <a:round/>
            <a:headEnd len="sm" w="sm" type="none"/>
            <a:tailEnd len="sm" w="sm" type="none"/>
          </a:ln>
        </p:spPr>
      </p:cxnSp>
      <p:cxnSp>
        <p:nvCxnSpPr>
          <p:cNvPr id="622" name="Google Shape;622;p13"/>
          <p:cNvCxnSpPr/>
          <p:nvPr/>
        </p:nvCxnSpPr>
        <p:spPr>
          <a:xfrm>
            <a:off x="4511824" y="2162194"/>
            <a:ext cx="0" cy="360040"/>
          </a:xfrm>
          <a:prstGeom prst="straightConnector1">
            <a:avLst/>
          </a:prstGeom>
          <a:noFill/>
          <a:ln cap="flat" cmpd="sng" w="9525">
            <a:solidFill>
              <a:srgbClr val="BFBFBF"/>
            </a:solidFill>
            <a:prstDash val="solid"/>
            <a:round/>
            <a:headEnd len="sm" w="sm" type="none"/>
            <a:tailEnd len="sm" w="sm" type="none"/>
          </a:ln>
        </p:spPr>
      </p:cxnSp>
      <p:cxnSp>
        <p:nvCxnSpPr>
          <p:cNvPr id="623" name="Google Shape;623;p13"/>
          <p:cNvCxnSpPr/>
          <p:nvPr/>
        </p:nvCxnSpPr>
        <p:spPr>
          <a:xfrm>
            <a:off x="5129430" y="2162194"/>
            <a:ext cx="0" cy="360040"/>
          </a:xfrm>
          <a:prstGeom prst="straightConnector1">
            <a:avLst/>
          </a:prstGeom>
          <a:noFill/>
          <a:ln cap="flat" cmpd="sng" w="9525">
            <a:solidFill>
              <a:srgbClr val="BFBFBF"/>
            </a:solidFill>
            <a:prstDash val="solid"/>
            <a:round/>
            <a:headEnd len="sm" w="sm" type="none"/>
            <a:tailEnd len="sm" w="sm" type="none"/>
          </a:ln>
        </p:spPr>
      </p:cxnSp>
      <p:cxnSp>
        <p:nvCxnSpPr>
          <p:cNvPr id="624" name="Google Shape;624;p13"/>
          <p:cNvCxnSpPr/>
          <p:nvPr/>
        </p:nvCxnSpPr>
        <p:spPr>
          <a:xfrm>
            <a:off x="6096000" y="2162194"/>
            <a:ext cx="0" cy="360040"/>
          </a:xfrm>
          <a:prstGeom prst="straightConnector1">
            <a:avLst/>
          </a:prstGeom>
          <a:noFill/>
          <a:ln cap="flat" cmpd="sng" w="9525">
            <a:solidFill>
              <a:srgbClr val="BFBFBF"/>
            </a:solidFill>
            <a:prstDash val="solid"/>
            <a:round/>
            <a:headEnd len="sm" w="sm" type="none"/>
            <a:tailEnd len="sm" w="sm" type="none"/>
          </a:ln>
        </p:spPr>
      </p:cxnSp>
      <p:cxnSp>
        <p:nvCxnSpPr>
          <p:cNvPr id="625" name="Google Shape;625;p13"/>
          <p:cNvCxnSpPr/>
          <p:nvPr/>
        </p:nvCxnSpPr>
        <p:spPr>
          <a:xfrm>
            <a:off x="6930364" y="2162194"/>
            <a:ext cx="0" cy="360040"/>
          </a:xfrm>
          <a:prstGeom prst="straightConnector1">
            <a:avLst/>
          </a:prstGeom>
          <a:noFill/>
          <a:ln cap="flat" cmpd="sng" w="9525">
            <a:solidFill>
              <a:srgbClr val="BFBFBF"/>
            </a:solidFill>
            <a:prstDash val="solid"/>
            <a:round/>
            <a:headEnd len="sm" w="sm" type="none"/>
            <a:tailEnd len="sm" w="sm" type="none"/>
          </a:ln>
        </p:spPr>
      </p:cxnSp>
      <p:cxnSp>
        <p:nvCxnSpPr>
          <p:cNvPr id="626" name="Google Shape;626;p13"/>
          <p:cNvCxnSpPr/>
          <p:nvPr/>
        </p:nvCxnSpPr>
        <p:spPr>
          <a:xfrm>
            <a:off x="1925074" y="3098298"/>
            <a:ext cx="6213357" cy="0"/>
          </a:xfrm>
          <a:prstGeom prst="straightConnector1">
            <a:avLst/>
          </a:prstGeom>
          <a:noFill/>
          <a:ln cap="flat" cmpd="sng" w="9525">
            <a:solidFill>
              <a:srgbClr val="BFBFBF"/>
            </a:solidFill>
            <a:prstDash val="solid"/>
            <a:round/>
            <a:headEnd len="sm" w="sm" type="none"/>
            <a:tailEnd len="sm" w="sm" type="none"/>
          </a:ln>
        </p:spPr>
      </p:cxnSp>
      <p:sp>
        <p:nvSpPr>
          <p:cNvPr id="627" name="Google Shape;627;p13"/>
          <p:cNvSpPr txBox="1"/>
          <p:nvPr/>
        </p:nvSpPr>
        <p:spPr>
          <a:xfrm>
            <a:off x="3647728" y="2243130"/>
            <a:ext cx="635071" cy="2154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800"/>
              <a:buFont typeface="Malgun Gothic"/>
              <a:buNone/>
            </a:pPr>
            <a:r>
              <a:rPr b="0" i="0" lang="ko-KR" sz="800" u="none" cap="none" strike="noStrike">
                <a:solidFill>
                  <a:srgbClr val="595959"/>
                </a:solidFill>
                <a:latin typeface="Malgun Gothic"/>
                <a:ea typeface="Malgun Gothic"/>
                <a:cs typeface="Malgun Gothic"/>
                <a:sym typeface="Malgun Gothic"/>
              </a:rPr>
              <a:t>지출 비용</a:t>
            </a:r>
            <a:endParaRPr b="0" i="0" sz="800" u="none" cap="none" strike="noStrike">
              <a:solidFill>
                <a:srgbClr val="595959"/>
              </a:solidFill>
              <a:latin typeface="Malgun Gothic"/>
              <a:ea typeface="Malgun Gothic"/>
              <a:cs typeface="Malgun Gothic"/>
              <a:sym typeface="Malgun Gothic"/>
            </a:endParaRPr>
          </a:p>
        </p:txBody>
      </p:sp>
      <p:sp>
        <p:nvSpPr>
          <p:cNvPr id="628" name="Google Shape;628;p13"/>
          <p:cNvSpPr txBox="1"/>
          <p:nvPr/>
        </p:nvSpPr>
        <p:spPr>
          <a:xfrm>
            <a:off x="4536179" y="2228700"/>
            <a:ext cx="575139" cy="2154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800"/>
              <a:buFont typeface="Malgun Gothic"/>
              <a:buNone/>
            </a:pPr>
            <a:r>
              <a:rPr b="0" i="0" lang="ko-KR" sz="800" u="none" cap="none" strike="noStrike">
                <a:solidFill>
                  <a:srgbClr val="595959"/>
                </a:solidFill>
                <a:latin typeface="Malgun Gothic"/>
                <a:ea typeface="Malgun Gothic"/>
                <a:cs typeface="Malgun Gothic"/>
                <a:sym typeface="Malgun Gothic"/>
              </a:rPr>
              <a:t>팀</a:t>
            </a:r>
            <a:endParaRPr b="0" i="0" sz="1400" u="none" cap="none" strike="noStrike">
              <a:solidFill>
                <a:srgbClr val="000000"/>
              </a:solidFill>
              <a:latin typeface="Arial"/>
              <a:ea typeface="Arial"/>
              <a:cs typeface="Arial"/>
              <a:sym typeface="Arial"/>
            </a:endParaRPr>
          </a:p>
        </p:txBody>
      </p:sp>
      <p:sp>
        <p:nvSpPr>
          <p:cNvPr id="629" name="Google Shape;629;p13"/>
          <p:cNvSpPr txBox="1"/>
          <p:nvPr/>
        </p:nvSpPr>
        <p:spPr>
          <a:xfrm>
            <a:off x="5317255" y="2228700"/>
            <a:ext cx="634729" cy="2154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800"/>
              <a:buFont typeface="Malgun Gothic"/>
              <a:buNone/>
            </a:pPr>
            <a:r>
              <a:rPr b="0" i="0" lang="ko-KR" sz="800" u="none" cap="none" strike="noStrike">
                <a:solidFill>
                  <a:srgbClr val="595959"/>
                </a:solidFill>
                <a:latin typeface="Malgun Gothic"/>
                <a:ea typeface="Malgun Gothic"/>
                <a:cs typeface="Malgun Gothic"/>
                <a:sym typeface="Malgun Gothic"/>
              </a:rPr>
              <a:t>지출일자</a:t>
            </a:r>
            <a:endParaRPr b="0" i="0" sz="1400" u="none" cap="none" strike="noStrike">
              <a:solidFill>
                <a:srgbClr val="000000"/>
              </a:solidFill>
              <a:latin typeface="Arial"/>
              <a:ea typeface="Arial"/>
              <a:cs typeface="Arial"/>
              <a:sym typeface="Arial"/>
            </a:endParaRPr>
          </a:p>
        </p:txBody>
      </p:sp>
      <p:sp>
        <p:nvSpPr>
          <p:cNvPr id="630" name="Google Shape;630;p13"/>
          <p:cNvSpPr txBox="1"/>
          <p:nvPr/>
        </p:nvSpPr>
        <p:spPr>
          <a:xfrm>
            <a:off x="6105019" y="2228700"/>
            <a:ext cx="855077" cy="2154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800"/>
              <a:buFont typeface="Malgun Gothic"/>
              <a:buNone/>
            </a:pPr>
            <a:r>
              <a:rPr b="0" i="0" lang="ko-KR" sz="800" u="none" cap="none" strike="noStrike">
                <a:solidFill>
                  <a:srgbClr val="595959"/>
                </a:solidFill>
                <a:latin typeface="Malgun Gothic"/>
                <a:ea typeface="Malgun Gothic"/>
                <a:cs typeface="Malgun Gothic"/>
                <a:sym typeface="Malgun Gothic"/>
              </a:rPr>
              <a:t>등록자</a:t>
            </a:r>
            <a:endParaRPr b="0" i="0" sz="1400" u="none" cap="none" strike="noStrike">
              <a:solidFill>
                <a:srgbClr val="000000"/>
              </a:solidFill>
              <a:latin typeface="Arial"/>
              <a:ea typeface="Arial"/>
              <a:cs typeface="Arial"/>
              <a:sym typeface="Arial"/>
            </a:endParaRPr>
          </a:p>
        </p:txBody>
      </p:sp>
      <p:sp>
        <p:nvSpPr>
          <p:cNvPr id="631" name="Google Shape;631;p13"/>
          <p:cNvSpPr txBox="1"/>
          <p:nvPr/>
        </p:nvSpPr>
        <p:spPr>
          <a:xfrm>
            <a:off x="7113131" y="2234202"/>
            <a:ext cx="855077" cy="21544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595959"/>
              </a:buClr>
              <a:buSzPts val="800"/>
              <a:buFont typeface="Malgun Gothic"/>
              <a:buNone/>
            </a:pPr>
            <a:r>
              <a:rPr b="0" i="0" lang="ko-KR" sz="800" u="none" cap="none" strike="noStrike">
                <a:solidFill>
                  <a:srgbClr val="595959"/>
                </a:solidFill>
                <a:latin typeface="Malgun Gothic"/>
                <a:ea typeface="Malgun Gothic"/>
                <a:cs typeface="Malgun Gothic"/>
                <a:sym typeface="Malgun Gothic"/>
              </a:rPr>
              <a:t>등록일</a:t>
            </a:r>
            <a:endParaRPr b="0" i="0" sz="1400" u="none" cap="none" strike="noStrike">
              <a:solidFill>
                <a:srgbClr val="000000"/>
              </a:solidFill>
              <a:latin typeface="Arial"/>
              <a:ea typeface="Arial"/>
              <a:cs typeface="Arial"/>
              <a:sym typeface="Arial"/>
            </a:endParaRPr>
          </a:p>
        </p:txBody>
      </p:sp>
      <p:grpSp>
        <p:nvGrpSpPr>
          <p:cNvPr id="632" name="Google Shape;632;p13"/>
          <p:cNvGrpSpPr/>
          <p:nvPr/>
        </p:nvGrpSpPr>
        <p:grpSpPr>
          <a:xfrm>
            <a:off x="2325783" y="2700308"/>
            <a:ext cx="5045587" cy="221666"/>
            <a:chOff x="2320245" y="1878882"/>
            <a:chExt cx="5045587" cy="221666"/>
          </a:xfrm>
        </p:grpSpPr>
        <p:sp>
          <p:nvSpPr>
            <p:cNvPr id="633" name="Google Shape;633;p13"/>
            <p:cNvSpPr txBox="1"/>
            <p:nvPr/>
          </p:nvSpPr>
          <p:spPr>
            <a:xfrm>
              <a:off x="2320245" y="1883627"/>
              <a:ext cx="1561003"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서버유지비</a:t>
              </a:r>
              <a:endParaRPr b="0" i="0" sz="1400" u="none" cap="none" strike="noStrike">
                <a:solidFill>
                  <a:srgbClr val="000000"/>
                </a:solidFill>
                <a:latin typeface="Arial"/>
                <a:ea typeface="Arial"/>
                <a:cs typeface="Arial"/>
                <a:sym typeface="Arial"/>
              </a:endParaRPr>
            </a:p>
          </p:txBody>
        </p:sp>
        <p:sp>
          <p:nvSpPr>
            <p:cNvPr id="634" name="Google Shape;634;p13"/>
            <p:cNvSpPr txBox="1"/>
            <p:nvPr/>
          </p:nvSpPr>
          <p:spPr>
            <a:xfrm>
              <a:off x="3625527" y="1892799"/>
              <a:ext cx="669134" cy="20774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150,000</a:t>
              </a:r>
              <a:endParaRPr b="0" i="0" sz="750" u="none" cap="none" strike="noStrike">
                <a:solidFill>
                  <a:srgbClr val="000000"/>
                </a:solidFill>
                <a:latin typeface="Malgun Gothic"/>
                <a:ea typeface="Malgun Gothic"/>
                <a:cs typeface="Malgun Gothic"/>
                <a:sym typeface="Malgun Gothic"/>
              </a:endParaRPr>
            </a:p>
          </p:txBody>
        </p:sp>
        <p:sp>
          <p:nvSpPr>
            <p:cNvPr id="635" name="Google Shape;635;p13"/>
            <p:cNvSpPr txBox="1"/>
            <p:nvPr/>
          </p:nvSpPr>
          <p:spPr>
            <a:xfrm>
              <a:off x="6146646" y="1886304"/>
              <a:ext cx="1219186"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사원 / 김민영</a:t>
              </a:r>
              <a:endParaRPr b="0" i="0" sz="1400" u="none" cap="none" strike="noStrike">
                <a:solidFill>
                  <a:srgbClr val="000000"/>
                </a:solidFill>
                <a:latin typeface="Arial"/>
                <a:ea typeface="Arial"/>
                <a:cs typeface="Arial"/>
                <a:sym typeface="Arial"/>
              </a:endParaRPr>
            </a:p>
          </p:txBody>
        </p:sp>
        <p:sp>
          <p:nvSpPr>
            <p:cNvPr id="636" name="Google Shape;636;p13"/>
            <p:cNvSpPr txBox="1"/>
            <p:nvPr/>
          </p:nvSpPr>
          <p:spPr>
            <a:xfrm>
              <a:off x="4510685" y="1878882"/>
              <a:ext cx="586399" cy="20774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1팀</a:t>
              </a:r>
              <a:endParaRPr b="0" i="0" sz="1400" u="none" cap="none" strike="noStrike">
                <a:solidFill>
                  <a:srgbClr val="000000"/>
                </a:solidFill>
                <a:latin typeface="Arial"/>
                <a:ea typeface="Arial"/>
                <a:cs typeface="Arial"/>
                <a:sym typeface="Arial"/>
              </a:endParaRPr>
            </a:p>
          </p:txBody>
        </p:sp>
        <p:sp>
          <p:nvSpPr>
            <p:cNvPr id="637" name="Google Shape;637;p13"/>
            <p:cNvSpPr txBox="1"/>
            <p:nvPr/>
          </p:nvSpPr>
          <p:spPr>
            <a:xfrm>
              <a:off x="5232961" y="1878882"/>
              <a:ext cx="701555" cy="20774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2022-07-15</a:t>
              </a:r>
              <a:endParaRPr b="0" i="0" sz="750" u="none" cap="none" strike="noStrike">
                <a:solidFill>
                  <a:srgbClr val="000000"/>
                </a:solidFill>
                <a:latin typeface="Malgun Gothic"/>
                <a:ea typeface="Malgun Gothic"/>
                <a:cs typeface="Malgun Gothic"/>
                <a:sym typeface="Malgun Gothic"/>
              </a:endParaRPr>
            </a:p>
          </p:txBody>
        </p:sp>
      </p:grpSp>
      <p:sp>
        <p:nvSpPr>
          <p:cNvPr id="638" name="Google Shape;638;p13"/>
          <p:cNvSpPr txBox="1"/>
          <p:nvPr/>
        </p:nvSpPr>
        <p:spPr>
          <a:xfrm>
            <a:off x="7187076" y="2700307"/>
            <a:ext cx="701555" cy="20774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2022-07-15</a:t>
            </a:r>
            <a:endParaRPr b="0" i="0" sz="75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14"/>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정보</a:t>
            </a:r>
            <a:endParaRPr/>
          </a:p>
        </p:txBody>
      </p:sp>
      <p:sp>
        <p:nvSpPr>
          <p:cNvPr id="644" name="Google Shape;644;p14"/>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센터 &gt; 목록 선택 &gt; 비용 &gt; 비용 등록 정보</a:t>
            </a:r>
            <a:endParaRPr/>
          </a:p>
        </p:txBody>
      </p:sp>
      <p:graphicFrame>
        <p:nvGraphicFramePr>
          <p:cNvPr id="645" name="Google Shape;645;p14"/>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예산을 사용한 비용 등록 페이지</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비용 항목 (서버유지비, 개발툴비용, 기타)</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사용한 금액을 숫자로 기입</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비용 사용한 팀 선택</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비용 지출일자를 달력으로 선택</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비용에 대한 메모</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비용 처리를 위한 영수증 및 기타 첨부파일</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저장 후 비용 페이지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8</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취소 후 비용 페이지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646" name="Google Shape;646;p14"/>
          <p:cNvSpPr/>
          <p:nvPr/>
        </p:nvSpPr>
        <p:spPr>
          <a:xfrm>
            <a:off x="1631504" y="476672"/>
            <a:ext cx="6840760" cy="5976664"/>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graphicFrame>
        <p:nvGraphicFramePr>
          <p:cNvPr id="647" name="Google Shape;647;p14"/>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648" name="Google Shape;648;p14"/>
          <p:cNvGraphicFramePr/>
          <p:nvPr/>
        </p:nvGraphicFramePr>
        <p:xfrm>
          <a:off x="47328" y="2420888"/>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649" name="Google Shape;649;p14"/>
          <p:cNvGraphicFramePr/>
          <p:nvPr/>
        </p:nvGraphicFramePr>
        <p:xfrm>
          <a:off x="47328" y="3068960"/>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650" name="Google Shape;650;p14"/>
          <p:cNvGraphicFramePr/>
          <p:nvPr/>
        </p:nvGraphicFramePr>
        <p:xfrm>
          <a:off x="47328" y="4653136"/>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cxnSp>
        <p:nvCxnSpPr>
          <p:cNvPr id="651" name="Google Shape;651;p14"/>
          <p:cNvCxnSpPr/>
          <p:nvPr/>
        </p:nvCxnSpPr>
        <p:spPr>
          <a:xfrm>
            <a:off x="1925074" y="978631"/>
            <a:ext cx="6213357" cy="0"/>
          </a:xfrm>
          <a:prstGeom prst="straightConnector1">
            <a:avLst/>
          </a:prstGeom>
          <a:noFill/>
          <a:ln cap="flat" cmpd="sng" w="9525">
            <a:solidFill>
              <a:srgbClr val="BFBFBF"/>
            </a:solidFill>
            <a:prstDash val="solid"/>
            <a:round/>
            <a:headEnd len="sm" w="sm" type="none"/>
            <a:tailEnd len="sm" w="sm" type="none"/>
          </a:ln>
        </p:spPr>
      </p:cxnSp>
      <p:sp>
        <p:nvSpPr>
          <p:cNvPr id="652" name="Google Shape;652;p14"/>
          <p:cNvSpPr/>
          <p:nvPr/>
        </p:nvSpPr>
        <p:spPr>
          <a:xfrm>
            <a:off x="1881987" y="551539"/>
            <a:ext cx="894937"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66092"/>
              </a:buClr>
              <a:buSzPts val="800"/>
              <a:buFont typeface="Malgun Gothic"/>
              <a:buNone/>
            </a:pPr>
            <a:r>
              <a:rPr b="0" i="0" lang="ko-KR" sz="800" u="none" cap="none" strike="noStrike">
                <a:solidFill>
                  <a:srgbClr val="366092"/>
                </a:solidFill>
                <a:latin typeface="Malgun Gothic"/>
                <a:ea typeface="Malgun Gothic"/>
                <a:cs typeface="Malgun Gothic"/>
                <a:sym typeface="Malgun Gothic"/>
              </a:rPr>
              <a:t>프로젝트 정보</a:t>
            </a:r>
            <a:endParaRPr b="0" i="0" sz="1400" u="none" cap="none" strike="noStrike">
              <a:solidFill>
                <a:srgbClr val="000000"/>
              </a:solidFill>
              <a:latin typeface="Arial"/>
              <a:ea typeface="Arial"/>
              <a:cs typeface="Arial"/>
              <a:sym typeface="Arial"/>
            </a:endParaRPr>
          </a:p>
        </p:txBody>
      </p:sp>
      <p:sp>
        <p:nvSpPr>
          <p:cNvPr id="653" name="Google Shape;653;p14"/>
          <p:cNvSpPr/>
          <p:nvPr/>
        </p:nvSpPr>
        <p:spPr>
          <a:xfrm>
            <a:off x="2948859" y="551540"/>
            <a:ext cx="894937"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53734"/>
              </a:buClr>
              <a:buSzPts val="800"/>
              <a:buFont typeface="Malgun Gothic"/>
              <a:buNone/>
            </a:pPr>
            <a:r>
              <a:rPr b="0" i="0" lang="ko-KR" sz="800" u="none" cap="none" strike="noStrike">
                <a:solidFill>
                  <a:srgbClr val="953734"/>
                </a:solidFill>
                <a:latin typeface="Malgun Gothic"/>
                <a:ea typeface="Malgun Gothic"/>
                <a:cs typeface="Malgun Gothic"/>
                <a:sym typeface="Malgun Gothic"/>
              </a:rPr>
              <a:t>프로젝트 팀원</a:t>
            </a:r>
            <a:endParaRPr b="0" i="0" sz="1400" u="none" cap="none" strike="noStrike">
              <a:solidFill>
                <a:srgbClr val="000000"/>
              </a:solidFill>
              <a:latin typeface="Arial"/>
              <a:ea typeface="Arial"/>
              <a:cs typeface="Arial"/>
              <a:sym typeface="Arial"/>
            </a:endParaRPr>
          </a:p>
        </p:txBody>
      </p:sp>
      <p:sp>
        <p:nvSpPr>
          <p:cNvPr id="654" name="Google Shape;654;p14"/>
          <p:cNvSpPr/>
          <p:nvPr/>
        </p:nvSpPr>
        <p:spPr>
          <a:xfrm>
            <a:off x="4011030" y="557139"/>
            <a:ext cx="679269"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6923C"/>
              </a:buClr>
              <a:buSzPts val="800"/>
              <a:buFont typeface="Malgun Gothic"/>
              <a:buNone/>
            </a:pPr>
            <a:r>
              <a:rPr b="0" i="0" lang="ko-KR" sz="800" u="none" cap="none" strike="noStrike">
                <a:solidFill>
                  <a:srgbClr val="76923C"/>
                </a:solidFill>
                <a:latin typeface="Malgun Gothic"/>
                <a:ea typeface="Malgun Gothic"/>
                <a:cs typeface="Malgun Gothic"/>
                <a:sym typeface="Malgun Gothic"/>
              </a:rPr>
              <a:t>WBS</a:t>
            </a:r>
            <a:endParaRPr b="0" i="0" sz="800" u="none" cap="none" strike="noStrike">
              <a:solidFill>
                <a:srgbClr val="76923C"/>
              </a:solidFill>
              <a:latin typeface="Malgun Gothic"/>
              <a:ea typeface="Malgun Gothic"/>
              <a:cs typeface="Malgun Gothic"/>
              <a:sym typeface="Malgun Gothic"/>
            </a:endParaRPr>
          </a:p>
        </p:txBody>
      </p:sp>
      <p:sp>
        <p:nvSpPr>
          <p:cNvPr id="655" name="Google Shape;655;p14"/>
          <p:cNvSpPr/>
          <p:nvPr/>
        </p:nvSpPr>
        <p:spPr>
          <a:xfrm>
            <a:off x="4862995" y="548681"/>
            <a:ext cx="894937"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F497A"/>
              </a:buClr>
              <a:buSzPts val="800"/>
              <a:buFont typeface="Malgun Gothic"/>
              <a:buNone/>
            </a:pPr>
            <a:r>
              <a:rPr b="0" i="0" lang="ko-KR" sz="800" u="none" cap="none" strike="noStrike">
                <a:solidFill>
                  <a:srgbClr val="5F497A"/>
                </a:solidFill>
                <a:latin typeface="Malgun Gothic"/>
                <a:ea typeface="Malgun Gothic"/>
                <a:cs typeface="Malgun Gothic"/>
                <a:sym typeface="Malgun Gothic"/>
              </a:rPr>
              <a:t>배정현황</a:t>
            </a:r>
            <a:endParaRPr b="0" i="0" sz="1400" u="none" cap="none" strike="noStrike">
              <a:solidFill>
                <a:srgbClr val="000000"/>
              </a:solidFill>
              <a:latin typeface="Arial"/>
              <a:ea typeface="Arial"/>
              <a:cs typeface="Arial"/>
              <a:sym typeface="Arial"/>
            </a:endParaRPr>
          </a:p>
        </p:txBody>
      </p:sp>
      <p:sp>
        <p:nvSpPr>
          <p:cNvPr id="656" name="Google Shape;656;p14"/>
          <p:cNvSpPr/>
          <p:nvPr/>
        </p:nvSpPr>
        <p:spPr>
          <a:xfrm>
            <a:off x="5924405" y="555879"/>
            <a:ext cx="640246"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1859B"/>
              </a:buClr>
              <a:buSzPts val="800"/>
              <a:buFont typeface="Malgun Gothic"/>
              <a:buNone/>
            </a:pPr>
            <a:r>
              <a:rPr b="0" i="0" lang="ko-KR" sz="800" u="none" cap="none" strike="noStrike">
                <a:solidFill>
                  <a:srgbClr val="31859B"/>
                </a:solidFill>
                <a:latin typeface="Malgun Gothic"/>
                <a:ea typeface="Malgun Gothic"/>
                <a:cs typeface="Malgun Gothic"/>
                <a:sym typeface="Malgun Gothic"/>
              </a:rPr>
              <a:t>이슈</a:t>
            </a:r>
            <a:endParaRPr b="0" i="0" sz="1400" u="none" cap="none" strike="noStrike">
              <a:solidFill>
                <a:srgbClr val="000000"/>
              </a:solidFill>
              <a:latin typeface="Arial"/>
              <a:ea typeface="Arial"/>
              <a:cs typeface="Arial"/>
              <a:sym typeface="Arial"/>
            </a:endParaRPr>
          </a:p>
        </p:txBody>
      </p:sp>
      <p:sp>
        <p:nvSpPr>
          <p:cNvPr id="657" name="Google Shape;657;p14"/>
          <p:cNvSpPr/>
          <p:nvPr/>
        </p:nvSpPr>
        <p:spPr>
          <a:xfrm>
            <a:off x="6731124" y="548680"/>
            <a:ext cx="640246"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36C09"/>
              </a:buClr>
              <a:buSzPts val="800"/>
              <a:buFont typeface="Malgun Gothic"/>
              <a:buNone/>
            </a:pPr>
            <a:r>
              <a:rPr b="0" i="0" lang="ko-KR" sz="800" u="none" cap="none" strike="noStrike">
                <a:solidFill>
                  <a:srgbClr val="E36C09"/>
                </a:solidFill>
                <a:latin typeface="Malgun Gothic"/>
                <a:ea typeface="Malgun Gothic"/>
                <a:cs typeface="Malgun Gothic"/>
                <a:sym typeface="Malgun Gothic"/>
              </a:rPr>
              <a:t>산출물</a:t>
            </a:r>
            <a:endParaRPr b="0" i="0" sz="1400" u="none" cap="none" strike="noStrike">
              <a:solidFill>
                <a:srgbClr val="000000"/>
              </a:solidFill>
              <a:latin typeface="Arial"/>
              <a:ea typeface="Arial"/>
              <a:cs typeface="Arial"/>
              <a:sym typeface="Arial"/>
            </a:endParaRPr>
          </a:p>
        </p:txBody>
      </p:sp>
      <p:sp>
        <p:nvSpPr>
          <p:cNvPr id="658" name="Google Shape;658;p14"/>
          <p:cNvSpPr/>
          <p:nvPr/>
        </p:nvSpPr>
        <p:spPr>
          <a:xfrm>
            <a:off x="7537854" y="555879"/>
            <a:ext cx="640246"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494429"/>
              </a:buClr>
              <a:buSzPts val="800"/>
              <a:buFont typeface="Malgun Gothic"/>
              <a:buNone/>
            </a:pPr>
            <a:r>
              <a:rPr b="0" i="0" lang="ko-KR" sz="800" u="none" cap="none" strike="noStrike">
                <a:solidFill>
                  <a:srgbClr val="494429"/>
                </a:solidFill>
                <a:latin typeface="Malgun Gothic"/>
                <a:ea typeface="Malgun Gothic"/>
                <a:cs typeface="Malgun Gothic"/>
                <a:sym typeface="Malgun Gothic"/>
              </a:rPr>
              <a:t>비용</a:t>
            </a:r>
            <a:endParaRPr b="0" i="0" sz="1400" u="none" cap="none" strike="noStrike">
              <a:solidFill>
                <a:srgbClr val="000000"/>
              </a:solidFill>
              <a:latin typeface="Arial"/>
              <a:ea typeface="Arial"/>
              <a:cs typeface="Arial"/>
              <a:sym typeface="Arial"/>
            </a:endParaRPr>
          </a:p>
        </p:txBody>
      </p:sp>
      <p:sp>
        <p:nvSpPr>
          <p:cNvPr id="659" name="Google Shape;659;p14"/>
          <p:cNvSpPr/>
          <p:nvPr/>
        </p:nvSpPr>
        <p:spPr>
          <a:xfrm>
            <a:off x="2279576" y="1412776"/>
            <a:ext cx="2304256" cy="261610"/>
          </a:xfrm>
          <a:prstGeom prst="roundRect">
            <a:avLst>
              <a:gd fmla="val 16667" name="adj"/>
            </a:avLst>
          </a:prstGeom>
          <a:no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660" name="Google Shape;660;p14"/>
          <p:cNvSpPr txBox="1"/>
          <p:nvPr/>
        </p:nvSpPr>
        <p:spPr>
          <a:xfrm>
            <a:off x="2498176" y="1444286"/>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서버유지비</a:t>
            </a:r>
            <a:endParaRPr b="0" i="0" sz="1400" u="none" cap="none" strike="noStrike">
              <a:solidFill>
                <a:srgbClr val="000000"/>
              </a:solidFill>
              <a:latin typeface="Arial"/>
              <a:ea typeface="Arial"/>
              <a:cs typeface="Arial"/>
              <a:sym typeface="Arial"/>
            </a:endParaRPr>
          </a:p>
        </p:txBody>
      </p:sp>
      <p:sp>
        <p:nvSpPr>
          <p:cNvPr id="661" name="Google Shape;661;p14"/>
          <p:cNvSpPr/>
          <p:nvPr/>
        </p:nvSpPr>
        <p:spPr>
          <a:xfrm>
            <a:off x="5483932" y="1412776"/>
            <a:ext cx="2304256" cy="261610"/>
          </a:xfrm>
          <a:prstGeom prst="roundRect">
            <a:avLst>
              <a:gd fmla="val 16667" name="adj"/>
            </a:avLst>
          </a:prstGeom>
          <a:no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662" name="Google Shape;662;p14"/>
          <p:cNvSpPr txBox="1"/>
          <p:nvPr/>
        </p:nvSpPr>
        <p:spPr>
          <a:xfrm>
            <a:off x="5663946" y="1439240"/>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150,000</a:t>
            </a:r>
            <a:endParaRPr b="0" i="0" sz="700" u="none" cap="none" strike="noStrike">
              <a:solidFill>
                <a:srgbClr val="7F7F7F"/>
              </a:solidFill>
              <a:latin typeface="Malgun Gothic"/>
              <a:ea typeface="Malgun Gothic"/>
              <a:cs typeface="Malgun Gothic"/>
              <a:sym typeface="Malgun Gothic"/>
            </a:endParaRPr>
          </a:p>
        </p:txBody>
      </p:sp>
      <p:sp>
        <p:nvSpPr>
          <p:cNvPr id="663" name="Google Shape;663;p14"/>
          <p:cNvSpPr/>
          <p:nvPr/>
        </p:nvSpPr>
        <p:spPr>
          <a:xfrm>
            <a:off x="2279576" y="2204864"/>
            <a:ext cx="2304256" cy="261610"/>
          </a:xfrm>
          <a:prstGeom prst="roundRect">
            <a:avLst>
              <a:gd fmla="val 16667" name="adj"/>
            </a:avLst>
          </a:prstGeom>
          <a:no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664" name="Google Shape;664;p14"/>
          <p:cNvSpPr/>
          <p:nvPr/>
        </p:nvSpPr>
        <p:spPr>
          <a:xfrm>
            <a:off x="5483932" y="2204864"/>
            <a:ext cx="2304256" cy="261610"/>
          </a:xfrm>
          <a:prstGeom prst="roundRect">
            <a:avLst>
              <a:gd fmla="val 16667" name="adj"/>
            </a:avLst>
          </a:prstGeom>
          <a:no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665" name="Google Shape;665;p14"/>
          <p:cNvSpPr txBox="1"/>
          <p:nvPr/>
        </p:nvSpPr>
        <p:spPr>
          <a:xfrm>
            <a:off x="2184698" y="1203019"/>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비용 항목</a:t>
            </a:r>
            <a:endParaRPr b="0" i="0" sz="1400" u="none" cap="none" strike="noStrike">
              <a:solidFill>
                <a:srgbClr val="000000"/>
              </a:solidFill>
              <a:latin typeface="Arial"/>
              <a:ea typeface="Arial"/>
              <a:cs typeface="Arial"/>
              <a:sym typeface="Arial"/>
            </a:endParaRPr>
          </a:p>
        </p:txBody>
      </p:sp>
      <p:sp>
        <p:nvSpPr>
          <p:cNvPr id="666" name="Google Shape;666;p14"/>
          <p:cNvSpPr txBox="1"/>
          <p:nvPr/>
        </p:nvSpPr>
        <p:spPr>
          <a:xfrm>
            <a:off x="5461988" y="1203019"/>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지출 비용</a:t>
            </a:r>
            <a:endParaRPr b="0" i="0" sz="1400" u="none" cap="none" strike="noStrike">
              <a:solidFill>
                <a:srgbClr val="000000"/>
              </a:solidFill>
              <a:latin typeface="Arial"/>
              <a:ea typeface="Arial"/>
              <a:cs typeface="Arial"/>
              <a:sym typeface="Arial"/>
            </a:endParaRPr>
          </a:p>
        </p:txBody>
      </p:sp>
      <p:sp>
        <p:nvSpPr>
          <p:cNvPr id="667" name="Google Shape;667;p14"/>
          <p:cNvSpPr txBox="1"/>
          <p:nvPr/>
        </p:nvSpPr>
        <p:spPr>
          <a:xfrm>
            <a:off x="2184698" y="1995276"/>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팀</a:t>
            </a:r>
            <a:endParaRPr b="0" i="0" sz="1400" u="none" cap="none" strike="noStrike">
              <a:solidFill>
                <a:srgbClr val="000000"/>
              </a:solidFill>
              <a:latin typeface="Arial"/>
              <a:ea typeface="Arial"/>
              <a:cs typeface="Arial"/>
              <a:sym typeface="Arial"/>
            </a:endParaRPr>
          </a:p>
        </p:txBody>
      </p:sp>
      <p:sp>
        <p:nvSpPr>
          <p:cNvPr id="668" name="Google Shape;668;p14"/>
          <p:cNvSpPr txBox="1"/>
          <p:nvPr/>
        </p:nvSpPr>
        <p:spPr>
          <a:xfrm>
            <a:off x="5360802" y="1995276"/>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지출 일자</a:t>
            </a:r>
            <a:endParaRPr b="0" i="0" sz="1400" u="none" cap="none" strike="noStrike">
              <a:solidFill>
                <a:srgbClr val="000000"/>
              </a:solidFill>
              <a:latin typeface="Arial"/>
              <a:ea typeface="Arial"/>
              <a:cs typeface="Arial"/>
              <a:sym typeface="Arial"/>
            </a:endParaRPr>
          </a:p>
        </p:txBody>
      </p:sp>
      <p:sp>
        <p:nvSpPr>
          <p:cNvPr id="669" name="Google Shape;669;p14"/>
          <p:cNvSpPr/>
          <p:nvPr/>
        </p:nvSpPr>
        <p:spPr>
          <a:xfrm>
            <a:off x="2168874" y="2103071"/>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3</a:t>
            </a:r>
            <a:endParaRPr b="0" i="0" sz="1200" u="none" cap="none" strike="noStrike">
              <a:solidFill>
                <a:srgbClr val="000000"/>
              </a:solidFill>
              <a:latin typeface="Malgun Gothic"/>
              <a:ea typeface="Malgun Gothic"/>
              <a:cs typeface="Malgun Gothic"/>
              <a:sym typeface="Malgun Gothic"/>
            </a:endParaRPr>
          </a:p>
        </p:txBody>
      </p:sp>
      <p:sp>
        <p:nvSpPr>
          <p:cNvPr id="670" name="Google Shape;670;p14"/>
          <p:cNvSpPr/>
          <p:nvPr/>
        </p:nvSpPr>
        <p:spPr>
          <a:xfrm>
            <a:off x="5375932" y="2109204"/>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4</a:t>
            </a:r>
            <a:endParaRPr b="0" i="0" sz="1200" u="none" cap="none" strike="noStrike">
              <a:solidFill>
                <a:srgbClr val="000000"/>
              </a:solidFill>
              <a:latin typeface="Malgun Gothic"/>
              <a:ea typeface="Malgun Gothic"/>
              <a:cs typeface="Malgun Gothic"/>
              <a:sym typeface="Malgun Gothic"/>
            </a:endParaRPr>
          </a:p>
        </p:txBody>
      </p:sp>
      <p:sp>
        <p:nvSpPr>
          <p:cNvPr id="671" name="Google Shape;671;p14"/>
          <p:cNvSpPr txBox="1"/>
          <p:nvPr/>
        </p:nvSpPr>
        <p:spPr>
          <a:xfrm>
            <a:off x="2184698" y="2852936"/>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메모</a:t>
            </a:r>
            <a:endParaRPr b="0" i="0" sz="1400" u="none" cap="none" strike="noStrike">
              <a:solidFill>
                <a:srgbClr val="000000"/>
              </a:solidFill>
              <a:latin typeface="Arial"/>
              <a:ea typeface="Arial"/>
              <a:cs typeface="Arial"/>
              <a:sym typeface="Arial"/>
            </a:endParaRPr>
          </a:p>
        </p:txBody>
      </p:sp>
      <p:sp>
        <p:nvSpPr>
          <p:cNvPr id="672" name="Google Shape;672;p14"/>
          <p:cNvSpPr/>
          <p:nvPr/>
        </p:nvSpPr>
        <p:spPr>
          <a:xfrm>
            <a:off x="2285554" y="3131619"/>
            <a:ext cx="5502634" cy="1343548"/>
          </a:xfrm>
          <a:prstGeom prst="roundRect">
            <a:avLst>
              <a:gd fmla="val 16667" name="adj"/>
            </a:avLst>
          </a:prstGeom>
          <a:no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673" name="Google Shape;673;p14"/>
          <p:cNvSpPr/>
          <p:nvPr/>
        </p:nvSpPr>
        <p:spPr>
          <a:xfrm>
            <a:off x="2173210" y="3019054"/>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5</a:t>
            </a:r>
            <a:endParaRPr b="0" i="0" sz="1200" u="none" cap="none" strike="noStrike">
              <a:solidFill>
                <a:srgbClr val="000000"/>
              </a:solidFill>
              <a:latin typeface="Malgun Gothic"/>
              <a:ea typeface="Malgun Gothic"/>
              <a:cs typeface="Malgun Gothic"/>
              <a:sym typeface="Malgun Gothic"/>
            </a:endParaRPr>
          </a:p>
        </p:txBody>
      </p:sp>
      <p:sp>
        <p:nvSpPr>
          <p:cNvPr id="674" name="Google Shape;674;p14"/>
          <p:cNvSpPr txBox="1"/>
          <p:nvPr/>
        </p:nvSpPr>
        <p:spPr>
          <a:xfrm>
            <a:off x="2492874" y="2238087"/>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1팀</a:t>
            </a:r>
            <a:endParaRPr b="0" i="0" sz="1400" u="none" cap="none" strike="noStrike">
              <a:solidFill>
                <a:srgbClr val="000000"/>
              </a:solidFill>
              <a:latin typeface="Arial"/>
              <a:ea typeface="Arial"/>
              <a:cs typeface="Arial"/>
              <a:sym typeface="Arial"/>
            </a:endParaRPr>
          </a:p>
        </p:txBody>
      </p:sp>
      <p:sp>
        <p:nvSpPr>
          <p:cNvPr id="675" name="Google Shape;675;p14"/>
          <p:cNvSpPr txBox="1"/>
          <p:nvPr/>
        </p:nvSpPr>
        <p:spPr>
          <a:xfrm>
            <a:off x="5757932" y="2231737"/>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2022-07-15</a:t>
            </a:r>
            <a:endParaRPr b="0" i="0" sz="700" u="none" cap="none" strike="noStrike">
              <a:solidFill>
                <a:srgbClr val="7F7F7F"/>
              </a:solidFill>
              <a:latin typeface="Malgun Gothic"/>
              <a:ea typeface="Malgun Gothic"/>
              <a:cs typeface="Malgun Gothic"/>
              <a:sym typeface="Malgun Gothic"/>
            </a:endParaRPr>
          </a:p>
        </p:txBody>
      </p:sp>
      <p:sp>
        <p:nvSpPr>
          <p:cNvPr id="676" name="Google Shape;676;p14"/>
          <p:cNvSpPr txBox="1"/>
          <p:nvPr/>
        </p:nvSpPr>
        <p:spPr>
          <a:xfrm>
            <a:off x="4059564" y="2251030"/>
            <a:ext cx="32573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Malgun Gothic"/>
              <a:buNone/>
            </a:pPr>
            <a:r>
              <a:rPr b="0" i="0" lang="ko-KR" sz="1100" u="none" cap="none" strike="noStrike">
                <a:solidFill>
                  <a:srgbClr val="000000"/>
                </a:solidFill>
                <a:latin typeface="Malgun Gothic"/>
                <a:ea typeface="Malgun Gothic"/>
                <a:cs typeface="Malgun Gothic"/>
                <a:sym typeface="Malgun Gothic"/>
              </a:rPr>
              <a:t>﹀</a:t>
            </a:r>
            <a:endParaRPr b="0" i="0" sz="1100" u="none" cap="none" strike="noStrike">
              <a:solidFill>
                <a:srgbClr val="000000"/>
              </a:solidFill>
              <a:latin typeface="Malgun Gothic"/>
              <a:ea typeface="Malgun Gothic"/>
              <a:cs typeface="Malgun Gothic"/>
              <a:sym typeface="Malgun Gothic"/>
            </a:endParaRPr>
          </a:p>
        </p:txBody>
      </p:sp>
      <p:sp>
        <p:nvSpPr>
          <p:cNvPr id="677" name="Google Shape;677;p14"/>
          <p:cNvSpPr txBox="1"/>
          <p:nvPr/>
        </p:nvSpPr>
        <p:spPr>
          <a:xfrm>
            <a:off x="7292084" y="2254082"/>
            <a:ext cx="32573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Malgun Gothic"/>
              <a:buNone/>
            </a:pPr>
            <a:r>
              <a:rPr b="0" i="0" lang="ko-KR" sz="1100" u="none" cap="none" strike="noStrike">
                <a:solidFill>
                  <a:srgbClr val="000000"/>
                </a:solidFill>
                <a:latin typeface="Malgun Gothic"/>
                <a:ea typeface="Malgun Gothic"/>
                <a:cs typeface="Malgun Gothic"/>
                <a:sym typeface="Malgun Gothic"/>
              </a:rPr>
              <a:t>﹀</a:t>
            </a:r>
            <a:endParaRPr b="0" i="0" sz="1100" u="none" cap="none" strike="noStrike">
              <a:solidFill>
                <a:srgbClr val="000000"/>
              </a:solidFill>
              <a:latin typeface="Malgun Gothic"/>
              <a:ea typeface="Malgun Gothic"/>
              <a:cs typeface="Malgun Gothic"/>
              <a:sym typeface="Malgun Gothic"/>
            </a:endParaRPr>
          </a:p>
        </p:txBody>
      </p:sp>
      <p:sp>
        <p:nvSpPr>
          <p:cNvPr id="678" name="Google Shape;678;p14"/>
          <p:cNvSpPr txBox="1"/>
          <p:nvPr/>
        </p:nvSpPr>
        <p:spPr>
          <a:xfrm>
            <a:off x="4059564" y="1460943"/>
            <a:ext cx="32573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Malgun Gothic"/>
              <a:buNone/>
            </a:pPr>
            <a:r>
              <a:rPr b="0" i="0" lang="ko-KR" sz="1100" u="none" cap="none" strike="noStrike">
                <a:solidFill>
                  <a:srgbClr val="000000"/>
                </a:solidFill>
                <a:latin typeface="Malgun Gothic"/>
                <a:ea typeface="Malgun Gothic"/>
                <a:cs typeface="Malgun Gothic"/>
                <a:sym typeface="Malgun Gothic"/>
              </a:rPr>
              <a:t>﹀</a:t>
            </a:r>
            <a:endParaRPr b="0" i="0" sz="1100" u="none" cap="none" strike="noStrike">
              <a:solidFill>
                <a:srgbClr val="000000"/>
              </a:solidFill>
              <a:latin typeface="Malgun Gothic"/>
              <a:ea typeface="Malgun Gothic"/>
              <a:cs typeface="Malgun Gothic"/>
              <a:sym typeface="Malgun Gothic"/>
            </a:endParaRPr>
          </a:p>
        </p:txBody>
      </p:sp>
      <p:sp>
        <p:nvSpPr>
          <p:cNvPr id="679" name="Google Shape;679;p14"/>
          <p:cNvSpPr/>
          <p:nvPr/>
        </p:nvSpPr>
        <p:spPr>
          <a:xfrm>
            <a:off x="2168874" y="1310435"/>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1</a:t>
            </a:r>
            <a:endParaRPr b="0" i="0" sz="1200" u="none" cap="none" strike="noStrike">
              <a:solidFill>
                <a:srgbClr val="000000"/>
              </a:solidFill>
              <a:latin typeface="Malgun Gothic"/>
              <a:ea typeface="Malgun Gothic"/>
              <a:cs typeface="Malgun Gothic"/>
              <a:sym typeface="Malgun Gothic"/>
            </a:endParaRPr>
          </a:p>
        </p:txBody>
      </p:sp>
      <p:sp>
        <p:nvSpPr>
          <p:cNvPr id="680" name="Google Shape;680;p14"/>
          <p:cNvSpPr/>
          <p:nvPr/>
        </p:nvSpPr>
        <p:spPr>
          <a:xfrm>
            <a:off x="5377066" y="1310435"/>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2</a:t>
            </a:r>
            <a:endParaRPr b="0" i="0" sz="1200" u="none" cap="none" strike="noStrike">
              <a:solidFill>
                <a:srgbClr val="000000"/>
              </a:solidFill>
              <a:latin typeface="Malgun Gothic"/>
              <a:ea typeface="Malgun Gothic"/>
              <a:cs typeface="Malgun Gothic"/>
              <a:sym typeface="Malgun Gothic"/>
            </a:endParaRPr>
          </a:p>
        </p:txBody>
      </p:sp>
      <p:sp>
        <p:nvSpPr>
          <p:cNvPr id="681" name="Google Shape;681;p14"/>
          <p:cNvSpPr/>
          <p:nvPr/>
        </p:nvSpPr>
        <p:spPr>
          <a:xfrm>
            <a:off x="2277460" y="5020376"/>
            <a:ext cx="5502633" cy="390373"/>
          </a:xfrm>
          <a:prstGeom prst="rect">
            <a:avLst/>
          </a:prstGeom>
          <a:noFill/>
          <a:ln cap="flat" cmpd="sng" w="12700">
            <a:solidFill>
              <a:srgbClr val="D8D8D8"/>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682" name="Google Shape;682;p14"/>
          <p:cNvSpPr/>
          <p:nvPr/>
        </p:nvSpPr>
        <p:spPr>
          <a:xfrm>
            <a:off x="2329455" y="5104655"/>
            <a:ext cx="958233" cy="221814"/>
          </a:xfrm>
          <a:prstGeom prst="roundRect">
            <a:avLst>
              <a:gd fmla="val 16667" name="adj"/>
            </a:avLst>
          </a:prstGeom>
          <a:no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A5A5A5"/>
              </a:buClr>
              <a:buSzPts val="800"/>
              <a:buFont typeface="Malgun Gothic"/>
              <a:buNone/>
            </a:pPr>
            <a:r>
              <a:rPr b="0" i="0" lang="ko-KR" sz="800" u="none" cap="none" strike="noStrike">
                <a:solidFill>
                  <a:srgbClr val="A5A5A5"/>
                </a:solidFill>
                <a:latin typeface="Malgun Gothic"/>
                <a:ea typeface="Malgun Gothic"/>
                <a:cs typeface="Malgun Gothic"/>
                <a:sym typeface="Malgun Gothic"/>
              </a:rPr>
              <a:t>Select files…</a:t>
            </a:r>
            <a:endParaRPr b="0" i="0" sz="800" u="none" cap="none" strike="noStrike">
              <a:solidFill>
                <a:srgbClr val="A5A5A5"/>
              </a:solidFill>
              <a:latin typeface="Malgun Gothic"/>
              <a:ea typeface="Malgun Gothic"/>
              <a:cs typeface="Malgun Gothic"/>
              <a:sym typeface="Malgun Gothic"/>
            </a:endParaRPr>
          </a:p>
        </p:txBody>
      </p:sp>
      <p:sp>
        <p:nvSpPr>
          <p:cNvPr id="683" name="Google Shape;683;p14"/>
          <p:cNvSpPr txBox="1"/>
          <p:nvPr/>
        </p:nvSpPr>
        <p:spPr>
          <a:xfrm>
            <a:off x="2184698" y="4796405"/>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첨부파일</a:t>
            </a:r>
            <a:endParaRPr b="0" i="0" sz="1400" u="none" cap="none" strike="noStrike">
              <a:solidFill>
                <a:srgbClr val="000000"/>
              </a:solidFill>
              <a:latin typeface="Arial"/>
              <a:ea typeface="Arial"/>
              <a:cs typeface="Arial"/>
              <a:sym typeface="Arial"/>
            </a:endParaRPr>
          </a:p>
        </p:txBody>
      </p:sp>
      <p:sp>
        <p:nvSpPr>
          <p:cNvPr id="684" name="Google Shape;684;p14"/>
          <p:cNvSpPr/>
          <p:nvPr/>
        </p:nvSpPr>
        <p:spPr>
          <a:xfrm>
            <a:off x="2251661" y="5932400"/>
            <a:ext cx="500668" cy="261609"/>
          </a:xfrm>
          <a:prstGeom prst="roundRect">
            <a:avLst>
              <a:gd fmla="val 16667" name="adj"/>
            </a:avLst>
          </a:prstGeom>
          <a:no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38CD5"/>
              </a:buClr>
              <a:buSzPts val="700"/>
              <a:buFont typeface="Malgun Gothic"/>
              <a:buNone/>
            </a:pPr>
            <a:r>
              <a:rPr b="0" i="0" lang="ko-KR" sz="700" u="none" cap="none" strike="noStrike">
                <a:solidFill>
                  <a:srgbClr val="538CD5"/>
                </a:solidFill>
                <a:latin typeface="Malgun Gothic"/>
                <a:ea typeface="Malgun Gothic"/>
                <a:cs typeface="Malgun Gothic"/>
                <a:sym typeface="Malgun Gothic"/>
              </a:rPr>
              <a:t>저   장</a:t>
            </a:r>
            <a:endParaRPr b="0" i="0" sz="800" u="none" cap="none" strike="noStrike">
              <a:solidFill>
                <a:srgbClr val="538CD5"/>
              </a:solidFill>
              <a:latin typeface="Malgun Gothic"/>
              <a:ea typeface="Malgun Gothic"/>
              <a:cs typeface="Malgun Gothic"/>
              <a:sym typeface="Malgun Gothic"/>
            </a:endParaRPr>
          </a:p>
        </p:txBody>
      </p:sp>
      <p:sp>
        <p:nvSpPr>
          <p:cNvPr id="685" name="Google Shape;685;p14"/>
          <p:cNvSpPr/>
          <p:nvPr/>
        </p:nvSpPr>
        <p:spPr>
          <a:xfrm>
            <a:off x="2948859" y="5932400"/>
            <a:ext cx="500668" cy="261609"/>
          </a:xfrm>
          <a:prstGeom prst="roundRect">
            <a:avLst>
              <a:gd fmla="val 16667" name="adj"/>
            </a:avLst>
          </a:prstGeom>
          <a:no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36C09"/>
              </a:buClr>
              <a:buSzPts val="700"/>
              <a:buFont typeface="Malgun Gothic"/>
              <a:buNone/>
            </a:pPr>
            <a:r>
              <a:rPr b="0" i="0" lang="ko-KR" sz="700" u="none" cap="none" strike="noStrike">
                <a:solidFill>
                  <a:srgbClr val="E36C09"/>
                </a:solidFill>
                <a:latin typeface="Malgun Gothic"/>
                <a:ea typeface="Malgun Gothic"/>
                <a:cs typeface="Malgun Gothic"/>
                <a:sym typeface="Malgun Gothic"/>
              </a:rPr>
              <a:t>취   소</a:t>
            </a:r>
            <a:endParaRPr b="0" i="0" sz="800" u="none" cap="none" strike="noStrike">
              <a:solidFill>
                <a:srgbClr val="E36C09"/>
              </a:solidFill>
              <a:latin typeface="Malgun Gothic"/>
              <a:ea typeface="Malgun Gothic"/>
              <a:cs typeface="Malgun Gothic"/>
              <a:sym typeface="Malgun Gothic"/>
            </a:endParaRPr>
          </a:p>
        </p:txBody>
      </p:sp>
      <p:sp>
        <p:nvSpPr>
          <p:cNvPr id="686" name="Google Shape;686;p14"/>
          <p:cNvSpPr/>
          <p:nvPr/>
        </p:nvSpPr>
        <p:spPr>
          <a:xfrm>
            <a:off x="2132595" y="582440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7</a:t>
            </a:r>
            <a:endParaRPr b="0" i="0" sz="1200" u="none" cap="none" strike="noStrike">
              <a:solidFill>
                <a:srgbClr val="000000"/>
              </a:solidFill>
              <a:latin typeface="Malgun Gothic"/>
              <a:ea typeface="Malgun Gothic"/>
              <a:cs typeface="Malgun Gothic"/>
              <a:sym typeface="Malgun Gothic"/>
            </a:endParaRPr>
          </a:p>
        </p:txBody>
      </p:sp>
      <p:sp>
        <p:nvSpPr>
          <p:cNvPr id="687" name="Google Shape;687;p14"/>
          <p:cNvSpPr/>
          <p:nvPr/>
        </p:nvSpPr>
        <p:spPr>
          <a:xfrm>
            <a:off x="2840859" y="582440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8</a:t>
            </a:r>
            <a:endParaRPr b="0" i="0" sz="1200" u="none" cap="none" strike="noStrike">
              <a:solidFill>
                <a:srgbClr val="000000"/>
              </a:solidFill>
              <a:latin typeface="Malgun Gothic"/>
              <a:ea typeface="Malgun Gothic"/>
              <a:cs typeface="Malgun Gothic"/>
              <a:sym typeface="Malgun Gothic"/>
            </a:endParaRPr>
          </a:p>
        </p:txBody>
      </p:sp>
      <p:sp>
        <p:nvSpPr>
          <p:cNvPr id="688" name="Google Shape;688;p14"/>
          <p:cNvSpPr/>
          <p:nvPr/>
        </p:nvSpPr>
        <p:spPr>
          <a:xfrm>
            <a:off x="2166070" y="4910123"/>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6</a:t>
            </a:r>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5"/>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배정현황</a:t>
            </a:r>
            <a:endParaRPr/>
          </a:p>
        </p:txBody>
      </p:sp>
      <p:sp>
        <p:nvSpPr>
          <p:cNvPr id="694" name="Google Shape;694;p15"/>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센터 &gt; 배정현황</a:t>
            </a:r>
            <a:endParaRPr/>
          </a:p>
        </p:txBody>
      </p:sp>
      <p:graphicFrame>
        <p:nvGraphicFramePr>
          <p:cNvPr id="695" name="Google Shape;695;p15"/>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배정현황 페이지</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117475" lvl="0" marL="171450" marR="0" rtl="0" algn="just">
                        <a:lnSpc>
                          <a:spcPct val="120000"/>
                        </a:lnSpc>
                        <a:spcBef>
                          <a:spcPts val="0"/>
                        </a:spcBef>
                        <a:spcAft>
                          <a:spcPts val="0"/>
                        </a:spcAft>
                        <a:buClr>
                          <a:schemeClr val="dk1"/>
                        </a:buClr>
                        <a:buSzPts val="850"/>
                        <a:buFont typeface="Malgun Gothic"/>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696" name="Google Shape;696;p15"/>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chemeClr val="dk1"/>
                </a:solidFill>
                <a:latin typeface="Malgun Gothic"/>
                <a:ea typeface="Malgun Gothic"/>
                <a:cs typeface="Malgun Gothic"/>
                <a:sym typeface="Malgun Gothic"/>
              </a:rPr>
              <a:t>‹#›</a:t>
            </a:fld>
            <a:endParaRPr b="0" i="0" sz="900" u="none" cap="none" strike="noStrike">
              <a:solidFill>
                <a:schemeClr val="dk1"/>
              </a:solidFill>
              <a:latin typeface="Malgun Gothic"/>
              <a:ea typeface="Malgun Gothic"/>
              <a:cs typeface="Malgun Gothic"/>
              <a:sym typeface="Malgun Gothic"/>
            </a:endParaRPr>
          </a:p>
        </p:txBody>
      </p:sp>
      <p:graphicFrame>
        <p:nvGraphicFramePr>
          <p:cNvPr id="697" name="Google Shape;697;p15"/>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698" name="Google Shape;698;p15"/>
          <p:cNvGraphicFramePr/>
          <p:nvPr/>
        </p:nvGraphicFramePr>
        <p:xfrm>
          <a:off x="47328" y="2708920"/>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699" name="Google Shape;699;p15"/>
          <p:cNvGraphicFramePr/>
          <p:nvPr/>
        </p:nvGraphicFramePr>
        <p:xfrm>
          <a:off x="47328" y="3679221"/>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700" name="Google Shape;700;p15"/>
          <p:cNvGraphicFramePr/>
          <p:nvPr/>
        </p:nvGraphicFramePr>
        <p:xfrm>
          <a:off x="47328" y="5263397"/>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701" name="Google Shape;701;p15"/>
          <p:cNvSpPr/>
          <p:nvPr/>
        </p:nvSpPr>
        <p:spPr>
          <a:xfrm>
            <a:off x="5842710" y="476672"/>
            <a:ext cx="541322" cy="221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이름</a:t>
            </a:r>
            <a:endParaRPr b="0" i="0" sz="1400" u="none" cap="none" strike="noStrike">
              <a:solidFill>
                <a:srgbClr val="000000"/>
              </a:solidFill>
              <a:latin typeface="Arial"/>
              <a:ea typeface="Arial"/>
              <a:cs typeface="Arial"/>
              <a:sym typeface="Arial"/>
            </a:endParaRPr>
          </a:p>
        </p:txBody>
      </p:sp>
      <p:sp>
        <p:nvSpPr>
          <p:cNvPr id="702" name="Google Shape;702;p15"/>
          <p:cNvSpPr/>
          <p:nvPr/>
        </p:nvSpPr>
        <p:spPr>
          <a:xfrm>
            <a:off x="6489940" y="476672"/>
            <a:ext cx="902204" cy="221025"/>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마이페이지</a:t>
            </a:r>
            <a:endParaRPr b="0" i="0" sz="1400" u="none" cap="none" strike="noStrike">
              <a:solidFill>
                <a:srgbClr val="000000"/>
              </a:solidFill>
              <a:latin typeface="Arial"/>
              <a:ea typeface="Arial"/>
              <a:cs typeface="Arial"/>
              <a:sym typeface="Arial"/>
            </a:endParaRPr>
          </a:p>
        </p:txBody>
      </p:sp>
      <p:sp>
        <p:nvSpPr>
          <p:cNvPr id="703" name="Google Shape;703;p15"/>
          <p:cNvSpPr/>
          <p:nvPr/>
        </p:nvSpPr>
        <p:spPr>
          <a:xfrm>
            <a:off x="7461083" y="476672"/>
            <a:ext cx="902204" cy="221025"/>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로그아웃</a:t>
            </a:r>
            <a:endParaRPr b="0" i="0" sz="1400" u="none" cap="none" strike="noStrike">
              <a:solidFill>
                <a:srgbClr val="000000"/>
              </a:solidFill>
              <a:latin typeface="Arial"/>
              <a:ea typeface="Arial"/>
              <a:cs typeface="Arial"/>
              <a:sym typeface="Arial"/>
            </a:endParaRPr>
          </a:p>
        </p:txBody>
      </p:sp>
      <p:sp>
        <p:nvSpPr>
          <p:cNvPr id="704" name="Google Shape;704;p15"/>
          <p:cNvSpPr/>
          <p:nvPr/>
        </p:nvSpPr>
        <p:spPr>
          <a:xfrm>
            <a:off x="1631504" y="842596"/>
            <a:ext cx="6840760" cy="5610740"/>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705" name="Google Shape;705;p15"/>
          <p:cNvSpPr txBox="1"/>
          <p:nvPr/>
        </p:nvSpPr>
        <p:spPr>
          <a:xfrm>
            <a:off x="1631504" y="432838"/>
            <a:ext cx="187220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ko-KR" sz="1500" u="none" cap="none" strike="noStrike">
                <a:solidFill>
                  <a:schemeClr val="dk1"/>
                </a:solidFill>
                <a:latin typeface="Malgun Gothic"/>
                <a:ea typeface="Malgun Gothic"/>
                <a:cs typeface="Malgun Gothic"/>
                <a:sym typeface="Malgun Gothic"/>
              </a:rPr>
              <a:t>배정현황</a:t>
            </a:r>
            <a:endParaRPr b="0" i="0" sz="1500" u="none" cap="none" strike="noStrike">
              <a:solidFill>
                <a:schemeClr val="dk1"/>
              </a:solidFill>
              <a:latin typeface="Malgun Gothic"/>
              <a:ea typeface="Malgun Gothic"/>
              <a:cs typeface="Malgun Gothic"/>
              <a:sym typeface="Malgun Gothic"/>
            </a:endParaRPr>
          </a:p>
        </p:txBody>
      </p:sp>
      <p:graphicFrame>
        <p:nvGraphicFramePr>
          <p:cNvPr id="706" name="Google Shape;706;p15"/>
          <p:cNvGraphicFramePr/>
          <p:nvPr/>
        </p:nvGraphicFramePr>
        <p:xfrm>
          <a:off x="1859405" y="1556792"/>
          <a:ext cx="3000000" cy="3000000"/>
        </p:xfrm>
        <a:graphic>
          <a:graphicData uri="http://schemas.openxmlformats.org/drawingml/2006/table">
            <a:tbl>
              <a:tblPr bandRow="1" firstRow="1">
                <a:noFill/>
                <a:tableStyleId>{88849B1B-564C-4693-A8C5-1F700668986E}</a:tableStyleId>
              </a:tblPr>
              <a:tblGrid>
                <a:gridCol w="852225"/>
                <a:gridCol w="5651650"/>
              </a:tblGrid>
              <a:tr h="471475">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작업</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466900">
                <a:tc>
                  <a:txBody>
                    <a:bodyPr/>
                    <a:lstStyle/>
                    <a:p>
                      <a:pPr indent="0" lvl="0" marL="0" marR="0" rtl="0" algn="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홍길동</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1"/>
                          </a:solidFill>
                        </a:rPr>
                        <a:t>화면 설계서 만들기 on 2022-12-11</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466900">
                <a:tc>
                  <a:txBody>
                    <a:bodyPr/>
                    <a:lstStyle/>
                    <a:p>
                      <a:pPr indent="0" lvl="0" marL="0" marR="0" rtl="0" algn="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하하하</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1"/>
                          </a:solidFill>
                        </a:rPr>
                        <a:t>화면 흐름도 만들기 on 2022-12-11</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466900">
                <a:tc>
                  <a:txBody>
                    <a:bodyPr/>
                    <a:lstStyle/>
                    <a:p>
                      <a:pPr indent="0" lvl="0" marL="0" marR="0" rtl="0" algn="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호호호</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1"/>
                          </a:solidFill>
                        </a:rPr>
                        <a:t>ERD 설계 on 2022-12-11</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bl>
          </a:graphicData>
        </a:graphic>
      </p:graphicFrame>
      <p:graphicFrame>
        <p:nvGraphicFramePr>
          <p:cNvPr id="707" name="Google Shape;707;p15"/>
          <p:cNvGraphicFramePr/>
          <p:nvPr/>
        </p:nvGraphicFramePr>
        <p:xfrm>
          <a:off x="1631504" y="833783"/>
          <a:ext cx="3000000" cy="3000000"/>
        </p:xfrm>
        <a:graphic>
          <a:graphicData uri="http://schemas.openxmlformats.org/drawingml/2006/table">
            <a:tbl>
              <a:tblPr bandRow="1" firstRow="1">
                <a:noFill/>
                <a:tableStyleId>{88849B1B-564C-4693-A8C5-1F700668986E}</a:tableStyleId>
              </a:tblPr>
              <a:tblGrid>
                <a:gridCol w="977250"/>
                <a:gridCol w="977250"/>
                <a:gridCol w="977250"/>
                <a:gridCol w="977250"/>
                <a:gridCol w="977250"/>
                <a:gridCol w="977250"/>
                <a:gridCol w="977250"/>
              </a:tblGrid>
              <a:tr h="277000">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정보</a:t>
                      </a:r>
                      <a:endParaRPr b="0" sz="12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팀원</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WBS</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lt1"/>
                          </a:solidFill>
                        </a:rPr>
                        <a:t>배정현황</a:t>
                      </a:r>
                      <a:endParaRPr b="0" sz="1200" u="none" cap="none" strike="noStrike">
                        <a:solidFill>
                          <a:schemeClr val="lt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이슈</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산출물</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비용</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6"/>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산출물</a:t>
            </a:r>
            <a:endParaRPr/>
          </a:p>
        </p:txBody>
      </p:sp>
      <p:sp>
        <p:nvSpPr>
          <p:cNvPr id="713" name="Google Shape;713;p16"/>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센터 &gt; 산출물</a:t>
            </a:r>
            <a:endParaRPr/>
          </a:p>
        </p:txBody>
      </p:sp>
      <p:graphicFrame>
        <p:nvGraphicFramePr>
          <p:cNvPr id="714" name="Google Shape;714;p16"/>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산출물 페이지</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검색시 해당 결과 표에 표시</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산출물 등록 창 띄움</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산출물 버전이 2개 이상일 경우 버튼 표시</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버전 클릭시 목록 표시</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파일 상세보기 창 띄움</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파일 다운로드</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새로운 버전의 파일 등록 창 띄움</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프로젝트명 클릭시 WBS페이지로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8</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한 페이지에 목록 최대 10개까지 표시</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목록보기 페이지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715" name="Google Shape;715;p16"/>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chemeClr val="dk1"/>
                </a:solidFill>
                <a:latin typeface="Malgun Gothic"/>
                <a:ea typeface="Malgun Gothic"/>
                <a:cs typeface="Malgun Gothic"/>
                <a:sym typeface="Malgun Gothic"/>
              </a:rPr>
              <a:t>‹#›</a:t>
            </a:fld>
            <a:endParaRPr b="0" i="0" sz="900" u="none" cap="none" strike="noStrike">
              <a:solidFill>
                <a:schemeClr val="dk1"/>
              </a:solidFill>
              <a:latin typeface="Malgun Gothic"/>
              <a:ea typeface="Malgun Gothic"/>
              <a:cs typeface="Malgun Gothic"/>
              <a:sym typeface="Malgun Gothic"/>
            </a:endParaRPr>
          </a:p>
        </p:txBody>
      </p:sp>
      <p:sp>
        <p:nvSpPr>
          <p:cNvPr id="716" name="Google Shape;716;p16"/>
          <p:cNvSpPr/>
          <p:nvPr/>
        </p:nvSpPr>
        <p:spPr>
          <a:xfrm>
            <a:off x="5842710" y="476672"/>
            <a:ext cx="541322" cy="221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이름</a:t>
            </a:r>
            <a:endParaRPr b="0" i="0" sz="1400" u="none" cap="none" strike="noStrike">
              <a:solidFill>
                <a:srgbClr val="000000"/>
              </a:solidFill>
              <a:latin typeface="Arial"/>
              <a:ea typeface="Arial"/>
              <a:cs typeface="Arial"/>
              <a:sym typeface="Arial"/>
            </a:endParaRPr>
          </a:p>
        </p:txBody>
      </p:sp>
      <p:sp>
        <p:nvSpPr>
          <p:cNvPr id="717" name="Google Shape;717;p16"/>
          <p:cNvSpPr/>
          <p:nvPr/>
        </p:nvSpPr>
        <p:spPr>
          <a:xfrm>
            <a:off x="6489940" y="476672"/>
            <a:ext cx="902204" cy="221025"/>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마이페이지</a:t>
            </a:r>
            <a:endParaRPr b="0" i="0" sz="1400" u="none" cap="none" strike="noStrike">
              <a:solidFill>
                <a:srgbClr val="000000"/>
              </a:solidFill>
              <a:latin typeface="Arial"/>
              <a:ea typeface="Arial"/>
              <a:cs typeface="Arial"/>
              <a:sym typeface="Arial"/>
            </a:endParaRPr>
          </a:p>
        </p:txBody>
      </p:sp>
      <p:sp>
        <p:nvSpPr>
          <p:cNvPr id="718" name="Google Shape;718;p16"/>
          <p:cNvSpPr/>
          <p:nvPr/>
        </p:nvSpPr>
        <p:spPr>
          <a:xfrm>
            <a:off x="7461083" y="476672"/>
            <a:ext cx="902204" cy="221025"/>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로그아웃</a:t>
            </a:r>
            <a:endParaRPr b="0" i="0" sz="1400" u="none" cap="none" strike="noStrike">
              <a:solidFill>
                <a:srgbClr val="000000"/>
              </a:solidFill>
              <a:latin typeface="Arial"/>
              <a:ea typeface="Arial"/>
              <a:cs typeface="Arial"/>
              <a:sym typeface="Arial"/>
            </a:endParaRPr>
          </a:p>
        </p:txBody>
      </p:sp>
      <p:sp>
        <p:nvSpPr>
          <p:cNvPr id="719" name="Google Shape;719;p16"/>
          <p:cNvSpPr/>
          <p:nvPr/>
        </p:nvSpPr>
        <p:spPr>
          <a:xfrm>
            <a:off x="1631504" y="842596"/>
            <a:ext cx="6840760" cy="5610740"/>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720" name="Google Shape;720;p16"/>
          <p:cNvSpPr txBox="1"/>
          <p:nvPr/>
        </p:nvSpPr>
        <p:spPr>
          <a:xfrm>
            <a:off x="1631504" y="432838"/>
            <a:ext cx="1872209"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ko-KR" sz="1500" u="none" cap="none" strike="noStrike">
                <a:solidFill>
                  <a:schemeClr val="dk1"/>
                </a:solidFill>
                <a:latin typeface="Malgun Gothic"/>
                <a:ea typeface="Malgun Gothic"/>
                <a:cs typeface="Malgun Gothic"/>
                <a:sym typeface="Malgun Gothic"/>
              </a:rPr>
              <a:t>산출물	</a:t>
            </a:r>
            <a:endParaRPr b="0" i="0" sz="1500" u="none" cap="none" strike="noStrike">
              <a:solidFill>
                <a:schemeClr val="dk1"/>
              </a:solidFill>
              <a:latin typeface="Malgun Gothic"/>
              <a:ea typeface="Malgun Gothic"/>
              <a:cs typeface="Malgun Gothic"/>
              <a:sym typeface="Malgun Gothic"/>
            </a:endParaRPr>
          </a:p>
        </p:txBody>
      </p:sp>
      <p:sp>
        <p:nvSpPr>
          <p:cNvPr id="721" name="Google Shape;721;p16"/>
          <p:cNvSpPr/>
          <p:nvPr/>
        </p:nvSpPr>
        <p:spPr>
          <a:xfrm>
            <a:off x="1871285" y="1372429"/>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chemeClr val="dk1"/>
                </a:solidFill>
                <a:latin typeface="Malgun Gothic"/>
                <a:ea typeface="Malgun Gothic"/>
                <a:cs typeface="Malgun Gothic"/>
                <a:sym typeface="Malgun Gothic"/>
              </a:rPr>
              <a:t> Search..</a:t>
            </a:r>
            <a:endParaRPr b="0" i="0" sz="1300" u="none" cap="none" strike="noStrike">
              <a:solidFill>
                <a:schemeClr val="dk1"/>
              </a:solidFill>
              <a:latin typeface="Malgun Gothic"/>
              <a:ea typeface="Malgun Gothic"/>
              <a:cs typeface="Malgun Gothic"/>
              <a:sym typeface="Malgun Gothic"/>
            </a:endParaRPr>
          </a:p>
        </p:txBody>
      </p:sp>
      <p:sp>
        <p:nvSpPr>
          <p:cNvPr id="722" name="Google Shape;722;p16"/>
          <p:cNvSpPr/>
          <p:nvPr/>
        </p:nvSpPr>
        <p:spPr>
          <a:xfrm>
            <a:off x="1790442" y="1264101"/>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1</a:t>
            </a:r>
            <a:endParaRPr b="0" i="0" sz="1200" u="none" cap="none" strike="noStrike">
              <a:solidFill>
                <a:schemeClr val="dk1"/>
              </a:solidFill>
              <a:latin typeface="Malgun Gothic"/>
              <a:ea typeface="Malgun Gothic"/>
              <a:cs typeface="Malgun Gothic"/>
              <a:sym typeface="Malgun Gothic"/>
            </a:endParaRPr>
          </a:p>
        </p:txBody>
      </p:sp>
      <p:graphicFrame>
        <p:nvGraphicFramePr>
          <p:cNvPr id="723" name="Google Shape;723;p16"/>
          <p:cNvGraphicFramePr/>
          <p:nvPr/>
        </p:nvGraphicFramePr>
        <p:xfrm>
          <a:off x="1871285" y="1937461"/>
          <a:ext cx="3000000" cy="3000000"/>
        </p:xfrm>
        <a:graphic>
          <a:graphicData uri="http://schemas.openxmlformats.org/drawingml/2006/table">
            <a:tbl>
              <a:tblPr bandRow="1" firstRow="1">
                <a:noFill/>
                <a:tableStyleId>{88849B1B-564C-4693-A8C5-1F700668986E}</a:tableStyleId>
              </a:tblPr>
              <a:tblGrid>
                <a:gridCol w="1992475"/>
                <a:gridCol w="1296150"/>
                <a:gridCol w="3096350"/>
              </a:tblGrid>
              <a:tr h="471475">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산출물 정보</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프로젝트</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466900">
                <a:tc>
                  <a:txBody>
                    <a:bodyPr/>
                    <a:lstStyle/>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1"/>
                          </a:solidFill>
                        </a:rPr>
                        <a:t>프로젝트.png</a:t>
                      </a:r>
                      <a:endParaRPr b="0" sz="12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1"/>
                          </a:solidFill>
                        </a:rPr>
                        <a:t>2022-07-14</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2"/>
                          </a:solidFill>
                        </a:rPr>
                        <a:t>프로젝트명</a:t>
                      </a:r>
                      <a:endParaRPr b="0" sz="1200" u="none" cap="none" strike="noStrike">
                        <a:solidFill>
                          <a:schemeClr val="dk2"/>
                        </a:solidFill>
                      </a:endParaRPr>
                    </a:p>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작업</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46690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46690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rgbClr val="BFBFBF"/>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bl>
          </a:graphicData>
        </a:graphic>
      </p:graphicFrame>
      <p:sp>
        <p:nvSpPr>
          <p:cNvPr id="724" name="Google Shape;724;p16"/>
          <p:cNvSpPr/>
          <p:nvPr/>
        </p:nvSpPr>
        <p:spPr>
          <a:xfrm>
            <a:off x="3537035" y="1375385"/>
            <a:ext cx="470733" cy="25785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lt1"/>
                </a:solidFill>
                <a:latin typeface="Malgun Gothic"/>
                <a:ea typeface="Malgun Gothic"/>
                <a:cs typeface="Malgun Gothic"/>
                <a:sym typeface="Malgun Gothic"/>
              </a:rPr>
              <a:t>검색</a:t>
            </a:r>
            <a:endParaRPr b="0" i="0" sz="1400" u="none" cap="none" strike="noStrike">
              <a:solidFill>
                <a:srgbClr val="000000"/>
              </a:solidFill>
              <a:latin typeface="Arial"/>
              <a:ea typeface="Arial"/>
              <a:cs typeface="Arial"/>
              <a:sym typeface="Arial"/>
            </a:endParaRPr>
          </a:p>
        </p:txBody>
      </p:sp>
      <p:sp>
        <p:nvSpPr>
          <p:cNvPr id="725" name="Google Shape;725;p16"/>
          <p:cNvSpPr/>
          <p:nvPr/>
        </p:nvSpPr>
        <p:spPr>
          <a:xfrm>
            <a:off x="7053935" y="1375385"/>
            <a:ext cx="1202305" cy="25785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lt1"/>
                </a:solidFill>
                <a:latin typeface="Malgun Gothic"/>
                <a:ea typeface="Malgun Gothic"/>
                <a:cs typeface="Malgun Gothic"/>
                <a:sym typeface="Malgun Gothic"/>
              </a:rPr>
              <a:t>+ 산출물 등록</a:t>
            </a:r>
            <a:endParaRPr b="0" i="0" sz="1400" u="none" cap="none" strike="noStrike">
              <a:solidFill>
                <a:srgbClr val="000000"/>
              </a:solidFill>
              <a:latin typeface="Arial"/>
              <a:ea typeface="Arial"/>
              <a:cs typeface="Arial"/>
              <a:sym typeface="Arial"/>
            </a:endParaRPr>
          </a:p>
        </p:txBody>
      </p:sp>
      <p:sp>
        <p:nvSpPr>
          <p:cNvPr id="726" name="Google Shape;726;p16"/>
          <p:cNvSpPr/>
          <p:nvPr/>
        </p:nvSpPr>
        <p:spPr>
          <a:xfrm>
            <a:off x="5942024" y="2491354"/>
            <a:ext cx="514016" cy="2883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버전</a:t>
            </a:r>
            <a:endParaRPr b="0" i="0" sz="1400" u="none" cap="none" strike="noStrike">
              <a:solidFill>
                <a:srgbClr val="000000"/>
              </a:solidFill>
              <a:latin typeface="Arial"/>
              <a:ea typeface="Arial"/>
              <a:cs typeface="Arial"/>
              <a:sym typeface="Arial"/>
            </a:endParaRPr>
          </a:p>
        </p:txBody>
      </p:sp>
      <p:sp>
        <p:nvSpPr>
          <p:cNvPr id="727" name="Google Shape;727;p16"/>
          <p:cNvSpPr/>
          <p:nvPr/>
        </p:nvSpPr>
        <p:spPr>
          <a:xfrm>
            <a:off x="6518088" y="2491354"/>
            <a:ext cx="514016" cy="2883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상세보기</a:t>
            </a:r>
            <a:endParaRPr b="0" i="0" sz="1400" u="none" cap="none" strike="noStrike">
              <a:solidFill>
                <a:srgbClr val="000000"/>
              </a:solidFill>
              <a:latin typeface="Arial"/>
              <a:ea typeface="Arial"/>
              <a:cs typeface="Arial"/>
              <a:sym typeface="Arial"/>
            </a:endParaRPr>
          </a:p>
        </p:txBody>
      </p:sp>
      <p:sp>
        <p:nvSpPr>
          <p:cNvPr id="728" name="Google Shape;728;p16"/>
          <p:cNvSpPr/>
          <p:nvPr/>
        </p:nvSpPr>
        <p:spPr>
          <a:xfrm>
            <a:off x="7094152" y="2491354"/>
            <a:ext cx="514016" cy="2883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파일</a:t>
            </a:r>
            <a:endParaRPr b="0" i="0" sz="800" u="none" cap="none" strike="noStrike">
              <a:solidFill>
                <a:schemeClr val="lt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다운</a:t>
            </a:r>
            <a:endParaRPr b="0" i="0" sz="800" u="none" cap="none" strike="noStrike">
              <a:solidFill>
                <a:schemeClr val="lt1"/>
              </a:solidFill>
              <a:latin typeface="Malgun Gothic"/>
              <a:ea typeface="Malgun Gothic"/>
              <a:cs typeface="Malgun Gothic"/>
              <a:sym typeface="Malgun Gothic"/>
            </a:endParaRPr>
          </a:p>
        </p:txBody>
      </p:sp>
      <p:sp>
        <p:nvSpPr>
          <p:cNvPr id="729" name="Google Shape;729;p16"/>
          <p:cNvSpPr/>
          <p:nvPr/>
        </p:nvSpPr>
        <p:spPr>
          <a:xfrm>
            <a:off x="7670216" y="2491354"/>
            <a:ext cx="514016" cy="2883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파일</a:t>
            </a:r>
            <a:endParaRPr b="0" i="0" sz="800" u="none" cap="none" strike="noStrike">
              <a:solidFill>
                <a:schemeClr val="lt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업로드</a:t>
            </a:r>
            <a:endParaRPr b="0" i="0" sz="1400" u="none" cap="none" strike="noStrike">
              <a:solidFill>
                <a:srgbClr val="000000"/>
              </a:solidFill>
              <a:latin typeface="Arial"/>
              <a:ea typeface="Arial"/>
              <a:cs typeface="Arial"/>
              <a:sym typeface="Arial"/>
            </a:endParaRPr>
          </a:p>
        </p:txBody>
      </p:sp>
      <p:sp>
        <p:nvSpPr>
          <p:cNvPr id="730" name="Google Shape;730;p16"/>
          <p:cNvSpPr/>
          <p:nvPr/>
        </p:nvSpPr>
        <p:spPr>
          <a:xfrm>
            <a:off x="5799493" y="2312649"/>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3</a:t>
            </a:r>
            <a:endParaRPr b="0" i="0" sz="1200" u="none" cap="none" strike="noStrike">
              <a:solidFill>
                <a:schemeClr val="dk1"/>
              </a:solidFill>
              <a:latin typeface="Malgun Gothic"/>
              <a:ea typeface="Malgun Gothic"/>
              <a:cs typeface="Malgun Gothic"/>
              <a:sym typeface="Malgun Gothic"/>
            </a:endParaRPr>
          </a:p>
        </p:txBody>
      </p:sp>
      <p:sp>
        <p:nvSpPr>
          <p:cNvPr id="731" name="Google Shape;731;p16"/>
          <p:cNvSpPr/>
          <p:nvPr/>
        </p:nvSpPr>
        <p:spPr>
          <a:xfrm>
            <a:off x="6528072" y="2297501"/>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4</a:t>
            </a:r>
            <a:endParaRPr b="0" i="0" sz="1200" u="none" cap="none" strike="noStrike">
              <a:solidFill>
                <a:schemeClr val="dk1"/>
              </a:solidFill>
              <a:latin typeface="Malgun Gothic"/>
              <a:ea typeface="Malgun Gothic"/>
              <a:cs typeface="Malgun Gothic"/>
              <a:sym typeface="Malgun Gothic"/>
            </a:endParaRPr>
          </a:p>
        </p:txBody>
      </p:sp>
      <p:sp>
        <p:nvSpPr>
          <p:cNvPr id="732" name="Google Shape;732;p16"/>
          <p:cNvSpPr/>
          <p:nvPr/>
        </p:nvSpPr>
        <p:spPr>
          <a:xfrm>
            <a:off x="7104136" y="2297501"/>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5</a:t>
            </a:r>
            <a:endParaRPr b="0" i="0" sz="1200" u="none" cap="none" strike="noStrike">
              <a:solidFill>
                <a:schemeClr val="dk1"/>
              </a:solidFill>
              <a:latin typeface="Malgun Gothic"/>
              <a:ea typeface="Malgun Gothic"/>
              <a:cs typeface="Malgun Gothic"/>
              <a:sym typeface="Malgun Gothic"/>
            </a:endParaRPr>
          </a:p>
        </p:txBody>
      </p:sp>
      <p:sp>
        <p:nvSpPr>
          <p:cNvPr id="733" name="Google Shape;733;p16"/>
          <p:cNvSpPr/>
          <p:nvPr/>
        </p:nvSpPr>
        <p:spPr>
          <a:xfrm>
            <a:off x="7680200" y="2297501"/>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6</a:t>
            </a:r>
            <a:endParaRPr b="0" i="0" sz="1200" u="none" cap="none" strike="noStrike">
              <a:solidFill>
                <a:schemeClr val="dk1"/>
              </a:solidFill>
              <a:latin typeface="Malgun Gothic"/>
              <a:ea typeface="Malgun Gothic"/>
              <a:cs typeface="Malgun Gothic"/>
              <a:sym typeface="Malgun Gothic"/>
            </a:endParaRPr>
          </a:p>
        </p:txBody>
      </p:sp>
      <p:sp>
        <p:nvSpPr>
          <p:cNvPr id="734" name="Google Shape;734;p16"/>
          <p:cNvSpPr/>
          <p:nvPr/>
        </p:nvSpPr>
        <p:spPr>
          <a:xfrm>
            <a:off x="6998560" y="1196752"/>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2</a:t>
            </a:r>
            <a:endParaRPr b="0" i="0" sz="1200" u="none" cap="none" strike="noStrike">
              <a:solidFill>
                <a:schemeClr val="dk1"/>
              </a:solidFill>
              <a:latin typeface="Malgun Gothic"/>
              <a:ea typeface="Malgun Gothic"/>
              <a:cs typeface="Malgun Gothic"/>
              <a:sym typeface="Malgun Gothic"/>
            </a:endParaRPr>
          </a:p>
        </p:txBody>
      </p:sp>
      <p:graphicFrame>
        <p:nvGraphicFramePr>
          <p:cNvPr id="735" name="Google Shape;735;p16"/>
          <p:cNvGraphicFramePr/>
          <p:nvPr/>
        </p:nvGraphicFramePr>
        <p:xfrm>
          <a:off x="1631504" y="833783"/>
          <a:ext cx="3000000" cy="3000000"/>
        </p:xfrm>
        <a:graphic>
          <a:graphicData uri="http://schemas.openxmlformats.org/drawingml/2006/table">
            <a:tbl>
              <a:tblPr bandRow="1" firstRow="1">
                <a:noFill/>
                <a:tableStyleId>{88849B1B-564C-4693-A8C5-1F700668986E}</a:tableStyleId>
              </a:tblPr>
              <a:tblGrid>
                <a:gridCol w="977250"/>
                <a:gridCol w="977250"/>
                <a:gridCol w="977250"/>
                <a:gridCol w="977250"/>
                <a:gridCol w="977250"/>
                <a:gridCol w="977250"/>
                <a:gridCol w="977250"/>
              </a:tblGrid>
              <a:tr h="277000">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정보</a:t>
                      </a:r>
                      <a:endParaRPr b="0" sz="12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팀원</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WBS</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배정현황</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이슈</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lt1"/>
                          </a:solidFill>
                        </a:rPr>
                        <a:t>산출물</a:t>
                      </a:r>
                      <a:endParaRPr b="0" sz="1200" u="none" cap="none" strike="noStrike">
                        <a:solidFill>
                          <a:schemeClr val="lt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비용</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bl>
          </a:graphicData>
        </a:graphic>
      </p:graphicFrame>
      <p:sp>
        <p:nvSpPr>
          <p:cNvPr id="736" name="Google Shape;736;p16"/>
          <p:cNvSpPr/>
          <p:nvPr/>
        </p:nvSpPr>
        <p:spPr>
          <a:xfrm>
            <a:off x="3827784" y="2297501"/>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7</a:t>
            </a:r>
            <a:endParaRPr b="0" i="0" sz="1200" u="none" cap="none" strike="noStrike">
              <a:solidFill>
                <a:schemeClr val="dk1"/>
              </a:solidFill>
              <a:latin typeface="Malgun Gothic"/>
              <a:ea typeface="Malgun Gothic"/>
              <a:cs typeface="Malgun Gothic"/>
              <a:sym typeface="Malgun Gothic"/>
            </a:endParaRPr>
          </a:p>
        </p:txBody>
      </p:sp>
      <p:graphicFrame>
        <p:nvGraphicFramePr>
          <p:cNvPr id="737" name="Google Shape;737;p16"/>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738" name="Google Shape;738;p16"/>
          <p:cNvGraphicFramePr/>
          <p:nvPr/>
        </p:nvGraphicFramePr>
        <p:xfrm>
          <a:off x="47328" y="2708920"/>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739" name="Google Shape;739;p16"/>
          <p:cNvGraphicFramePr/>
          <p:nvPr/>
        </p:nvGraphicFramePr>
        <p:xfrm>
          <a:off x="47328" y="3679221"/>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740" name="Google Shape;740;p16"/>
          <p:cNvGraphicFramePr/>
          <p:nvPr/>
        </p:nvGraphicFramePr>
        <p:xfrm>
          <a:off x="47328" y="5263397"/>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741" name="Google Shape;741;p16"/>
          <p:cNvGraphicFramePr/>
          <p:nvPr/>
        </p:nvGraphicFramePr>
        <p:xfrm>
          <a:off x="4324450" y="6107008"/>
          <a:ext cx="3000000" cy="3000000"/>
        </p:xfrm>
        <a:graphic>
          <a:graphicData uri="http://schemas.openxmlformats.org/drawingml/2006/table">
            <a:tbl>
              <a:tblPr>
                <a:noFill/>
                <a:tableStyleId>{81D93470-F048-4B08-959D-0C06B5963DD1}</a:tableStyleId>
              </a:tblPr>
              <a:tblGrid>
                <a:gridCol w="563675"/>
                <a:gridCol w="563675"/>
                <a:gridCol w="563675"/>
              </a:tblGrid>
              <a:tr h="267500">
                <a:tc>
                  <a:txBody>
                    <a:bodyPr/>
                    <a:lstStyle/>
                    <a:p>
                      <a:pPr indent="0" lvl="0" marL="0" marR="0" rtl="0" algn="l">
                        <a:lnSpc>
                          <a:spcPct val="100000"/>
                        </a:lnSpc>
                        <a:spcBef>
                          <a:spcPts val="0"/>
                        </a:spcBef>
                        <a:spcAft>
                          <a:spcPts val="0"/>
                        </a:spcAft>
                        <a:buClr>
                          <a:srgbClr val="000000"/>
                        </a:buClr>
                        <a:buSzPts val="1200"/>
                        <a:buFont typeface="Arial"/>
                        <a:buNone/>
                      </a:pPr>
                      <a:r>
                        <a:rPr lang="ko-KR" sz="1200" u="none" cap="none" strike="noStrike"/>
                        <a:t>&lt;</a:t>
                      </a:r>
                      <a:endParaRPr sz="12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ko-KR" sz="1200" u="none" cap="none" strike="noStrike"/>
                        <a:t>1/3</a:t>
                      </a:r>
                      <a:endParaRPr sz="12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ko-KR" sz="1200" u="none" cap="none" strike="noStrike"/>
                        <a:t>&gt;</a:t>
                      </a:r>
                      <a:endParaRPr sz="12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742" name="Google Shape;742;p16"/>
          <p:cNvSpPr/>
          <p:nvPr/>
        </p:nvSpPr>
        <p:spPr>
          <a:xfrm>
            <a:off x="4216448" y="5916596"/>
            <a:ext cx="216000" cy="248707"/>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8</a:t>
            </a:r>
            <a:endParaRPr b="0" i="0" sz="12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7"/>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산출물 등록</a:t>
            </a:r>
            <a:endParaRPr/>
          </a:p>
        </p:txBody>
      </p:sp>
      <p:sp>
        <p:nvSpPr>
          <p:cNvPr id="748" name="Google Shape;748;p17"/>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센터 &gt; 산출물 &gt; 산출물 등록 버튼</a:t>
            </a:r>
            <a:endParaRPr/>
          </a:p>
        </p:txBody>
      </p:sp>
      <p:graphicFrame>
        <p:nvGraphicFramePr>
          <p:cNvPr id="749" name="Google Shape;749;p17"/>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lang="ko-KR" sz="800" u="none" cap="none" strike="noStrike"/>
                        <a:t>산출물 등록 창</a:t>
                      </a:r>
                      <a:endParaRPr sz="800" u="none" cap="none" strike="noStrike"/>
                    </a:p>
                    <a:p>
                      <a:pPr indent="-108000" lvl="0" marL="108000" marR="0" rtl="0" algn="just">
                        <a:lnSpc>
                          <a:spcPct val="120000"/>
                        </a:lnSpc>
                        <a:spcBef>
                          <a:spcPts val="0"/>
                        </a:spcBef>
                        <a:spcAft>
                          <a:spcPts val="0"/>
                        </a:spcAft>
                        <a:buClr>
                          <a:schemeClr val="dk1"/>
                        </a:buClr>
                        <a:buSzPts val="800"/>
                        <a:buFont typeface="Arial"/>
                        <a:buChar char="•"/>
                      </a:pPr>
                      <a:r>
                        <a:rPr lang="ko-KR" sz="800" u="none" cap="none" strike="noStrike"/>
                        <a:t>▼ 표시는 모두 셀렉트 박스</a:t>
                      </a:r>
                      <a:endParaRPr sz="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프로젝트 리스트 출력 및 선택</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프로젝트 작업 출력 및 선택</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프로젝트 산출물 종류 출력 및 선택</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1) 개발기획서, 2) 개발계획서, 3) 개발검증보고서, 4) 개발완료보고서</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산출물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산출물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750" name="Google Shape;750;p17"/>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chemeClr val="dk1"/>
                </a:solidFill>
                <a:latin typeface="Malgun Gothic"/>
                <a:ea typeface="Malgun Gothic"/>
                <a:cs typeface="Malgun Gothic"/>
                <a:sym typeface="Malgun Gothic"/>
              </a:rPr>
              <a:t>‹#›</a:t>
            </a:fld>
            <a:endParaRPr b="0" i="0" sz="900" u="none" cap="none" strike="noStrike">
              <a:solidFill>
                <a:schemeClr val="dk1"/>
              </a:solidFill>
              <a:latin typeface="Malgun Gothic"/>
              <a:ea typeface="Malgun Gothic"/>
              <a:cs typeface="Malgun Gothic"/>
              <a:sym typeface="Malgun Gothic"/>
            </a:endParaRPr>
          </a:p>
        </p:txBody>
      </p:sp>
      <p:sp>
        <p:nvSpPr>
          <p:cNvPr id="751" name="Google Shape;751;p17"/>
          <p:cNvSpPr/>
          <p:nvPr/>
        </p:nvSpPr>
        <p:spPr>
          <a:xfrm>
            <a:off x="2423592" y="1124744"/>
            <a:ext cx="4824536" cy="4752528"/>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752" name="Google Shape;752;p17"/>
          <p:cNvSpPr/>
          <p:nvPr/>
        </p:nvSpPr>
        <p:spPr>
          <a:xfrm>
            <a:off x="2423592" y="1124744"/>
            <a:ext cx="4824536" cy="504056"/>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Malgun Gothic"/>
                <a:ea typeface="Malgun Gothic"/>
                <a:cs typeface="Malgun Gothic"/>
                <a:sym typeface="Malgun Gothic"/>
              </a:rPr>
              <a:t>산출물 등록			         </a:t>
            </a:r>
            <a:endParaRPr b="0" i="0" sz="1800" u="none" cap="none" strike="noStrike">
              <a:solidFill>
                <a:schemeClr val="lt1"/>
              </a:solidFill>
              <a:latin typeface="Malgun Gothic"/>
              <a:ea typeface="Malgun Gothic"/>
              <a:cs typeface="Malgun Gothic"/>
              <a:sym typeface="Malgun Gothic"/>
            </a:endParaRPr>
          </a:p>
        </p:txBody>
      </p:sp>
      <p:sp>
        <p:nvSpPr>
          <p:cNvPr id="753" name="Google Shape;753;p17"/>
          <p:cNvSpPr/>
          <p:nvPr/>
        </p:nvSpPr>
        <p:spPr>
          <a:xfrm>
            <a:off x="2595552" y="2104147"/>
            <a:ext cx="10917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ko-KR" sz="1300" u="none" cap="none" strike="noStrike">
                <a:solidFill>
                  <a:schemeClr val="dk1"/>
                </a:solidFill>
                <a:latin typeface="Malgun Gothic"/>
                <a:ea typeface="Malgun Gothic"/>
                <a:cs typeface="Malgun Gothic"/>
                <a:sym typeface="Malgun Gothic"/>
              </a:rPr>
              <a:t>Select files..</a:t>
            </a:r>
            <a:endParaRPr b="0" i="0" sz="1300" u="none" cap="none" strike="noStrike">
              <a:solidFill>
                <a:schemeClr val="dk1"/>
              </a:solidFill>
              <a:latin typeface="Malgun Gothic"/>
              <a:ea typeface="Malgun Gothic"/>
              <a:cs typeface="Malgun Gothic"/>
              <a:sym typeface="Malgun Gothic"/>
            </a:endParaRPr>
          </a:p>
        </p:txBody>
      </p:sp>
      <p:sp>
        <p:nvSpPr>
          <p:cNvPr id="754" name="Google Shape;754;p17"/>
          <p:cNvSpPr/>
          <p:nvPr/>
        </p:nvSpPr>
        <p:spPr>
          <a:xfrm>
            <a:off x="2587121" y="2863968"/>
            <a:ext cx="2150483"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ko-KR" sz="1300" u="none" cap="none" strike="noStrike">
                <a:solidFill>
                  <a:schemeClr val="dk1"/>
                </a:solidFill>
                <a:latin typeface="Malgun Gothic"/>
                <a:ea typeface="Malgun Gothic"/>
                <a:cs typeface="Malgun Gothic"/>
                <a:sym typeface="Malgun Gothic"/>
              </a:rPr>
              <a:t>프로젝트 테스트          ▼</a:t>
            </a:r>
            <a:endParaRPr b="0" i="0" sz="1300" u="none" cap="none" strike="noStrike">
              <a:solidFill>
                <a:schemeClr val="dk1"/>
              </a:solidFill>
              <a:latin typeface="Malgun Gothic"/>
              <a:ea typeface="Malgun Gothic"/>
              <a:cs typeface="Malgun Gothic"/>
              <a:sym typeface="Malgun Gothic"/>
            </a:endParaRPr>
          </a:p>
        </p:txBody>
      </p:sp>
      <p:sp>
        <p:nvSpPr>
          <p:cNvPr id="755" name="Google Shape;755;p17"/>
          <p:cNvSpPr/>
          <p:nvPr/>
        </p:nvSpPr>
        <p:spPr>
          <a:xfrm>
            <a:off x="2603798" y="4365104"/>
            <a:ext cx="4500314" cy="909006"/>
          </a:xfrm>
          <a:prstGeom prst="rect">
            <a:avLst/>
          </a:prstGeom>
          <a:solidFill>
            <a:schemeClr val="lt1"/>
          </a:solidFill>
          <a:ln cap="flat" cmpd="sng" w="12700">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Malgun Gothic"/>
              <a:ea typeface="Malgun Gothic"/>
              <a:cs typeface="Malgun Gothic"/>
              <a:sym typeface="Malgun Gothic"/>
            </a:endParaRPr>
          </a:p>
        </p:txBody>
      </p:sp>
      <p:sp>
        <p:nvSpPr>
          <p:cNvPr id="756" name="Google Shape;756;p17"/>
          <p:cNvSpPr/>
          <p:nvPr/>
        </p:nvSpPr>
        <p:spPr>
          <a:xfrm>
            <a:off x="2466122" y="2765355"/>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1</a:t>
            </a:r>
            <a:endParaRPr b="0" i="0" sz="1200" u="none" cap="none" strike="noStrike">
              <a:solidFill>
                <a:schemeClr val="dk1"/>
              </a:solidFill>
              <a:latin typeface="Malgun Gothic"/>
              <a:ea typeface="Malgun Gothic"/>
              <a:cs typeface="Malgun Gothic"/>
              <a:sym typeface="Malgun Gothic"/>
            </a:endParaRPr>
          </a:p>
        </p:txBody>
      </p:sp>
      <p:sp>
        <p:nvSpPr>
          <p:cNvPr id="757" name="Google Shape;757;p17"/>
          <p:cNvSpPr txBox="1"/>
          <p:nvPr/>
        </p:nvSpPr>
        <p:spPr>
          <a:xfrm>
            <a:off x="2519777" y="1813315"/>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파일 *</a:t>
            </a:r>
            <a:endParaRPr b="0" i="0" sz="1200" u="none" cap="none" strike="noStrike">
              <a:solidFill>
                <a:schemeClr val="dk1"/>
              </a:solidFill>
              <a:latin typeface="Malgun Gothic"/>
              <a:ea typeface="Malgun Gothic"/>
              <a:cs typeface="Malgun Gothic"/>
              <a:sym typeface="Malgun Gothic"/>
            </a:endParaRPr>
          </a:p>
        </p:txBody>
      </p:sp>
      <p:sp>
        <p:nvSpPr>
          <p:cNvPr id="758" name="Google Shape;758;p17"/>
          <p:cNvSpPr txBox="1"/>
          <p:nvPr/>
        </p:nvSpPr>
        <p:spPr>
          <a:xfrm>
            <a:off x="2567608" y="2564904"/>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프로젝트</a:t>
            </a:r>
            <a:endParaRPr b="0" i="0" sz="1200" u="none" cap="none" strike="noStrike">
              <a:solidFill>
                <a:schemeClr val="dk1"/>
              </a:solidFill>
              <a:latin typeface="Malgun Gothic"/>
              <a:ea typeface="Malgun Gothic"/>
              <a:cs typeface="Malgun Gothic"/>
              <a:sym typeface="Malgun Gothic"/>
            </a:endParaRPr>
          </a:p>
        </p:txBody>
      </p:sp>
      <p:sp>
        <p:nvSpPr>
          <p:cNvPr id="759" name="Google Shape;759;p17"/>
          <p:cNvSpPr txBox="1"/>
          <p:nvPr/>
        </p:nvSpPr>
        <p:spPr>
          <a:xfrm>
            <a:off x="4871864" y="2575937"/>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작업</a:t>
            </a:r>
            <a:endParaRPr b="0" i="0" sz="1200" u="none" cap="none" strike="noStrike">
              <a:solidFill>
                <a:schemeClr val="dk1"/>
              </a:solidFill>
              <a:latin typeface="Malgun Gothic"/>
              <a:ea typeface="Malgun Gothic"/>
              <a:cs typeface="Malgun Gothic"/>
              <a:sym typeface="Malgun Gothic"/>
            </a:endParaRPr>
          </a:p>
        </p:txBody>
      </p:sp>
      <p:sp>
        <p:nvSpPr>
          <p:cNvPr id="760" name="Google Shape;760;p17"/>
          <p:cNvSpPr/>
          <p:nvPr/>
        </p:nvSpPr>
        <p:spPr>
          <a:xfrm>
            <a:off x="4881620" y="2863968"/>
            <a:ext cx="21504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ko-KR" sz="1300" u="none" cap="none" strike="noStrike">
                <a:solidFill>
                  <a:schemeClr val="dk1"/>
                </a:solidFill>
                <a:latin typeface="Malgun Gothic"/>
                <a:ea typeface="Malgun Gothic"/>
                <a:cs typeface="Malgun Gothic"/>
                <a:sym typeface="Malgun Gothic"/>
              </a:rPr>
              <a:t>개발 제안	               ▼</a:t>
            </a:r>
            <a:endParaRPr b="0" i="0" sz="1300" u="none" cap="none" strike="noStrike">
              <a:solidFill>
                <a:schemeClr val="dk1"/>
              </a:solidFill>
              <a:latin typeface="Malgun Gothic"/>
              <a:ea typeface="Malgun Gothic"/>
              <a:cs typeface="Malgun Gothic"/>
              <a:sym typeface="Malgun Gothic"/>
            </a:endParaRPr>
          </a:p>
        </p:txBody>
      </p:sp>
      <p:sp>
        <p:nvSpPr>
          <p:cNvPr id="761" name="Google Shape;761;p17"/>
          <p:cNvSpPr/>
          <p:nvPr/>
        </p:nvSpPr>
        <p:spPr>
          <a:xfrm>
            <a:off x="2587121" y="3656056"/>
            <a:ext cx="2150483"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ko-KR" sz="1300" u="none" cap="none" strike="noStrike">
                <a:solidFill>
                  <a:schemeClr val="dk1"/>
                </a:solidFill>
                <a:latin typeface="Malgun Gothic"/>
                <a:ea typeface="Malgun Gothic"/>
                <a:cs typeface="Malgun Gothic"/>
                <a:sym typeface="Malgun Gothic"/>
              </a:rPr>
              <a:t>개발 기획서	               ▼</a:t>
            </a:r>
            <a:endParaRPr b="0" i="0" sz="1300" u="none" cap="none" strike="noStrike">
              <a:solidFill>
                <a:schemeClr val="dk1"/>
              </a:solidFill>
              <a:latin typeface="Malgun Gothic"/>
              <a:ea typeface="Malgun Gothic"/>
              <a:cs typeface="Malgun Gothic"/>
              <a:sym typeface="Malgun Gothic"/>
            </a:endParaRPr>
          </a:p>
        </p:txBody>
      </p:sp>
      <p:sp>
        <p:nvSpPr>
          <p:cNvPr id="762" name="Google Shape;762;p17"/>
          <p:cNvSpPr txBox="1"/>
          <p:nvPr/>
        </p:nvSpPr>
        <p:spPr>
          <a:xfrm>
            <a:off x="2587121" y="3368024"/>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산출물 종류</a:t>
            </a:r>
            <a:endParaRPr b="0" i="0" sz="1200" u="none" cap="none" strike="noStrike">
              <a:solidFill>
                <a:schemeClr val="dk1"/>
              </a:solidFill>
              <a:latin typeface="Malgun Gothic"/>
              <a:ea typeface="Malgun Gothic"/>
              <a:cs typeface="Malgun Gothic"/>
              <a:sym typeface="Malgun Gothic"/>
            </a:endParaRPr>
          </a:p>
        </p:txBody>
      </p:sp>
      <p:sp>
        <p:nvSpPr>
          <p:cNvPr id="763" name="Google Shape;763;p17"/>
          <p:cNvSpPr txBox="1"/>
          <p:nvPr/>
        </p:nvSpPr>
        <p:spPr>
          <a:xfrm>
            <a:off x="2611317" y="4077072"/>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파일 설명</a:t>
            </a:r>
            <a:endParaRPr b="0" i="0" sz="1200" u="none" cap="none" strike="noStrike">
              <a:solidFill>
                <a:schemeClr val="dk1"/>
              </a:solidFill>
              <a:latin typeface="Malgun Gothic"/>
              <a:ea typeface="Malgun Gothic"/>
              <a:cs typeface="Malgun Gothic"/>
              <a:sym typeface="Malgun Gothic"/>
            </a:endParaRPr>
          </a:p>
        </p:txBody>
      </p:sp>
      <p:sp>
        <p:nvSpPr>
          <p:cNvPr id="764" name="Google Shape;764;p17"/>
          <p:cNvSpPr/>
          <p:nvPr/>
        </p:nvSpPr>
        <p:spPr>
          <a:xfrm>
            <a:off x="5879976" y="5400314"/>
            <a:ext cx="576064" cy="33294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chemeClr val="lt1"/>
                </a:solidFill>
                <a:latin typeface="Malgun Gothic"/>
                <a:ea typeface="Malgun Gothic"/>
                <a:cs typeface="Malgun Gothic"/>
                <a:sym typeface="Malgun Gothic"/>
              </a:rPr>
              <a:t>저장</a:t>
            </a:r>
            <a:endParaRPr b="0" i="0" sz="1400" u="none" cap="none" strike="noStrike">
              <a:solidFill>
                <a:srgbClr val="000000"/>
              </a:solidFill>
              <a:latin typeface="Arial"/>
              <a:ea typeface="Arial"/>
              <a:cs typeface="Arial"/>
              <a:sym typeface="Arial"/>
            </a:endParaRPr>
          </a:p>
        </p:txBody>
      </p:sp>
      <p:sp>
        <p:nvSpPr>
          <p:cNvPr id="765" name="Google Shape;765;p17"/>
          <p:cNvSpPr/>
          <p:nvPr/>
        </p:nvSpPr>
        <p:spPr>
          <a:xfrm>
            <a:off x="6528048" y="5400314"/>
            <a:ext cx="576064" cy="33294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chemeClr val="lt1"/>
                </a:solidFill>
                <a:latin typeface="Malgun Gothic"/>
                <a:ea typeface="Malgun Gothic"/>
                <a:cs typeface="Malgun Gothic"/>
                <a:sym typeface="Malgun Gothic"/>
              </a:rPr>
              <a:t>취소</a:t>
            </a:r>
            <a:endParaRPr b="0" i="0" sz="1400" u="none" cap="none" strike="noStrike">
              <a:solidFill>
                <a:srgbClr val="000000"/>
              </a:solidFill>
              <a:latin typeface="Arial"/>
              <a:ea typeface="Arial"/>
              <a:cs typeface="Arial"/>
              <a:sym typeface="Arial"/>
            </a:endParaRPr>
          </a:p>
        </p:txBody>
      </p:sp>
      <p:sp>
        <p:nvSpPr>
          <p:cNvPr id="766" name="Google Shape;766;p17"/>
          <p:cNvSpPr/>
          <p:nvPr/>
        </p:nvSpPr>
        <p:spPr>
          <a:xfrm>
            <a:off x="4799856" y="2780952"/>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2</a:t>
            </a:r>
            <a:endParaRPr b="0" i="0" sz="1200" u="none" cap="none" strike="noStrike">
              <a:solidFill>
                <a:schemeClr val="dk1"/>
              </a:solidFill>
              <a:latin typeface="Malgun Gothic"/>
              <a:ea typeface="Malgun Gothic"/>
              <a:cs typeface="Malgun Gothic"/>
              <a:sym typeface="Malgun Gothic"/>
            </a:endParaRPr>
          </a:p>
        </p:txBody>
      </p:sp>
      <p:sp>
        <p:nvSpPr>
          <p:cNvPr id="767" name="Google Shape;767;p17"/>
          <p:cNvSpPr/>
          <p:nvPr/>
        </p:nvSpPr>
        <p:spPr>
          <a:xfrm>
            <a:off x="2479121" y="3582898"/>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3</a:t>
            </a:r>
            <a:endParaRPr b="0" i="0" sz="1200" u="none" cap="none" strike="noStrike">
              <a:solidFill>
                <a:schemeClr val="dk1"/>
              </a:solidFill>
              <a:latin typeface="Malgun Gothic"/>
              <a:ea typeface="Malgun Gothic"/>
              <a:cs typeface="Malgun Gothic"/>
              <a:sym typeface="Malgun Gothic"/>
            </a:endParaRPr>
          </a:p>
        </p:txBody>
      </p:sp>
      <p:sp>
        <p:nvSpPr>
          <p:cNvPr id="768" name="Google Shape;768;p17"/>
          <p:cNvSpPr/>
          <p:nvPr/>
        </p:nvSpPr>
        <p:spPr>
          <a:xfrm>
            <a:off x="5771976" y="5256298"/>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4</a:t>
            </a:r>
            <a:endParaRPr b="0" i="0" sz="1200" u="none" cap="none" strike="noStrike">
              <a:solidFill>
                <a:schemeClr val="dk1"/>
              </a:solidFill>
              <a:latin typeface="Malgun Gothic"/>
              <a:ea typeface="Malgun Gothic"/>
              <a:cs typeface="Malgun Gothic"/>
              <a:sym typeface="Malgun Gothic"/>
            </a:endParaRPr>
          </a:p>
        </p:txBody>
      </p:sp>
      <p:sp>
        <p:nvSpPr>
          <p:cNvPr id="769" name="Google Shape;769;p17"/>
          <p:cNvSpPr/>
          <p:nvPr/>
        </p:nvSpPr>
        <p:spPr>
          <a:xfrm>
            <a:off x="6492056" y="5258753"/>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5</a:t>
            </a:r>
            <a:endParaRPr b="0" i="0" sz="12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8"/>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산출물</a:t>
            </a:r>
            <a:endParaRPr/>
          </a:p>
        </p:txBody>
      </p:sp>
      <p:sp>
        <p:nvSpPr>
          <p:cNvPr id="775" name="Google Shape;775;p18"/>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센터 &gt; 산출물 &gt; 버전 버튼</a:t>
            </a:r>
            <a:endParaRPr/>
          </a:p>
        </p:txBody>
      </p:sp>
      <p:graphicFrame>
        <p:nvGraphicFramePr>
          <p:cNvPr id="776" name="Google Shape;776;p18"/>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버전 버튼 클릭 시 목록 출력 페이지</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산출물 버전이 2개 이상일 경우 버튼 표시</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버전 클릭시 목록 표시</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파일 다운로드</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777" name="Google Shape;777;p18"/>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chemeClr val="dk1"/>
                </a:solidFill>
                <a:latin typeface="Malgun Gothic"/>
                <a:ea typeface="Malgun Gothic"/>
                <a:cs typeface="Malgun Gothic"/>
                <a:sym typeface="Malgun Gothic"/>
              </a:rPr>
              <a:t>‹#›</a:t>
            </a:fld>
            <a:endParaRPr b="0" i="0" sz="900" u="none" cap="none" strike="noStrike">
              <a:solidFill>
                <a:schemeClr val="dk1"/>
              </a:solidFill>
              <a:latin typeface="Malgun Gothic"/>
              <a:ea typeface="Malgun Gothic"/>
              <a:cs typeface="Malgun Gothic"/>
              <a:sym typeface="Malgun Gothic"/>
            </a:endParaRPr>
          </a:p>
        </p:txBody>
      </p:sp>
      <p:sp>
        <p:nvSpPr>
          <p:cNvPr id="778" name="Google Shape;778;p18"/>
          <p:cNvSpPr/>
          <p:nvPr/>
        </p:nvSpPr>
        <p:spPr>
          <a:xfrm>
            <a:off x="5842710" y="476672"/>
            <a:ext cx="541322" cy="221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이름</a:t>
            </a:r>
            <a:endParaRPr b="0" i="0" sz="1400" u="none" cap="none" strike="noStrike">
              <a:solidFill>
                <a:srgbClr val="000000"/>
              </a:solidFill>
              <a:latin typeface="Arial"/>
              <a:ea typeface="Arial"/>
              <a:cs typeface="Arial"/>
              <a:sym typeface="Arial"/>
            </a:endParaRPr>
          </a:p>
        </p:txBody>
      </p:sp>
      <p:sp>
        <p:nvSpPr>
          <p:cNvPr id="779" name="Google Shape;779;p18"/>
          <p:cNvSpPr/>
          <p:nvPr/>
        </p:nvSpPr>
        <p:spPr>
          <a:xfrm>
            <a:off x="6489940" y="476672"/>
            <a:ext cx="902204" cy="221025"/>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마이페이지</a:t>
            </a:r>
            <a:endParaRPr b="0" i="0" sz="1400" u="none" cap="none" strike="noStrike">
              <a:solidFill>
                <a:srgbClr val="000000"/>
              </a:solidFill>
              <a:latin typeface="Arial"/>
              <a:ea typeface="Arial"/>
              <a:cs typeface="Arial"/>
              <a:sym typeface="Arial"/>
            </a:endParaRPr>
          </a:p>
        </p:txBody>
      </p:sp>
      <p:sp>
        <p:nvSpPr>
          <p:cNvPr id="780" name="Google Shape;780;p18"/>
          <p:cNvSpPr/>
          <p:nvPr/>
        </p:nvSpPr>
        <p:spPr>
          <a:xfrm>
            <a:off x="7461083" y="476672"/>
            <a:ext cx="902204" cy="221025"/>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로그아웃</a:t>
            </a:r>
            <a:endParaRPr b="0" i="0" sz="1400" u="none" cap="none" strike="noStrike">
              <a:solidFill>
                <a:srgbClr val="000000"/>
              </a:solidFill>
              <a:latin typeface="Arial"/>
              <a:ea typeface="Arial"/>
              <a:cs typeface="Arial"/>
              <a:sym typeface="Arial"/>
            </a:endParaRPr>
          </a:p>
        </p:txBody>
      </p:sp>
      <p:sp>
        <p:nvSpPr>
          <p:cNvPr id="781" name="Google Shape;781;p18"/>
          <p:cNvSpPr/>
          <p:nvPr/>
        </p:nvSpPr>
        <p:spPr>
          <a:xfrm>
            <a:off x="1631504" y="842596"/>
            <a:ext cx="6840760" cy="5610740"/>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782" name="Google Shape;782;p18"/>
          <p:cNvSpPr txBox="1"/>
          <p:nvPr/>
        </p:nvSpPr>
        <p:spPr>
          <a:xfrm>
            <a:off x="1631504" y="432838"/>
            <a:ext cx="187220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ko-KR" sz="1500" u="none" cap="none" strike="noStrike">
                <a:solidFill>
                  <a:schemeClr val="dk1"/>
                </a:solidFill>
                <a:latin typeface="Malgun Gothic"/>
                <a:ea typeface="Malgun Gothic"/>
                <a:cs typeface="Malgun Gothic"/>
                <a:sym typeface="Malgun Gothic"/>
              </a:rPr>
              <a:t>산출물</a:t>
            </a:r>
            <a:endParaRPr b="0" i="0" sz="1500" u="none" cap="none" strike="noStrike">
              <a:solidFill>
                <a:schemeClr val="dk1"/>
              </a:solidFill>
              <a:latin typeface="Malgun Gothic"/>
              <a:ea typeface="Malgun Gothic"/>
              <a:cs typeface="Malgun Gothic"/>
              <a:sym typeface="Malgun Gothic"/>
            </a:endParaRPr>
          </a:p>
        </p:txBody>
      </p:sp>
      <p:sp>
        <p:nvSpPr>
          <p:cNvPr id="783" name="Google Shape;783;p18"/>
          <p:cNvSpPr/>
          <p:nvPr/>
        </p:nvSpPr>
        <p:spPr>
          <a:xfrm>
            <a:off x="1871285" y="1412776"/>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chemeClr val="dk1"/>
                </a:solidFill>
                <a:latin typeface="Malgun Gothic"/>
                <a:ea typeface="Malgun Gothic"/>
                <a:cs typeface="Malgun Gothic"/>
                <a:sym typeface="Malgun Gothic"/>
              </a:rPr>
              <a:t> Search..</a:t>
            </a:r>
            <a:endParaRPr b="0" i="0" sz="1300" u="none" cap="none" strike="noStrike">
              <a:solidFill>
                <a:schemeClr val="dk1"/>
              </a:solidFill>
              <a:latin typeface="Malgun Gothic"/>
              <a:ea typeface="Malgun Gothic"/>
              <a:cs typeface="Malgun Gothic"/>
              <a:sym typeface="Malgun Gothic"/>
            </a:endParaRPr>
          </a:p>
        </p:txBody>
      </p:sp>
      <p:graphicFrame>
        <p:nvGraphicFramePr>
          <p:cNvPr id="784" name="Google Shape;784;p18"/>
          <p:cNvGraphicFramePr/>
          <p:nvPr/>
        </p:nvGraphicFramePr>
        <p:xfrm>
          <a:off x="1871285" y="1977808"/>
          <a:ext cx="3000000" cy="3000000"/>
        </p:xfrm>
        <a:graphic>
          <a:graphicData uri="http://schemas.openxmlformats.org/drawingml/2006/table">
            <a:tbl>
              <a:tblPr bandRow="1" firstRow="1">
                <a:noFill/>
                <a:tableStyleId>{88849B1B-564C-4693-A8C5-1F700668986E}</a:tableStyleId>
              </a:tblPr>
              <a:tblGrid>
                <a:gridCol w="1992475"/>
                <a:gridCol w="1296150"/>
                <a:gridCol w="3096350"/>
              </a:tblGrid>
              <a:tr h="471475">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산출물 정보</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프로젝트</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466900">
                <a:tc>
                  <a:txBody>
                    <a:bodyPr/>
                    <a:lstStyle/>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1"/>
                          </a:solidFill>
                        </a:rPr>
                        <a:t>프로젝트.png</a:t>
                      </a:r>
                      <a:endParaRPr b="0" sz="12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1"/>
                          </a:solidFill>
                        </a:rPr>
                        <a:t>2022-07-14</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2"/>
                          </a:solidFill>
                        </a:rPr>
                        <a:t>프로젝트</a:t>
                      </a:r>
                      <a:endParaRPr b="0" sz="1200" u="none" cap="none" strike="noStrike">
                        <a:solidFill>
                          <a:schemeClr val="dk2"/>
                        </a:solidFill>
                      </a:endParaRPr>
                    </a:p>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작업</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466900">
                <a:tc gridSpan="3">
                  <a:txBody>
                    <a:bodyPr/>
                    <a:lstStyle/>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1"/>
                          </a:solidFill>
                        </a:rPr>
                        <a:t>[Version 2] 프로젝트2.png on 2022-07-16</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hMerge="1"/>
              </a:tr>
              <a:tr h="466900">
                <a:tc gridSpan="3">
                  <a:txBody>
                    <a:bodyPr/>
                    <a:lstStyle/>
                    <a:p>
                      <a:pPr indent="0" lvl="0" marL="0" marR="0" rtl="0" algn="l">
                        <a:lnSpc>
                          <a:spcPct val="100000"/>
                        </a:lnSpc>
                        <a:spcBef>
                          <a:spcPts val="0"/>
                        </a:spcBef>
                        <a:spcAft>
                          <a:spcPts val="0"/>
                        </a:spcAft>
                        <a:buClr>
                          <a:schemeClr val="dk1"/>
                        </a:buClr>
                        <a:buSzPts val="1200"/>
                        <a:buFont typeface="Malgun Gothic"/>
                        <a:buNone/>
                      </a:pPr>
                      <a:r>
                        <a:rPr b="0" lang="ko-KR" sz="1200" u="none" cap="none" strike="noStrike">
                          <a:solidFill>
                            <a:schemeClr val="dk1"/>
                          </a:solidFill>
                        </a:rPr>
                        <a:t>[Version 3] 프로젝트3.png on 2022-07-18</a:t>
                      </a:r>
                      <a:endParaRPr sz="1400" u="none" cap="none" strike="noStrike"/>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hMerge="1"/>
              </a:tr>
              <a:tr h="466900">
                <a:tc>
                  <a:txBody>
                    <a:bodyPr/>
                    <a:lstStyle/>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1"/>
                          </a:solidFill>
                        </a:rPr>
                        <a:t>테스트입니다.xml</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1"/>
                          </a:solidFill>
                        </a:rPr>
                        <a:t>2022-07-22</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2"/>
                          </a:solidFill>
                        </a:rPr>
                        <a:t>프로젝트</a:t>
                      </a:r>
                      <a:endParaRPr b="0" sz="1200" u="none" cap="none" strike="noStrike">
                        <a:solidFill>
                          <a:schemeClr val="dk2"/>
                        </a:solidFill>
                      </a:endParaRPr>
                    </a:p>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작업</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bl>
          </a:graphicData>
        </a:graphic>
      </p:graphicFrame>
      <p:sp>
        <p:nvSpPr>
          <p:cNvPr id="785" name="Google Shape;785;p18"/>
          <p:cNvSpPr/>
          <p:nvPr/>
        </p:nvSpPr>
        <p:spPr>
          <a:xfrm>
            <a:off x="3537035" y="1415732"/>
            <a:ext cx="470733" cy="25785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lt1"/>
                </a:solidFill>
                <a:latin typeface="Malgun Gothic"/>
                <a:ea typeface="Malgun Gothic"/>
                <a:cs typeface="Malgun Gothic"/>
                <a:sym typeface="Malgun Gothic"/>
              </a:rPr>
              <a:t>검색</a:t>
            </a:r>
            <a:endParaRPr b="0" i="0" sz="1400" u="none" cap="none" strike="noStrike">
              <a:solidFill>
                <a:srgbClr val="000000"/>
              </a:solidFill>
              <a:latin typeface="Arial"/>
              <a:ea typeface="Arial"/>
              <a:cs typeface="Arial"/>
              <a:sym typeface="Arial"/>
            </a:endParaRPr>
          </a:p>
        </p:txBody>
      </p:sp>
      <p:sp>
        <p:nvSpPr>
          <p:cNvPr id="786" name="Google Shape;786;p18"/>
          <p:cNvSpPr/>
          <p:nvPr/>
        </p:nvSpPr>
        <p:spPr>
          <a:xfrm>
            <a:off x="7053935" y="1415732"/>
            <a:ext cx="1202305" cy="25785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lt1"/>
                </a:solidFill>
                <a:latin typeface="Malgun Gothic"/>
                <a:ea typeface="Malgun Gothic"/>
                <a:cs typeface="Malgun Gothic"/>
                <a:sym typeface="Malgun Gothic"/>
              </a:rPr>
              <a:t>+ 산출물 등록</a:t>
            </a:r>
            <a:endParaRPr b="0" i="0" sz="1400" u="none" cap="none" strike="noStrike">
              <a:solidFill>
                <a:srgbClr val="000000"/>
              </a:solidFill>
              <a:latin typeface="Arial"/>
              <a:ea typeface="Arial"/>
              <a:cs typeface="Arial"/>
              <a:sym typeface="Arial"/>
            </a:endParaRPr>
          </a:p>
        </p:txBody>
      </p:sp>
      <p:sp>
        <p:nvSpPr>
          <p:cNvPr id="787" name="Google Shape;787;p18"/>
          <p:cNvSpPr/>
          <p:nvPr/>
        </p:nvSpPr>
        <p:spPr>
          <a:xfrm>
            <a:off x="5942024" y="2531701"/>
            <a:ext cx="514016" cy="2883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버전</a:t>
            </a:r>
            <a:endParaRPr b="0" i="0" sz="1400" u="none" cap="none" strike="noStrike">
              <a:solidFill>
                <a:srgbClr val="000000"/>
              </a:solidFill>
              <a:latin typeface="Arial"/>
              <a:ea typeface="Arial"/>
              <a:cs typeface="Arial"/>
              <a:sym typeface="Arial"/>
            </a:endParaRPr>
          </a:p>
        </p:txBody>
      </p:sp>
      <p:sp>
        <p:nvSpPr>
          <p:cNvPr id="788" name="Google Shape;788;p18"/>
          <p:cNvSpPr/>
          <p:nvPr/>
        </p:nvSpPr>
        <p:spPr>
          <a:xfrm>
            <a:off x="6518088" y="2531701"/>
            <a:ext cx="514016" cy="2883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상세보기</a:t>
            </a:r>
            <a:endParaRPr b="0" i="0" sz="1400" u="none" cap="none" strike="noStrike">
              <a:solidFill>
                <a:srgbClr val="000000"/>
              </a:solidFill>
              <a:latin typeface="Arial"/>
              <a:ea typeface="Arial"/>
              <a:cs typeface="Arial"/>
              <a:sym typeface="Arial"/>
            </a:endParaRPr>
          </a:p>
        </p:txBody>
      </p:sp>
      <p:sp>
        <p:nvSpPr>
          <p:cNvPr id="789" name="Google Shape;789;p18"/>
          <p:cNvSpPr/>
          <p:nvPr/>
        </p:nvSpPr>
        <p:spPr>
          <a:xfrm>
            <a:off x="5799493" y="2352996"/>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1</a:t>
            </a:r>
            <a:endParaRPr b="0" i="0" sz="1200" u="none" cap="none" strike="noStrike">
              <a:solidFill>
                <a:schemeClr val="dk1"/>
              </a:solidFill>
              <a:latin typeface="Malgun Gothic"/>
              <a:ea typeface="Malgun Gothic"/>
              <a:cs typeface="Malgun Gothic"/>
              <a:sym typeface="Malgun Gothic"/>
            </a:endParaRPr>
          </a:p>
        </p:txBody>
      </p:sp>
      <p:sp>
        <p:nvSpPr>
          <p:cNvPr id="790" name="Google Shape;790;p18"/>
          <p:cNvSpPr/>
          <p:nvPr/>
        </p:nvSpPr>
        <p:spPr>
          <a:xfrm>
            <a:off x="7094152" y="2531701"/>
            <a:ext cx="514016" cy="2883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파일</a:t>
            </a:r>
            <a:endParaRPr b="0" i="0" sz="800" u="none" cap="none" strike="noStrike">
              <a:solidFill>
                <a:schemeClr val="lt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다운</a:t>
            </a:r>
            <a:endParaRPr b="0" i="0" sz="800" u="none" cap="none" strike="noStrike">
              <a:solidFill>
                <a:schemeClr val="lt1"/>
              </a:solidFill>
              <a:latin typeface="Malgun Gothic"/>
              <a:ea typeface="Malgun Gothic"/>
              <a:cs typeface="Malgun Gothic"/>
              <a:sym typeface="Malgun Gothic"/>
            </a:endParaRPr>
          </a:p>
        </p:txBody>
      </p:sp>
      <p:sp>
        <p:nvSpPr>
          <p:cNvPr id="791" name="Google Shape;791;p18"/>
          <p:cNvSpPr/>
          <p:nvPr/>
        </p:nvSpPr>
        <p:spPr>
          <a:xfrm>
            <a:off x="7670216" y="2531701"/>
            <a:ext cx="514016" cy="2883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파일</a:t>
            </a:r>
            <a:endParaRPr b="0" i="0" sz="800" u="none" cap="none" strike="noStrike">
              <a:solidFill>
                <a:schemeClr val="lt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업로드</a:t>
            </a:r>
            <a:endParaRPr b="0" i="0" sz="1400" u="none" cap="none" strike="noStrike">
              <a:solidFill>
                <a:srgbClr val="000000"/>
              </a:solidFill>
              <a:latin typeface="Arial"/>
              <a:ea typeface="Arial"/>
              <a:cs typeface="Arial"/>
              <a:sym typeface="Arial"/>
            </a:endParaRPr>
          </a:p>
        </p:txBody>
      </p:sp>
      <p:sp>
        <p:nvSpPr>
          <p:cNvPr id="792" name="Google Shape;792;p18"/>
          <p:cNvSpPr/>
          <p:nvPr/>
        </p:nvSpPr>
        <p:spPr>
          <a:xfrm>
            <a:off x="5002687" y="3021888"/>
            <a:ext cx="514016" cy="2883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파일</a:t>
            </a:r>
            <a:endParaRPr b="0" i="0" sz="800" u="none" cap="none" strike="noStrike">
              <a:solidFill>
                <a:schemeClr val="lt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다운</a:t>
            </a:r>
            <a:endParaRPr b="0" i="0" sz="800" u="none" cap="none" strike="noStrike">
              <a:solidFill>
                <a:schemeClr val="lt1"/>
              </a:solidFill>
              <a:latin typeface="Malgun Gothic"/>
              <a:ea typeface="Malgun Gothic"/>
              <a:cs typeface="Malgun Gothic"/>
              <a:sym typeface="Malgun Gothic"/>
            </a:endParaRPr>
          </a:p>
        </p:txBody>
      </p:sp>
      <p:sp>
        <p:nvSpPr>
          <p:cNvPr id="793" name="Google Shape;793;p18"/>
          <p:cNvSpPr/>
          <p:nvPr/>
        </p:nvSpPr>
        <p:spPr>
          <a:xfrm>
            <a:off x="5005920" y="3476027"/>
            <a:ext cx="514016" cy="2883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파일</a:t>
            </a:r>
            <a:endParaRPr b="0" i="0" sz="800" u="none" cap="none" strike="noStrike">
              <a:solidFill>
                <a:schemeClr val="lt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다운</a:t>
            </a:r>
            <a:endParaRPr b="0" i="0" sz="800" u="none" cap="none" strike="noStrike">
              <a:solidFill>
                <a:schemeClr val="lt1"/>
              </a:solidFill>
              <a:latin typeface="Malgun Gothic"/>
              <a:ea typeface="Malgun Gothic"/>
              <a:cs typeface="Malgun Gothic"/>
              <a:sym typeface="Malgun Gothic"/>
            </a:endParaRPr>
          </a:p>
        </p:txBody>
      </p:sp>
      <p:sp>
        <p:nvSpPr>
          <p:cNvPr id="794" name="Google Shape;794;p18"/>
          <p:cNvSpPr/>
          <p:nvPr/>
        </p:nvSpPr>
        <p:spPr>
          <a:xfrm>
            <a:off x="4847763" y="289453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2</a:t>
            </a:r>
            <a:endParaRPr b="0" i="0" sz="1200" u="none" cap="none" strike="noStrike">
              <a:solidFill>
                <a:schemeClr val="dk1"/>
              </a:solidFill>
              <a:latin typeface="Malgun Gothic"/>
              <a:ea typeface="Malgun Gothic"/>
              <a:cs typeface="Malgun Gothic"/>
              <a:sym typeface="Malgun Gothic"/>
            </a:endParaRPr>
          </a:p>
        </p:txBody>
      </p:sp>
      <p:sp>
        <p:nvSpPr>
          <p:cNvPr id="795" name="Google Shape;795;p18"/>
          <p:cNvSpPr/>
          <p:nvPr/>
        </p:nvSpPr>
        <p:spPr>
          <a:xfrm>
            <a:off x="5940114" y="3932768"/>
            <a:ext cx="514016" cy="2883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버전</a:t>
            </a:r>
            <a:endParaRPr b="0" i="0" sz="1400" u="none" cap="none" strike="noStrike">
              <a:solidFill>
                <a:srgbClr val="000000"/>
              </a:solidFill>
              <a:latin typeface="Arial"/>
              <a:ea typeface="Arial"/>
              <a:cs typeface="Arial"/>
              <a:sym typeface="Arial"/>
            </a:endParaRPr>
          </a:p>
        </p:txBody>
      </p:sp>
      <p:sp>
        <p:nvSpPr>
          <p:cNvPr id="796" name="Google Shape;796;p18"/>
          <p:cNvSpPr/>
          <p:nvPr/>
        </p:nvSpPr>
        <p:spPr>
          <a:xfrm>
            <a:off x="6516178" y="3932768"/>
            <a:ext cx="514016" cy="2883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상세보기</a:t>
            </a:r>
            <a:endParaRPr b="0" i="0" sz="1400" u="none" cap="none" strike="noStrike">
              <a:solidFill>
                <a:srgbClr val="000000"/>
              </a:solidFill>
              <a:latin typeface="Arial"/>
              <a:ea typeface="Arial"/>
              <a:cs typeface="Arial"/>
              <a:sym typeface="Arial"/>
            </a:endParaRPr>
          </a:p>
        </p:txBody>
      </p:sp>
      <p:sp>
        <p:nvSpPr>
          <p:cNvPr id="797" name="Google Shape;797;p18"/>
          <p:cNvSpPr/>
          <p:nvPr/>
        </p:nvSpPr>
        <p:spPr>
          <a:xfrm>
            <a:off x="7092242" y="3932768"/>
            <a:ext cx="514016" cy="2883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파일</a:t>
            </a:r>
            <a:endParaRPr b="0" i="0" sz="800" u="none" cap="none" strike="noStrike">
              <a:solidFill>
                <a:schemeClr val="lt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다운</a:t>
            </a:r>
            <a:endParaRPr b="0" i="0" sz="800" u="none" cap="none" strike="noStrike">
              <a:solidFill>
                <a:schemeClr val="lt1"/>
              </a:solidFill>
              <a:latin typeface="Malgun Gothic"/>
              <a:ea typeface="Malgun Gothic"/>
              <a:cs typeface="Malgun Gothic"/>
              <a:sym typeface="Malgun Gothic"/>
            </a:endParaRPr>
          </a:p>
        </p:txBody>
      </p:sp>
      <p:sp>
        <p:nvSpPr>
          <p:cNvPr id="798" name="Google Shape;798;p18"/>
          <p:cNvSpPr/>
          <p:nvPr/>
        </p:nvSpPr>
        <p:spPr>
          <a:xfrm>
            <a:off x="7668306" y="3932768"/>
            <a:ext cx="514016" cy="2883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파일</a:t>
            </a:r>
            <a:endParaRPr b="0" i="0" sz="800" u="none" cap="none" strike="noStrike">
              <a:solidFill>
                <a:schemeClr val="lt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업로드</a:t>
            </a:r>
            <a:endParaRPr b="0" i="0" sz="1400" u="none" cap="none" strike="noStrike">
              <a:solidFill>
                <a:srgbClr val="000000"/>
              </a:solidFill>
              <a:latin typeface="Arial"/>
              <a:ea typeface="Arial"/>
              <a:cs typeface="Arial"/>
              <a:sym typeface="Arial"/>
            </a:endParaRPr>
          </a:p>
        </p:txBody>
      </p:sp>
      <p:graphicFrame>
        <p:nvGraphicFramePr>
          <p:cNvPr id="799" name="Google Shape;799;p18"/>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800" name="Google Shape;800;p18"/>
          <p:cNvGraphicFramePr/>
          <p:nvPr/>
        </p:nvGraphicFramePr>
        <p:xfrm>
          <a:off x="47328" y="2708920"/>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801" name="Google Shape;801;p18"/>
          <p:cNvGraphicFramePr/>
          <p:nvPr/>
        </p:nvGraphicFramePr>
        <p:xfrm>
          <a:off x="47328" y="3679221"/>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802" name="Google Shape;802;p18"/>
          <p:cNvGraphicFramePr/>
          <p:nvPr/>
        </p:nvGraphicFramePr>
        <p:xfrm>
          <a:off x="47328" y="5263397"/>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803" name="Google Shape;803;p18"/>
          <p:cNvGraphicFramePr/>
          <p:nvPr/>
        </p:nvGraphicFramePr>
        <p:xfrm>
          <a:off x="4324450" y="6107008"/>
          <a:ext cx="3000000" cy="3000000"/>
        </p:xfrm>
        <a:graphic>
          <a:graphicData uri="http://schemas.openxmlformats.org/drawingml/2006/table">
            <a:tbl>
              <a:tblPr>
                <a:noFill/>
                <a:tableStyleId>{81D93470-F048-4B08-959D-0C06B5963DD1}</a:tableStyleId>
              </a:tblPr>
              <a:tblGrid>
                <a:gridCol w="563675"/>
                <a:gridCol w="563675"/>
                <a:gridCol w="563675"/>
              </a:tblGrid>
              <a:tr h="267500">
                <a:tc>
                  <a:txBody>
                    <a:bodyPr/>
                    <a:lstStyle/>
                    <a:p>
                      <a:pPr indent="0" lvl="0" marL="0" marR="0" rtl="0" algn="l">
                        <a:lnSpc>
                          <a:spcPct val="100000"/>
                        </a:lnSpc>
                        <a:spcBef>
                          <a:spcPts val="0"/>
                        </a:spcBef>
                        <a:spcAft>
                          <a:spcPts val="0"/>
                        </a:spcAft>
                        <a:buClr>
                          <a:srgbClr val="000000"/>
                        </a:buClr>
                        <a:buSzPts val="1200"/>
                        <a:buFont typeface="Arial"/>
                        <a:buNone/>
                      </a:pPr>
                      <a:r>
                        <a:rPr lang="ko-KR" sz="1200" u="none" cap="none" strike="noStrike"/>
                        <a:t>&lt;</a:t>
                      </a:r>
                      <a:endParaRPr sz="12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ko-KR" sz="1200" u="none" cap="none" strike="noStrike"/>
                        <a:t>1/3</a:t>
                      </a:r>
                      <a:endParaRPr sz="12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ko-KR" sz="1200" u="none" cap="none" strike="noStrike"/>
                        <a:t>&gt;</a:t>
                      </a:r>
                      <a:endParaRPr sz="12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04" name="Google Shape;804;p18"/>
          <p:cNvGraphicFramePr/>
          <p:nvPr/>
        </p:nvGraphicFramePr>
        <p:xfrm>
          <a:off x="1631504" y="833783"/>
          <a:ext cx="3000000" cy="3000000"/>
        </p:xfrm>
        <a:graphic>
          <a:graphicData uri="http://schemas.openxmlformats.org/drawingml/2006/table">
            <a:tbl>
              <a:tblPr bandRow="1" firstRow="1">
                <a:noFill/>
                <a:tableStyleId>{88849B1B-564C-4693-A8C5-1F700668986E}</a:tableStyleId>
              </a:tblPr>
              <a:tblGrid>
                <a:gridCol w="977250"/>
                <a:gridCol w="977250"/>
                <a:gridCol w="977250"/>
                <a:gridCol w="977250"/>
                <a:gridCol w="977250"/>
                <a:gridCol w="977250"/>
                <a:gridCol w="977250"/>
              </a:tblGrid>
              <a:tr h="277000">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정보</a:t>
                      </a:r>
                      <a:endParaRPr b="0" sz="12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팀원</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WBS</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배정현황</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이슈</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lt1"/>
                          </a:solidFill>
                        </a:rPr>
                        <a:t>산출물</a:t>
                      </a:r>
                      <a:endParaRPr b="0" sz="1200" u="none" cap="none" strike="noStrike">
                        <a:solidFill>
                          <a:schemeClr val="lt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비용</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9"/>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산출물 정보</a:t>
            </a:r>
            <a:endParaRPr/>
          </a:p>
        </p:txBody>
      </p:sp>
      <p:sp>
        <p:nvSpPr>
          <p:cNvPr id="810" name="Google Shape;810;p19"/>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센터 &gt; 산출물 &gt; 상세보기 버튼</a:t>
            </a:r>
            <a:endParaRPr/>
          </a:p>
        </p:txBody>
      </p:sp>
      <p:sp>
        <p:nvSpPr>
          <p:cNvPr id="811" name="Google Shape;811;p19"/>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chemeClr val="dk1"/>
                </a:solidFill>
                <a:latin typeface="Malgun Gothic"/>
                <a:ea typeface="Malgun Gothic"/>
                <a:cs typeface="Malgun Gothic"/>
                <a:sym typeface="Malgun Gothic"/>
              </a:rPr>
              <a:t>‹#›</a:t>
            </a:fld>
            <a:endParaRPr b="0" i="0" sz="900" u="none" cap="none" strike="noStrike">
              <a:solidFill>
                <a:schemeClr val="dk1"/>
              </a:solidFill>
              <a:latin typeface="Malgun Gothic"/>
              <a:ea typeface="Malgun Gothic"/>
              <a:cs typeface="Malgun Gothic"/>
              <a:sym typeface="Malgun Gothic"/>
            </a:endParaRPr>
          </a:p>
        </p:txBody>
      </p:sp>
      <p:sp>
        <p:nvSpPr>
          <p:cNvPr id="812" name="Google Shape;812;p19"/>
          <p:cNvSpPr/>
          <p:nvPr/>
        </p:nvSpPr>
        <p:spPr>
          <a:xfrm>
            <a:off x="2423592" y="1124744"/>
            <a:ext cx="4824536" cy="4752528"/>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813" name="Google Shape;813;p19"/>
          <p:cNvSpPr/>
          <p:nvPr/>
        </p:nvSpPr>
        <p:spPr>
          <a:xfrm>
            <a:off x="2423592" y="1124744"/>
            <a:ext cx="4824536" cy="504056"/>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Malgun Gothic"/>
                <a:ea typeface="Malgun Gothic"/>
                <a:cs typeface="Malgun Gothic"/>
                <a:sym typeface="Malgun Gothic"/>
              </a:rPr>
              <a:t>산출물 정보			         </a:t>
            </a:r>
            <a:endParaRPr b="0" i="0" sz="1800" u="none" cap="none" strike="noStrike">
              <a:solidFill>
                <a:schemeClr val="lt1"/>
              </a:solidFill>
              <a:latin typeface="Malgun Gothic"/>
              <a:ea typeface="Malgun Gothic"/>
              <a:cs typeface="Malgun Gothic"/>
              <a:sym typeface="Malgun Gothic"/>
            </a:endParaRPr>
          </a:p>
        </p:txBody>
      </p:sp>
      <p:sp>
        <p:nvSpPr>
          <p:cNvPr id="814" name="Google Shape;814;p19"/>
          <p:cNvSpPr/>
          <p:nvPr/>
        </p:nvSpPr>
        <p:spPr>
          <a:xfrm>
            <a:off x="2495600" y="2104147"/>
            <a:ext cx="1628240" cy="27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chemeClr val="dk1"/>
                </a:solidFill>
                <a:latin typeface="Malgun Gothic"/>
                <a:ea typeface="Malgun Gothic"/>
                <a:cs typeface="Malgun Gothic"/>
                <a:sym typeface="Malgun Gothic"/>
              </a:rPr>
              <a:t>프로젝트.png</a:t>
            </a:r>
            <a:endParaRPr b="0" i="0" sz="1400" u="none" cap="none" strike="noStrike">
              <a:solidFill>
                <a:schemeClr val="dk1"/>
              </a:solidFill>
              <a:latin typeface="Malgun Gothic"/>
              <a:ea typeface="Malgun Gothic"/>
              <a:cs typeface="Malgun Gothic"/>
              <a:sym typeface="Malgun Gothic"/>
            </a:endParaRPr>
          </a:p>
        </p:txBody>
      </p:sp>
      <p:sp>
        <p:nvSpPr>
          <p:cNvPr id="815" name="Google Shape;815;p19"/>
          <p:cNvSpPr/>
          <p:nvPr/>
        </p:nvSpPr>
        <p:spPr>
          <a:xfrm>
            <a:off x="2587121" y="2863968"/>
            <a:ext cx="2150483"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ko-KR" sz="1300" u="none" cap="none" strike="noStrike">
                <a:solidFill>
                  <a:schemeClr val="dk1"/>
                </a:solidFill>
                <a:latin typeface="Malgun Gothic"/>
                <a:ea typeface="Malgun Gothic"/>
                <a:cs typeface="Malgun Gothic"/>
                <a:sym typeface="Malgun Gothic"/>
              </a:rPr>
              <a:t>프로젝트 테스트          ▼</a:t>
            </a:r>
            <a:endParaRPr b="0" i="0" sz="1300" u="none" cap="none" strike="noStrike">
              <a:solidFill>
                <a:schemeClr val="dk1"/>
              </a:solidFill>
              <a:latin typeface="Malgun Gothic"/>
              <a:ea typeface="Malgun Gothic"/>
              <a:cs typeface="Malgun Gothic"/>
              <a:sym typeface="Malgun Gothic"/>
            </a:endParaRPr>
          </a:p>
        </p:txBody>
      </p:sp>
      <p:sp>
        <p:nvSpPr>
          <p:cNvPr id="816" name="Google Shape;816;p19"/>
          <p:cNvSpPr/>
          <p:nvPr/>
        </p:nvSpPr>
        <p:spPr>
          <a:xfrm>
            <a:off x="2603798" y="4365104"/>
            <a:ext cx="4500314" cy="909006"/>
          </a:xfrm>
          <a:prstGeom prst="rect">
            <a:avLst/>
          </a:prstGeom>
          <a:solidFill>
            <a:schemeClr val="lt1"/>
          </a:solidFill>
          <a:ln cap="flat" cmpd="sng" w="12700">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Malgun Gothic"/>
              <a:ea typeface="Malgun Gothic"/>
              <a:cs typeface="Malgun Gothic"/>
              <a:sym typeface="Malgun Gothic"/>
            </a:endParaRPr>
          </a:p>
        </p:txBody>
      </p:sp>
      <p:sp>
        <p:nvSpPr>
          <p:cNvPr id="817" name="Google Shape;817;p19"/>
          <p:cNvSpPr/>
          <p:nvPr/>
        </p:nvSpPr>
        <p:spPr>
          <a:xfrm>
            <a:off x="2487515" y="2769919"/>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1</a:t>
            </a:r>
            <a:endParaRPr b="0" i="0" sz="1200" u="none" cap="none" strike="noStrike">
              <a:solidFill>
                <a:schemeClr val="dk1"/>
              </a:solidFill>
              <a:latin typeface="Malgun Gothic"/>
              <a:ea typeface="Malgun Gothic"/>
              <a:cs typeface="Malgun Gothic"/>
              <a:sym typeface="Malgun Gothic"/>
            </a:endParaRPr>
          </a:p>
        </p:txBody>
      </p:sp>
      <p:sp>
        <p:nvSpPr>
          <p:cNvPr id="818" name="Google Shape;818;p19"/>
          <p:cNvSpPr txBox="1"/>
          <p:nvPr/>
        </p:nvSpPr>
        <p:spPr>
          <a:xfrm>
            <a:off x="2519777" y="1813315"/>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파일 명</a:t>
            </a:r>
            <a:endParaRPr b="0" i="0" sz="1200" u="none" cap="none" strike="noStrike">
              <a:solidFill>
                <a:schemeClr val="dk1"/>
              </a:solidFill>
              <a:latin typeface="Malgun Gothic"/>
              <a:ea typeface="Malgun Gothic"/>
              <a:cs typeface="Malgun Gothic"/>
              <a:sym typeface="Malgun Gothic"/>
            </a:endParaRPr>
          </a:p>
        </p:txBody>
      </p:sp>
      <p:sp>
        <p:nvSpPr>
          <p:cNvPr id="819" name="Google Shape;819;p19"/>
          <p:cNvSpPr txBox="1"/>
          <p:nvPr/>
        </p:nvSpPr>
        <p:spPr>
          <a:xfrm>
            <a:off x="2567608" y="2564904"/>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프로젝트</a:t>
            </a:r>
            <a:endParaRPr b="0" i="0" sz="1200" u="none" cap="none" strike="noStrike">
              <a:solidFill>
                <a:schemeClr val="dk1"/>
              </a:solidFill>
              <a:latin typeface="Malgun Gothic"/>
              <a:ea typeface="Malgun Gothic"/>
              <a:cs typeface="Malgun Gothic"/>
              <a:sym typeface="Malgun Gothic"/>
            </a:endParaRPr>
          </a:p>
        </p:txBody>
      </p:sp>
      <p:sp>
        <p:nvSpPr>
          <p:cNvPr id="820" name="Google Shape;820;p19"/>
          <p:cNvSpPr txBox="1"/>
          <p:nvPr/>
        </p:nvSpPr>
        <p:spPr>
          <a:xfrm>
            <a:off x="4871864" y="2575937"/>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작업</a:t>
            </a:r>
            <a:endParaRPr b="0" i="0" sz="1200" u="none" cap="none" strike="noStrike">
              <a:solidFill>
                <a:schemeClr val="dk1"/>
              </a:solidFill>
              <a:latin typeface="Malgun Gothic"/>
              <a:ea typeface="Malgun Gothic"/>
              <a:cs typeface="Malgun Gothic"/>
              <a:sym typeface="Malgun Gothic"/>
            </a:endParaRPr>
          </a:p>
        </p:txBody>
      </p:sp>
      <p:sp>
        <p:nvSpPr>
          <p:cNvPr id="821" name="Google Shape;821;p19"/>
          <p:cNvSpPr/>
          <p:nvPr/>
        </p:nvSpPr>
        <p:spPr>
          <a:xfrm>
            <a:off x="4881620" y="2863968"/>
            <a:ext cx="21504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ko-KR" sz="1300" u="none" cap="none" strike="noStrike">
                <a:solidFill>
                  <a:schemeClr val="dk1"/>
                </a:solidFill>
                <a:latin typeface="Malgun Gothic"/>
                <a:ea typeface="Malgun Gothic"/>
                <a:cs typeface="Malgun Gothic"/>
                <a:sym typeface="Malgun Gothic"/>
              </a:rPr>
              <a:t>개발 제안	               ▼</a:t>
            </a:r>
            <a:endParaRPr b="0" i="0" sz="1300" u="none" cap="none" strike="noStrike">
              <a:solidFill>
                <a:schemeClr val="dk1"/>
              </a:solidFill>
              <a:latin typeface="Malgun Gothic"/>
              <a:ea typeface="Malgun Gothic"/>
              <a:cs typeface="Malgun Gothic"/>
              <a:sym typeface="Malgun Gothic"/>
            </a:endParaRPr>
          </a:p>
        </p:txBody>
      </p:sp>
      <p:sp>
        <p:nvSpPr>
          <p:cNvPr id="822" name="Google Shape;822;p19"/>
          <p:cNvSpPr/>
          <p:nvPr/>
        </p:nvSpPr>
        <p:spPr>
          <a:xfrm>
            <a:off x="2587121" y="3656056"/>
            <a:ext cx="2150483"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ko-KR" sz="1300" u="none" cap="none" strike="noStrike">
                <a:solidFill>
                  <a:schemeClr val="dk1"/>
                </a:solidFill>
                <a:latin typeface="Malgun Gothic"/>
                <a:ea typeface="Malgun Gothic"/>
                <a:cs typeface="Malgun Gothic"/>
                <a:sym typeface="Malgun Gothic"/>
              </a:rPr>
              <a:t>개발 기획서	               ▼</a:t>
            </a:r>
            <a:endParaRPr b="0" i="0" sz="1300" u="none" cap="none" strike="noStrike">
              <a:solidFill>
                <a:schemeClr val="dk1"/>
              </a:solidFill>
              <a:latin typeface="Malgun Gothic"/>
              <a:ea typeface="Malgun Gothic"/>
              <a:cs typeface="Malgun Gothic"/>
              <a:sym typeface="Malgun Gothic"/>
            </a:endParaRPr>
          </a:p>
        </p:txBody>
      </p:sp>
      <p:sp>
        <p:nvSpPr>
          <p:cNvPr id="823" name="Google Shape;823;p19"/>
          <p:cNvSpPr txBox="1"/>
          <p:nvPr/>
        </p:nvSpPr>
        <p:spPr>
          <a:xfrm>
            <a:off x="2587121" y="3368024"/>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산출물 종류</a:t>
            </a:r>
            <a:endParaRPr b="0" i="0" sz="1200" u="none" cap="none" strike="noStrike">
              <a:solidFill>
                <a:schemeClr val="dk1"/>
              </a:solidFill>
              <a:latin typeface="Malgun Gothic"/>
              <a:ea typeface="Malgun Gothic"/>
              <a:cs typeface="Malgun Gothic"/>
              <a:sym typeface="Malgun Gothic"/>
            </a:endParaRPr>
          </a:p>
        </p:txBody>
      </p:sp>
      <p:sp>
        <p:nvSpPr>
          <p:cNvPr id="824" name="Google Shape;824;p19"/>
          <p:cNvSpPr txBox="1"/>
          <p:nvPr/>
        </p:nvSpPr>
        <p:spPr>
          <a:xfrm>
            <a:off x="2611317" y="4077072"/>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파일 설명</a:t>
            </a:r>
            <a:endParaRPr b="0" i="0" sz="1200" u="none" cap="none" strike="noStrike">
              <a:solidFill>
                <a:schemeClr val="dk1"/>
              </a:solidFill>
              <a:latin typeface="Malgun Gothic"/>
              <a:ea typeface="Malgun Gothic"/>
              <a:cs typeface="Malgun Gothic"/>
              <a:sym typeface="Malgun Gothic"/>
            </a:endParaRPr>
          </a:p>
        </p:txBody>
      </p:sp>
      <p:sp>
        <p:nvSpPr>
          <p:cNvPr id="825" name="Google Shape;825;p19"/>
          <p:cNvSpPr/>
          <p:nvPr/>
        </p:nvSpPr>
        <p:spPr>
          <a:xfrm>
            <a:off x="5231904" y="5400314"/>
            <a:ext cx="576064" cy="33294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chemeClr val="lt1"/>
                </a:solidFill>
                <a:latin typeface="Malgun Gothic"/>
                <a:ea typeface="Malgun Gothic"/>
                <a:cs typeface="Malgun Gothic"/>
                <a:sym typeface="Malgun Gothic"/>
              </a:rPr>
              <a:t>삭제</a:t>
            </a:r>
            <a:endParaRPr b="0" i="0" sz="1400" u="none" cap="none" strike="noStrike">
              <a:solidFill>
                <a:srgbClr val="000000"/>
              </a:solidFill>
              <a:latin typeface="Arial"/>
              <a:ea typeface="Arial"/>
              <a:cs typeface="Arial"/>
              <a:sym typeface="Arial"/>
            </a:endParaRPr>
          </a:p>
        </p:txBody>
      </p:sp>
      <p:sp>
        <p:nvSpPr>
          <p:cNvPr id="826" name="Google Shape;826;p19"/>
          <p:cNvSpPr/>
          <p:nvPr/>
        </p:nvSpPr>
        <p:spPr>
          <a:xfrm>
            <a:off x="5879976" y="5400314"/>
            <a:ext cx="576064" cy="33294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chemeClr val="lt1"/>
                </a:solidFill>
                <a:latin typeface="Malgun Gothic"/>
                <a:ea typeface="Malgun Gothic"/>
                <a:cs typeface="Malgun Gothic"/>
                <a:sym typeface="Malgun Gothic"/>
              </a:rPr>
              <a:t>저장</a:t>
            </a:r>
            <a:endParaRPr b="0" i="0" sz="1400" u="none" cap="none" strike="noStrike">
              <a:solidFill>
                <a:srgbClr val="000000"/>
              </a:solidFill>
              <a:latin typeface="Arial"/>
              <a:ea typeface="Arial"/>
              <a:cs typeface="Arial"/>
              <a:sym typeface="Arial"/>
            </a:endParaRPr>
          </a:p>
        </p:txBody>
      </p:sp>
      <p:sp>
        <p:nvSpPr>
          <p:cNvPr id="827" name="Google Shape;827;p19"/>
          <p:cNvSpPr/>
          <p:nvPr/>
        </p:nvSpPr>
        <p:spPr>
          <a:xfrm>
            <a:off x="6528048" y="5400314"/>
            <a:ext cx="576064" cy="33294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chemeClr val="lt1"/>
                </a:solidFill>
                <a:latin typeface="Malgun Gothic"/>
                <a:ea typeface="Malgun Gothic"/>
                <a:cs typeface="Malgun Gothic"/>
                <a:sym typeface="Malgun Gothic"/>
              </a:rPr>
              <a:t>취소</a:t>
            </a:r>
            <a:endParaRPr b="0" i="0" sz="1400" u="none" cap="none" strike="noStrike">
              <a:solidFill>
                <a:srgbClr val="000000"/>
              </a:solidFill>
              <a:latin typeface="Arial"/>
              <a:ea typeface="Arial"/>
              <a:cs typeface="Arial"/>
              <a:sym typeface="Arial"/>
            </a:endParaRPr>
          </a:p>
        </p:txBody>
      </p:sp>
      <p:sp>
        <p:nvSpPr>
          <p:cNvPr id="828" name="Google Shape;828;p19"/>
          <p:cNvSpPr/>
          <p:nvPr/>
        </p:nvSpPr>
        <p:spPr>
          <a:xfrm>
            <a:off x="4793133" y="2763714"/>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2</a:t>
            </a:r>
            <a:endParaRPr b="0" i="0" sz="1200" u="none" cap="none" strike="noStrike">
              <a:solidFill>
                <a:schemeClr val="dk1"/>
              </a:solidFill>
              <a:latin typeface="Malgun Gothic"/>
              <a:ea typeface="Malgun Gothic"/>
              <a:cs typeface="Malgun Gothic"/>
              <a:sym typeface="Malgun Gothic"/>
            </a:endParaRPr>
          </a:p>
        </p:txBody>
      </p:sp>
      <p:sp>
        <p:nvSpPr>
          <p:cNvPr id="829" name="Google Shape;829;p19"/>
          <p:cNvSpPr/>
          <p:nvPr/>
        </p:nvSpPr>
        <p:spPr>
          <a:xfrm>
            <a:off x="2523828" y="3534295"/>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3</a:t>
            </a:r>
            <a:endParaRPr b="0" i="0" sz="1200" u="none" cap="none" strike="noStrike">
              <a:solidFill>
                <a:schemeClr val="dk1"/>
              </a:solidFill>
              <a:latin typeface="Malgun Gothic"/>
              <a:ea typeface="Malgun Gothic"/>
              <a:cs typeface="Malgun Gothic"/>
              <a:sym typeface="Malgun Gothic"/>
            </a:endParaRPr>
          </a:p>
        </p:txBody>
      </p:sp>
      <p:sp>
        <p:nvSpPr>
          <p:cNvPr id="830" name="Google Shape;830;p19"/>
          <p:cNvSpPr/>
          <p:nvPr/>
        </p:nvSpPr>
        <p:spPr>
          <a:xfrm>
            <a:off x="5123904" y="5292314"/>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4</a:t>
            </a:r>
            <a:endParaRPr b="0" i="0" sz="1200" u="none" cap="none" strike="noStrike">
              <a:solidFill>
                <a:schemeClr val="dk1"/>
              </a:solidFill>
              <a:latin typeface="Malgun Gothic"/>
              <a:ea typeface="Malgun Gothic"/>
              <a:cs typeface="Malgun Gothic"/>
              <a:sym typeface="Malgun Gothic"/>
            </a:endParaRPr>
          </a:p>
        </p:txBody>
      </p:sp>
      <p:sp>
        <p:nvSpPr>
          <p:cNvPr id="831" name="Google Shape;831;p19"/>
          <p:cNvSpPr/>
          <p:nvPr/>
        </p:nvSpPr>
        <p:spPr>
          <a:xfrm>
            <a:off x="5819222" y="5280547"/>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5</a:t>
            </a:r>
            <a:endParaRPr b="0" i="0" sz="1200" u="none" cap="none" strike="noStrike">
              <a:solidFill>
                <a:schemeClr val="dk1"/>
              </a:solidFill>
              <a:latin typeface="Malgun Gothic"/>
              <a:ea typeface="Malgun Gothic"/>
              <a:cs typeface="Malgun Gothic"/>
              <a:sym typeface="Malgun Gothic"/>
            </a:endParaRPr>
          </a:p>
        </p:txBody>
      </p:sp>
      <p:sp>
        <p:nvSpPr>
          <p:cNvPr id="832" name="Google Shape;832;p19"/>
          <p:cNvSpPr/>
          <p:nvPr/>
        </p:nvSpPr>
        <p:spPr>
          <a:xfrm>
            <a:off x="6456040" y="5280547"/>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6</a:t>
            </a:r>
            <a:endParaRPr b="0" i="0" sz="1200" u="none" cap="none" strike="noStrike">
              <a:solidFill>
                <a:schemeClr val="dk1"/>
              </a:solidFill>
              <a:latin typeface="Malgun Gothic"/>
              <a:ea typeface="Malgun Gothic"/>
              <a:cs typeface="Malgun Gothic"/>
              <a:sym typeface="Malgun Gothic"/>
            </a:endParaRPr>
          </a:p>
        </p:txBody>
      </p:sp>
      <p:graphicFrame>
        <p:nvGraphicFramePr>
          <p:cNvPr id="833" name="Google Shape;833;p19"/>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lang="ko-KR" sz="800" u="none" cap="none" strike="noStrike"/>
                        <a:t>산출물 정보 창</a:t>
                      </a:r>
                      <a:endParaRPr sz="800" u="none" cap="none" strike="noStrike"/>
                    </a:p>
                    <a:p>
                      <a:pPr indent="-108000" lvl="0" marL="108000" marR="0" rtl="0" algn="just">
                        <a:lnSpc>
                          <a:spcPct val="120000"/>
                        </a:lnSpc>
                        <a:spcBef>
                          <a:spcPts val="0"/>
                        </a:spcBef>
                        <a:spcAft>
                          <a:spcPts val="0"/>
                        </a:spcAft>
                        <a:buClr>
                          <a:schemeClr val="dk1"/>
                        </a:buClr>
                        <a:buSzPts val="800"/>
                        <a:buFont typeface="Arial"/>
                        <a:buChar char="•"/>
                      </a:pPr>
                      <a:r>
                        <a:rPr lang="ko-KR" sz="800" u="none" cap="none" strike="noStrike"/>
                        <a:t>▼ 표시는 모두 셀렉트 박스</a:t>
                      </a:r>
                      <a:endParaRPr sz="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프로젝트 리스트 출력 및 선택</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프로젝트 작업 출력 및 선택</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프로젝트 산출물 종류 출력 및 선택</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1) 개발기획서, 2) 개발계획서, 3) 개발검증보고서, 4) 개발완료보고서</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팝업창 띄움 </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팝업창 “파일을 삭제합니다.”</a:t>
                      </a:r>
                      <a:endParaRPr sz="1400" u="none" cap="none" strike="noStrike"/>
                    </a:p>
                    <a:p>
                      <a:pPr indent="0" lvl="0" marL="0" marR="0" rtl="0" algn="just">
                        <a:lnSpc>
                          <a:spcPct val="120000"/>
                        </a:lnSpc>
                        <a:spcBef>
                          <a:spcPts val="0"/>
                        </a:spcBef>
                        <a:spcAft>
                          <a:spcPts val="0"/>
                        </a:spcAft>
                        <a:buClr>
                          <a:schemeClr val="dk1"/>
                        </a:buClr>
                        <a:buSzPts val="850"/>
                        <a:buFont typeface="Malgun Gothic"/>
                        <a:buNone/>
                      </a:pPr>
                      <a:r>
                        <a:t/>
                      </a:r>
                      <a:endParaRPr sz="850" u="none" cap="none" strike="noStrike">
                        <a:solidFill>
                          <a:schemeClr val="dk1"/>
                        </a:solidFill>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산출물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산출물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산출물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로그인</a:t>
            </a:r>
            <a:endParaRPr/>
          </a:p>
        </p:txBody>
      </p:sp>
      <p:sp>
        <p:nvSpPr>
          <p:cNvPr id="123" name="Google Shape;123;p2"/>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로그인</a:t>
            </a:r>
            <a:endParaRPr/>
          </a:p>
        </p:txBody>
      </p:sp>
      <p:graphicFrame>
        <p:nvGraphicFramePr>
          <p:cNvPr id="124" name="Google Shape;124;p2"/>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로그인 페이지</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아이디, 패스워드가 잘못 입력된 정보이면 팝업창 띄움</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팝업창 “잘못 입력된 아이디와 패스워드입니다.” </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로그인 완료시 대시보드 &gt; 종합 현황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25" name="Google Shape;125;p2"/>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ko-KR" sz="900" u="none" cap="none" strike="noStrike">
                <a:solidFill>
                  <a:schemeClr val="dk1"/>
                </a:solidFill>
                <a:latin typeface="Malgun Gothic"/>
                <a:ea typeface="Malgun Gothic"/>
                <a:cs typeface="Malgun Gothic"/>
                <a:sym typeface="Malgun Gothic"/>
              </a:rPr>
              <a:t>1</a:t>
            </a:r>
            <a:endParaRPr b="0" i="0" sz="900" u="none" cap="none" strike="noStrike">
              <a:solidFill>
                <a:schemeClr val="dk1"/>
              </a:solidFill>
              <a:latin typeface="Malgun Gothic"/>
              <a:ea typeface="Malgun Gothic"/>
              <a:cs typeface="Malgun Gothic"/>
              <a:sym typeface="Malgun Gothic"/>
            </a:endParaRPr>
          </a:p>
        </p:txBody>
      </p:sp>
      <p:sp>
        <p:nvSpPr>
          <p:cNvPr id="126" name="Google Shape;126;p2"/>
          <p:cNvSpPr/>
          <p:nvPr/>
        </p:nvSpPr>
        <p:spPr>
          <a:xfrm>
            <a:off x="3483602" y="2636763"/>
            <a:ext cx="3024336" cy="576064"/>
          </a:xfrm>
          <a:prstGeom prst="rect">
            <a:avLst/>
          </a:prstGeom>
          <a:solidFill>
            <a:srgbClr val="F2F2F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ko-KR" sz="1800" u="none" cap="none" strike="noStrike">
                <a:solidFill>
                  <a:srgbClr val="BFBFBF"/>
                </a:solidFill>
                <a:latin typeface="Malgun Gothic"/>
                <a:ea typeface="Malgun Gothic"/>
                <a:cs typeface="Malgun Gothic"/>
                <a:sym typeface="Malgun Gothic"/>
              </a:rPr>
              <a:t>아이디</a:t>
            </a:r>
            <a:endParaRPr b="0" i="0" sz="1400" u="none" cap="none" strike="noStrike">
              <a:solidFill>
                <a:srgbClr val="000000"/>
              </a:solidFill>
              <a:latin typeface="Arial"/>
              <a:ea typeface="Arial"/>
              <a:cs typeface="Arial"/>
              <a:sym typeface="Arial"/>
            </a:endParaRPr>
          </a:p>
        </p:txBody>
      </p:sp>
      <p:sp>
        <p:nvSpPr>
          <p:cNvPr id="127" name="Google Shape;127;p2"/>
          <p:cNvSpPr txBox="1"/>
          <p:nvPr/>
        </p:nvSpPr>
        <p:spPr>
          <a:xfrm>
            <a:off x="4207400" y="2140200"/>
            <a:ext cx="1501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ko-KR" sz="1800" u="none" cap="none" strike="noStrike">
                <a:solidFill>
                  <a:srgbClr val="000000"/>
                </a:solidFill>
                <a:latin typeface="Malgun Gothic"/>
                <a:ea typeface="Malgun Gothic"/>
                <a:cs typeface="Malgun Gothic"/>
                <a:sym typeface="Malgun Gothic"/>
              </a:rPr>
              <a:t>SYSoftWare</a:t>
            </a:r>
            <a:endParaRPr b="0" i="0" sz="1800" u="none" cap="none" strike="noStrike">
              <a:solidFill>
                <a:schemeClr val="dk1"/>
              </a:solidFill>
              <a:latin typeface="Malgun Gothic"/>
              <a:ea typeface="Malgun Gothic"/>
              <a:cs typeface="Malgun Gothic"/>
              <a:sym typeface="Malgun Gothic"/>
            </a:endParaRPr>
          </a:p>
        </p:txBody>
      </p:sp>
      <p:sp>
        <p:nvSpPr>
          <p:cNvPr id="128" name="Google Shape;128;p2"/>
          <p:cNvSpPr/>
          <p:nvPr/>
        </p:nvSpPr>
        <p:spPr>
          <a:xfrm>
            <a:off x="3480571" y="3401076"/>
            <a:ext cx="3024336" cy="576064"/>
          </a:xfrm>
          <a:prstGeom prst="rect">
            <a:avLst/>
          </a:prstGeom>
          <a:solidFill>
            <a:srgbClr val="F2F2F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ko-KR" sz="1800" u="none" cap="none" strike="noStrike">
                <a:solidFill>
                  <a:srgbClr val="BFBFBF"/>
                </a:solidFill>
                <a:latin typeface="Malgun Gothic"/>
                <a:ea typeface="Malgun Gothic"/>
                <a:cs typeface="Malgun Gothic"/>
                <a:sym typeface="Malgun Gothic"/>
              </a:rPr>
              <a:t>패스워드</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4210709" y="4508971"/>
            <a:ext cx="1564060" cy="57606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Malgun Gothic"/>
                <a:ea typeface="Malgun Gothic"/>
                <a:cs typeface="Malgun Gothic"/>
                <a:sym typeface="Malgun Gothic"/>
              </a:rPr>
              <a:t>로그인</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4446157" y="4508971"/>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1</a:t>
            </a:r>
            <a:endParaRPr b="0" i="0" sz="12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20"/>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등록</a:t>
            </a:r>
            <a:endParaRPr/>
          </a:p>
        </p:txBody>
      </p:sp>
      <p:sp>
        <p:nvSpPr>
          <p:cNvPr id="839" name="Google Shape;839;p20"/>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센터 &gt; 산출물 &gt; 파일 업로드 버튼</a:t>
            </a:r>
            <a:endParaRPr/>
          </a:p>
        </p:txBody>
      </p:sp>
      <p:graphicFrame>
        <p:nvGraphicFramePr>
          <p:cNvPr id="840" name="Google Shape;840;p20"/>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lang="ko-KR" sz="800" u="none" cap="none" strike="noStrike"/>
                        <a:t>파일 업로드 창</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파일 선택</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산출물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산출물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841" name="Google Shape;841;p20"/>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chemeClr val="dk1"/>
                </a:solidFill>
                <a:latin typeface="Malgun Gothic"/>
                <a:ea typeface="Malgun Gothic"/>
                <a:cs typeface="Malgun Gothic"/>
                <a:sym typeface="Malgun Gothic"/>
              </a:rPr>
              <a:t>‹#›</a:t>
            </a:fld>
            <a:endParaRPr b="0" i="0" sz="900" u="none" cap="none" strike="noStrike">
              <a:solidFill>
                <a:schemeClr val="dk1"/>
              </a:solidFill>
              <a:latin typeface="Malgun Gothic"/>
              <a:ea typeface="Malgun Gothic"/>
              <a:cs typeface="Malgun Gothic"/>
              <a:sym typeface="Malgun Gothic"/>
            </a:endParaRPr>
          </a:p>
        </p:txBody>
      </p:sp>
      <p:sp>
        <p:nvSpPr>
          <p:cNvPr id="842" name="Google Shape;842;p20"/>
          <p:cNvSpPr/>
          <p:nvPr/>
        </p:nvSpPr>
        <p:spPr>
          <a:xfrm>
            <a:off x="2423592" y="1432226"/>
            <a:ext cx="4824536" cy="3364926"/>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843" name="Google Shape;843;p20"/>
          <p:cNvSpPr/>
          <p:nvPr/>
        </p:nvSpPr>
        <p:spPr>
          <a:xfrm>
            <a:off x="2423592" y="1432226"/>
            <a:ext cx="4824536" cy="504056"/>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ko-KR" sz="1800" u="none" cap="none" strike="noStrike">
                <a:solidFill>
                  <a:schemeClr val="lt1"/>
                </a:solidFill>
                <a:latin typeface="Malgun Gothic"/>
                <a:ea typeface="Malgun Gothic"/>
                <a:cs typeface="Malgun Gothic"/>
                <a:sym typeface="Malgun Gothic"/>
              </a:rPr>
              <a:t>새로운 버전의 파일 등록</a:t>
            </a:r>
            <a:endParaRPr b="0" i="0" sz="1400" u="none" cap="none" strike="noStrike">
              <a:solidFill>
                <a:srgbClr val="000000"/>
              </a:solidFill>
              <a:latin typeface="Arial"/>
              <a:ea typeface="Arial"/>
              <a:cs typeface="Arial"/>
              <a:sym typeface="Arial"/>
            </a:endParaRPr>
          </a:p>
        </p:txBody>
      </p:sp>
      <p:sp>
        <p:nvSpPr>
          <p:cNvPr id="844" name="Google Shape;844;p20"/>
          <p:cNvSpPr/>
          <p:nvPr/>
        </p:nvSpPr>
        <p:spPr>
          <a:xfrm>
            <a:off x="2595552" y="2411629"/>
            <a:ext cx="10917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ko-KR" sz="1300" u="none" cap="none" strike="noStrike">
                <a:solidFill>
                  <a:schemeClr val="dk1"/>
                </a:solidFill>
                <a:latin typeface="Malgun Gothic"/>
                <a:ea typeface="Malgun Gothic"/>
                <a:cs typeface="Malgun Gothic"/>
                <a:sym typeface="Malgun Gothic"/>
              </a:rPr>
              <a:t>Select files..</a:t>
            </a:r>
            <a:endParaRPr b="0" i="0" sz="1300" u="none" cap="none" strike="noStrike">
              <a:solidFill>
                <a:schemeClr val="dk1"/>
              </a:solidFill>
              <a:latin typeface="Malgun Gothic"/>
              <a:ea typeface="Malgun Gothic"/>
              <a:cs typeface="Malgun Gothic"/>
              <a:sym typeface="Malgun Gothic"/>
            </a:endParaRPr>
          </a:p>
        </p:txBody>
      </p:sp>
      <p:sp>
        <p:nvSpPr>
          <p:cNvPr id="845" name="Google Shape;845;p20"/>
          <p:cNvSpPr/>
          <p:nvPr/>
        </p:nvSpPr>
        <p:spPr>
          <a:xfrm>
            <a:off x="2603798" y="3232426"/>
            <a:ext cx="4500314" cy="909006"/>
          </a:xfrm>
          <a:prstGeom prst="rect">
            <a:avLst/>
          </a:prstGeom>
          <a:solidFill>
            <a:schemeClr val="lt1"/>
          </a:solidFill>
          <a:ln cap="flat" cmpd="sng" w="12700">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Malgun Gothic"/>
              <a:ea typeface="Malgun Gothic"/>
              <a:cs typeface="Malgun Gothic"/>
              <a:sym typeface="Malgun Gothic"/>
            </a:endParaRPr>
          </a:p>
        </p:txBody>
      </p:sp>
      <p:sp>
        <p:nvSpPr>
          <p:cNvPr id="846" name="Google Shape;846;p20"/>
          <p:cNvSpPr/>
          <p:nvPr/>
        </p:nvSpPr>
        <p:spPr>
          <a:xfrm>
            <a:off x="2466122" y="2332338"/>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1</a:t>
            </a:r>
            <a:endParaRPr b="0" i="0" sz="1200" u="none" cap="none" strike="noStrike">
              <a:solidFill>
                <a:schemeClr val="dk1"/>
              </a:solidFill>
              <a:latin typeface="Malgun Gothic"/>
              <a:ea typeface="Malgun Gothic"/>
              <a:cs typeface="Malgun Gothic"/>
              <a:sym typeface="Malgun Gothic"/>
            </a:endParaRPr>
          </a:p>
        </p:txBody>
      </p:sp>
      <p:sp>
        <p:nvSpPr>
          <p:cNvPr id="847" name="Google Shape;847;p20"/>
          <p:cNvSpPr txBox="1"/>
          <p:nvPr/>
        </p:nvSpPr>
        <p:spPr>
          <a:xfrm>
            <a:off x="2519777" y="2120797"/>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파일</a:t>
            </a:r>
            <a:endParaRPr b="0" i="0" sz="1200" u="none" cap="none" strike="noStrike">
              <a:solidFill>
                <a:schemeClr val="dk1"/>
              </a:solidFill>
              <a:latin typeface="Malgun Gothic"/>
              <a:ea typeface="Malgun Gothic"/>
              <a:cs typeface="Malgun Gothic"/>
              <a:sym typeface="Malgun Gothic"/>
            </a:endParaRPr>
          </a:p>
        </p:txBody>
      </p:sp>
      <p:sp>
        <p:nvSpPr>
          <p:cNvPr id="848" name="Google Shape;848;p20"/>
          <p:cNvSpPr txBox="1"/>
          <p:nvPr/>
        </p:nvSpPr>
        <p:spPr>
          <a:xfrm>
            <a:off x="2495600" y="2944394"/>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파일 설명</a:t>
            </a:r>
            <a:endParaRPr b="0" i="0" sz="1200" u="none" cap="none" strike="noStrike">
              <a:solidFill>
                <a:schemeClr val="dk1"/>
              </a:solidFill>
              <a:latin typeface="Malgun Gothic"/>
              <a:ea typeface="Malgun Gothic"/>
              <a:cs typeface="Malgun Gothic"/>
              <a:sym typeface="Malgun Gothic"/>
            </a:endParaRPr>
          </a:p>
        </p:txBody>
      </p:sp>
      <p:sp>
        <p:nvSpPr>
          <p:cNvPr id="849" name="Google Shape;849;p20"/>
          <p:cNvSpPr/>
          <p:nvPr/>
        </p:nvSpPr>
        <p:spPr>
          <a:xfrm>
            <a:off x="5879976" y="4267636"/>
            <a:ext cx="576064" cy="33294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chemeClr val="lt1"/>
                </a:solidFill>
                <a:latin typeface="Malgun Gothic"/>
                <a:ea typeface="Malgun Gothic"/>
                <a:cs typeface="Malgun Gothic"/>
                <a:sym typeface="Malgun Gothic"/>
              </a:rPr>
              <a:t>저장</a:t>
            </a:r>
            <a:endParaRPr b="0" i="0" sz="1400" u="none" cap="none" strike="noStrike">
              <a:solidFill>
                <a:srgbClr val="000000"/>
              </a:solidFill>
              <a:latin typeface="Arial"/>
              <a:ea typeface="Arial"/>
              <a:cs typeface="Arial"/>
              <a:sym typeface="Arial"/>
            </a:endParaRPr>
          </a:p>
        </p:txBody>
      </p:sp>
      <p:sp>
        <p:nvSpPr>
          <p:cNvPr id="850" name="Google Shape;850;p20"/>
          <p:cNvSpPr/>
          <p:nvPr/>
        </p:nvSpPr>
        <p:spPr>
          <a:xfrm>
            <a:off x="6528048" y="4267636"/>
            <a:ext cx="576064" cy="33294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chemeClr val="lt1"/>
                </a:solidFill>
                <a:latin typeface="Malgun Gothic"/>
                <a:ea typeface="Malgun Gothic"/>
                <a:cs typeface="Malgun Gothic"/>
                <a:sym typeface="Malgun Gothic"/>
              </a:rPr>
              <a:t>취소</a:t>
            </a:r>
            <a:endParaRPr b="0" i="0" sz="1400" u="none" cap="none" strike="noStrike">
              <a:solidFill>
                <a:srgbClr val="000000"/>
              </a:solidFill>
              <a:latin typeface="Arial"/>
              <a:ea typeface="Arial"/>
              <a:cs typeface="Arial"/>
              <a:sym typeface="Arial"/>
            </a:endParaRPr>
          </a:p>
        </p:txBody>
      </p:sp>
      <p:sp>
        <p:nvSpPr>
          <p:cNvPr id="851" name="Google Shape;851;p20"/>
          <p:cNvSpPr/>
          <p:nvPr/>
        </p:nvSpPr>
        <p:spPr>
          <a:xfrm>
            <a:off x="5715149" y="4159636"/>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2</a:t>
            </a:r>
            <a:endParaRPr b="0" i="0" sz="1200" u="none" cap="none" strike="noStrike">
              <a:solidFill>
                <a:schemeClr val="dk1"/>
              </a:solidFill>
              <a:latin typeface="Malgun Gothic"/>
              <a:ea typeface="Malgun Gothic"/>
              <a:cs typeface="Malgun Gothic"/>
              <a:sym typeface="Malgun Gothic"/>
            </a:endParaRPr>
          </a:p>
        </p:txBody>
      </p:sp>
      <p:sp>
        <p:nvSpPr>
          <p:cNvPr id="852" name="Google Shape;852;p20"/>
          <p:cNvSpPr/>
          <p:nvPr/>
        </p:nvSpPr>
        <p:spPr>
          <a:xfrm>
            <a:off x="6481638" y="4149104"/>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3</a:t>
            </a:r>
            <a:endParaRPr b="0" i="0" sz="12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21"/>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산출물</a:t>
            </a:r>
            <a:endParaRPr/>
          </a:p>
        </p:txBody>
      </p:sp>
      <p:sp>
        <p:nvSpPr>
          <p:cNvPr id="858" name="Google Shape;858;p21"/>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산출물</a:t>
            </a:r>
            <a:endParaRPr/>
          </a:p>
        </p:txBody>
      </p:sp>
      <p:graphicFrame>
        <p:nvGraphicFramePr>
          <p:cNvPr id="859" name="Google Shape;859;p21"/>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산출물 페이지</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검색시 해당 결과 표에 표시</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산출물 등록 창 띄움</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산출물 버전이 2개 이상일 경우 버튼 표시</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버전 클릭시 목록 표시</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파일 상세보기 창 띄움</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파일 다운로드</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새로운 버전의 파일 등록 창 띄움</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프로젝트명 클릭시 WBS페이지로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8</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한 페이지에 목록 최대 10개까지 표시</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목록보기 페이지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860" name="Google Shape;860;p21"/>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chemeClr val="dk1"/>
                </a:solidFill>
                <a:latin typeface="Malgun Gothic"/>
                <a:ea typeface="Malgun Gothic"/>
                <a:cs typeface="Malgun Gothic"/>
                <a:sym typeface="Malgun Gothic"/>
              </a:rPr>
              <a:t>‹#›</a:t>
            </a:fld>
            <a:endParaRPr b="0" i="0" sz="900" u="none" cap="none" strike="noStrike">
              <a:solidFill>
                <a:schemeClr val="dk1"/>
              </a:solidFill>
              <a:latin typeface="Malgun Gothic"/>
              <a:ea typeface="Malgun Gothic"/>
              <a:cs typeface="Malgun Gothic"/>
              <a:sym typeface="Malgun Gothic"/>
            </a:endParaRPr>
          </a:p>
        </p:txBody>
      </p:sp>
      <p:sp>
        <p:nvSpPr>
          <p:cNvPr id="861" name="Google Shape;861;p21"/>
          <p:cNvSpPr/>
          <p:nvPr/>
        </p:nvSpPr>
        <p:spPr>
          <a:xfrm>
            <a:off x="5842710" y="476672"/>
            <a:ext cx="541322" cy="221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이름</a:t>
            </a:r>
            <a:endParaRPr b="0" i="0" sz="1400" u="none" cap="none" strike="noStrike">
              <a:solidFill>
                <a:srgbClr val="000000"/>
              </a:solidFill>
              <a:latin typeface="Arial"/>
              <a:ea typeface="Arial"/>
              <a:cs typeface="Arial"/>
              <a:sym typeface="Arial"/>
            </a:endParaRPr>
          </a:p>
        </p:txBody>
      </p:sp>
      <p:sp>
        <p:nvSpPr>
          <p:cNvPr id="862" name="Google Shape;862;p21"/>
          <p:cNvSpPr/>
          <p:nvPr/>
        </p:nvSpPr>
        <p:spPr>
          <a:xfrm>
            <a:off x="6489940" y="476672"/>
            <a:ext cx="902204" cy="221025"/>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마이페이지</a:t>
            </a:r>
            <a:endParaRPr b="0" i="0" sz="1400" u="none" cap="none" strike="noStrike">
              <a:solidFill>
                <a:srgbClr val="000000"/>
              </a:solidFill>
              <a:latin typeface="Arial"/>
              <a:ea typeface="Arial"/>
              <a:cs typeface="Arial"/>
              <a:sym typeface="Arial"/>
            </a:endParaRPr>
          </a:p>
        </p:txBody>
      </p:sp>
      <p:sp>
        <p:nvSpPr>
          <p:cNvPr id="863" name="Google Shape;863;p21"/>
          <p:cNvSpPr/>
          <p:nvPr/>
        </p:nvSpPr>
        <p:spPr>
          <a:xfrm>
            <a:off x="7461083" y="476672"/>
            <a:ext cx="902204" cy="221025"/>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로그아웃</a:t>
            </a:r>
            <a:endParaRPr b="0" i="0" sz="1400" u="none" cap="none" strike="noStrike">
              <a:solidFill>
                <a:srgbClr val="000000"/>
              </a:solidFill>
              <a:latin typeface="Arial"/>
              <a:ea typeface="Arial"/>
              <a:cs typeface="Arial"/>
              <a:sym typeface="Arial"/>
            </a:endParaRPr>
          </a:p>
        </p:txBody>
      </p:sp>
      <p:sp>
        <p:nvSpPr>
          <p:cNvPr id="864" name="Google Shape;864;p21"/>
          <p:cNvSpPr/>
          <p:nvPr/>
        </p:nvSpPr>
        <p:spPr>
          <a:xfrm>
            <a:off x="1631504" y="842596"/>
            <a:ext cx="6840900" cy="5610600"/>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865" name="Google Shape;865;p21"/>
          <p:cNvSpPr txBox="1"/>
          <p:nvPr/>
        </p:nvSpPr>
        <p:spPr>
          <a:xfrm>
            <a:off x="1631504" y="432838"/>
            <a:ext cx="187220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ko-KR" sz="1500" u="none" cap="none" strike="noStrike">
                <a:solidFill>
                  <a:schemeClr val="dk1"/>
                </a:solidFill>
                <a:latin typeface="Malgun Gothic"/>
                <a:ea typeface="Malgun Gothic"/>
                <a:cs typeface="Malgun Gothic"/>
                <a:sym typeface="Malgun Gothic"/>
              </a:rPr>
              <a:t>프로젝트 산출물</a:t>
            </a:r>
            <a:endParaRPr b="0" i="0" sz="1500" u="none" cap="none" strike="noStrike">
              <a:solidFill>
                <a:schemeClr val="dk1"/>
              </a:solidFill>
              <a:latin typeface="Malgun Gothic"/>
              <a:ea typeface="Malgun Gothic"/>
              <a:cs typeface="Malgun Gothic"/>
              <a:sym typeface="Malgun Gothic"/>
            </a:endParaRPr>
          </a:p>
        </p:txBody>
      </p:sp>
      <p:sp>
        <p:nvSpPr>
          <p:cNvPr id="866" name="Google Shape;866;p21"/>
          <p:cNvSpPr/>
          <p:nvPr/>
        </p:nvSpPr>
        <p:spPr>
          <a:xfrm>
            <a:off x="1871285" y="1372429"/>
            <a:ext cx="1656300" cy="2769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chemeClr val="dk1"/>
                </a:solidFill>
                <a:latin typeface="Malgun Gothic"/>
                <a:ea typeface="Malgun Gothic"/>
                <a:cs typeface="Malgun Gothic"/>
                <a:sym typeface="Malgun Gothic"/>
              </a:rPr>
              <a:t> Search..</a:t>
            </a:r>
            <a:endParaRPr b="0" i="0" sz="1300" u="none" cap="none" strike="noStrike">
              <a:solidFill>
                <a:schemeClr val="dk1"/>
              </a:solidFill>
              <a:latin typeface="Malgun Gothic"/>
              <a:ea typeface="Malgun Gothic"/>
              <a:cs typeface="Malgun Gothic"/>
              <a:sym typeface="Malgun Gothic"/>
            </a:endParaRPr>
          </a:p>
        </p:txBody>
      </p:sp>
      <p:sp>
        <p:nvSpPr>
          <p:cNvPr id="867" name="Google Shape;867;p21"/>
          <p:cNvSpPr/>
          <p:nvPr/>
        </p:nvSpPr>
        <p:spPr>
          <a:xfrm>
            <a:off x="1790442" y="1264101"/>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1</a:t>
            </a:r>
            <a:endParaRPr b="0" i="0" sz="1200" u="none" cap="none" strike="noStrike">
              <a:solidFill>
                <a:schemeClr val="dk1"/>
              </a:solidFill>
              <a:latin typeface="Malgun Gothic"/>
              <a:ea typeface="Malgun Gothic"/>
              <a:cs typeface="Malgun Gothic"/>
              <a:sym typeface="Malgun Gothic"/>
            </a:endParaRPr>
          </a:p>
        </p:txBody>
      </p:sp>
      <p:graphicFrame>
        <p:nvGraphicFramePr>
          <p:cNvPr id="868" name="Google Shape;868;p21"/>
          <p:cNvGraphicFramePr/>
          <p:nvPr/>
        </p:nvGraphicFramePr>
        <p:xfrm>
          <a:off x="1871285" y="1937461"/>
          <a:ext cx="3000000" cy="3000000"/>
        </p:xfrm>
        <a:graphic>
          <a:graphicData uri="http://schemas.openxmlformats.org/drawingml/2006/table">
            <a:tbl>
              <a:tblPr bandRow="1" firstRow="1">
                <a:noFill/>
                <a:tableStyleId>{88849B1B-564C-4693-A8C5-1F700668986E}</a:tableStyleId>
              </a:tblPr>
              <a:tblGrid>
                <a:gridCol w="1992475"/>
                <a:gridCol w="1296150"/>
                <a:gridCol w="3096350"/>
              </a:tblGrid>
              <a:tr h="471475">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산출물 정보</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프로젝트</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466900">
                <a:tc>
                  <a:txBody>
                    <a:bodyPr/>
                    <a:lstStyle/>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1"/>
                          </a:solidFill>
                        </a:rPr>
                        <a:t>프로젝트.png</a:t>
                      </a:r>
                      <a:endParaRPr b="0" sz="12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1"/>
                          </a:solidFill>
                        </a:rPr>
                        <a:t>2022-07-14</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2"/>
                          </a:solidFill>
                        </a:rPr>
                        <a:t>프로젝트명</a:t>
                      </a:r>
                      <a:endParaRPr b="0" sz="1200" u="none" cap="none" strike="noStrike">
                        <a:solidFill>
                          <a:schemeClr val="dk2"/>
                        </a:solidFill>
                      </a:endParaRPr>
                    </a:p>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작업</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46690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46690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rgbClr val="BFBFBF"/>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bl>
          </a:graphicData>
        </a:graphic>
      </p:graphicFrame>
      <p:sp>
        <p:nvSpPr>
          <p:cNvPr id="869" name="Google Shape;869;p21"/>
          <p:cNvSpPr/>
          <p:nvPr/>
        </p:nvSpPr>
        <p:spPr>
          <a:xfrm>
            <a:off x="3537035" y="1375385"/>
            <a:ext cx="470700" cy="258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lt1"/>
                </a:solidFill>
                <a:latin typeface="Malgun Gothic"/>
                <a:ea typeface="Malgun Gothic"/>
                <a:cs typeface="Malgun Gothic"/>
                <a:sym typeface="Malgun Gothic"/>
              </a:rPr>
              <a:t>검색</a:t>
            </a:r>
            <a:endParaRPr b="0" i="0" sz="1400" u="none" cap="none" strike="noStrike">
              <a:solidFill>
                <a:srgbClr val="000000"/>
              </a:solidFill>
              <a:latin typeface="Arial"/>
              <a:ea typeface="Arial"/>
              <a:cs typeface="Arial"/>
              <a:sym typeface="Arial"/>
            </a:endParaRPr>
          </a:p>
        </p:txBody>
      </p:sp>
      <p:sp>
        <p:nvSpPr>
          <p:cNvPr id="870" name="Google Shape;870;p21"/>
          <p:cNvSpPr/>
          <p:nvPr/>
        </p:nvSpPr>
        <p:spPr>
          <a:xfrm>
            <a:off x="7053935" y="1375385"/>
            <a:ext cx="1202400" cy="258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lt1"/>
                </a:solidFill>
                <a:latin typeface="Malgun Gothic"/>
                <a:ea typeface="Malgun Gothic"/>
                <a:cs typeface="Malgun Gothic"/>
                <a:sym typeface="Malgun Gothic"/>
              </a:rPr>
              <a:t>+ 산출물 등록</a:t>
            </a:r>
            <a:endParaRPr b="0" i="0" sz="1400" u="none" cap="none" strike="noStrike">
              <a:solidFill>
                <a:srgbClr val="000000"/>
              </a:solidFill>
              <a:latin typeface="Arial"/>
              <a:ea typeface="Arial"/>
              <a:cs typeface="Arial"/>
              <a:sym typeface="Arial"/>
            </a:endParaRPr>
          </a:p>
        </p:txBody>
      </p:sp>
      <p:sp>
        <p:nvSpPr>
          <p:cNvPr id="871" name="Google Shape;871;p21"/>
          <p:cNvSpPr/>
          <p:nvPr/>
        </p:nvSpPr>
        <p:spPr>
          <a:xfrm>
            <a:off x="5942024" y="2491354"/>
            <a:ext cx="513900" cy="2883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버전</a:t>
            </a:r>
            <a:endParaRPr b="0" i="0" sz="1400" u="none" cap="none" strike="noStrike">
              <a:solidFill>
                <a:srgbClr val="000000"/>
              </a:solidFill>
              <a:latin typeface="Arial"/>
              <a:ea typeface="Arial"/>
              <a:cs typeface="Arial"/>
              <a:sym typeface="Arial"/>
            </a:endParaRPr>
          </a:p>
        </p:txBody>
      </p:sp>
      <p:sp>
        <p:nvSpPr>
          <p:cNvPr id="872" name="Google Shape;872;p21"/>
          <p:cNvSpPr/>
          <p:nvPr/>
        </p:nvSpPr>
        <p:spPr>
          <a:xfrm>
            <a:off x="6518088" y="2491354"/>
            <a:ext cx="513900" cy="2883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상세보기</a:t>
            </a:r>
            <a:endParaRPr b="0" i="0" sz="1400" u="none" cap="none" strike="noStrike">
              <a:solidFill>
                <a:srgbClr val="000000"/>
              </a:solidFill>
              <a:latin typeface="Arial"/>
              <a:ea typeface="Arial"/>
              <a:cs typeface="Arial"/>
              <a:sym typeface="Arial"/>
            </a:endParaRPr>
          </a:p>
        </p:txBody>
      </p:sp>
      <p:sp>
        <p:nvSpPr>
          <p:cNvPr id="873" name="Google Shape;873;p21"/>
          <p:cNvSpPr/>
          <p:nvPr/>
        </p:nvSpPr>
        <p:spPr>
          <a:xfrm>
            <a:off x="7094152" y="2491354"/>
            <a:ext cx="513900" cy="2883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파일</a:t>
            </a:r>
            <a:endParaRPr b="0" i="0" sz="800" u="none" cap="none" strike="noStrike">
              <a:solidFill>
                <a:schemeClr val="lt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다운</a:t>
            </a:r>
            <a:endParaRPr b="0" i="0" sz="800" u="none" cap="none" strike="noStrike">
              <a:solidFill>
                <a:schemeClr val="lt1"/>
              </a:solidFill>
              <a:latin typeface="Malgun Gothic"/>
              <a:ea typeface="Malgun Gothic"/>
              <a:cs typeface="Malgun Gothic"/>
              <a:sym typeface="Malgun Gothic"/>
            </a:endParaRPr>
          </a:p>
        </p:txBody>
      </p:sp>
      <p:sp>
        <p:nvSpPr>
          <p:cNvPr id="874" name="Google Shape;874;p21"/>
          <p:cNvSpPr/>
          <p:nvPr/>
        </p:nvSpPr>
        <p:spPr>
          <a:xfrm>
            <a:off x="7670216" y="2491354"/>
            <a:ext cx="513900" cy="2883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파일</a:t>
            </a:r>
            <a:endParaRPr b="0" i="0" sz="800" u="none" cap="none" strike="noStrike">
              <a:solidFill>
                <a:schemeClr val="lt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800"/>
              <a:buFont typeface="Arial"/>
              <a:buNone/>
            </a:pPr>
            <a:r>
              <a:rPr b="0" i="0" lang="ko-KR" sz="800" u="none" cap="none" strike="noStrike">
                <a:solidFill>
                  <a:schemeClr val="lt1"/>
                </a:solidFill>
                <a:latin typeface="Malgun Gothic"/>
                <a:ea typeface="Malgun Gothic"/>
                <a:cs typeface="Malgun Gothic"/>
                <a:sym typeface="Malgun Gothic"/>
              </a:rPr>
              <a:t>업로드</a:t>
            </a:r>
            <a:endParaRPr b="0" i="0" sz="1400" u="none" cap="none" strike="noStrike">
              <a:solidFill>
                <a:srgbClr val="000000"/>
              </a:solidFill>
              <a:latin typeface="Arial"/>
              <a:ea typeface="Arial"/>
              <a:cs typeface="Arial"/>
              <a:sym typeface="Arial"/>
            </a:endParaRPr>
          </a:p>
        </p:txBody>
      </p:sp>
      <p:sp>
        <p:nvSpPr>
          <p:cNvPr id="875" name="Google Shape;875;p21"/>
          <p:cNvSpPr/>
          <p:nvPr/>
        </p:nvSpPr>
        <p:spPr>
          <a:xfrm>
            <a:off x="5799493" y="2312649"/>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3</a:t>
            </a:r>
            <a:endParaRPr b="0" i="0" sz="1200" u="none" cap="none" strike="noStrike">
              <a:solidFill>
                <a:schemeClr val="dk1"/>
              </a:solidFill>
              <a:latin typeface="Malgun Gothic"/>
              <a:ea typeface="Malgun Gothic"/>
              <a:cs typeface="Malgun Gothic"/>
              <a:sym typeface="Malgun Gothic"/>
            </a:endParaRPr>
          </a:p>
        </p:txBody>
      </p:sp>
      <p:sp>
        <p:nvSpPr>
          <p:cNvPr id="876" name="Google Shape;876;p21"/>
          <p:cNvSpPr/>
          <p:nvPr/>
        </p:nvSpPr>
        <p:spPr>
          <a:xfrm>
            <a:off x="6528072" y="2297501"/>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4</a:t>
            </a:r>
            <a:endParaRPr b="0" i="0" sz="1200" u="none" cap="none" strike="noStrike">
              <a:solidFill>
                <a:schemeClr val="dk1"/>
              </a:solidFill>
              <a:latin typeface="Malgun Gothic"/>
              <a:ea typeface="Malgun Gothic"/>
              <a:cs typeface="Malgun Gothic"/>
              <a:sym typeface="Malgun Gothic"/>
            </a:endParaRPr>
          </a:p>
        </p:txBody>
      </p:sp>
      <p:sp>
        <p:nvSpPr>
          <p:cNvPr id="877" name="Google Shape;877;p21"/>
          <p:cNvSpPr/>
          <p:nvPr/>
        </p:nvSpPr>
        <p:spPr>
          <a:xfrm>
            <a:off x="7104136" y="2297501"/>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5</a:t>
            </a:r>
            <a:endParaRPr b="0" i="0" sz="1200" u="none" cap="none" strike="noStrike">
              <a:solidFill>
                <a:schemeClr val="dk1"/>
              </a:solidFill>
              <a:latin typeface="Malgun Gothic"/>
              <a:ea typeface="Malgun Gothic"/>
              <a:cs typeface="Malgun Gothic"/>
              <a:sym typeface="Malgun Gothic"/>
            </a:endParaRPr>
          </a:p>
        </p:txBody>
      </p:sp>
      <p:sp>
        <p:nvSpPr>
          <p:cNvPr id="878" name="Google Shape;878;p21"/>
          <p:cNvSpPr/>
          <p:nvPr/>
        </p:nvSpPr>
        <p:spPr>
          <a:xfrm>
            <a:off x="7680200" y="2297501"/>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6</a:t>
            </a:r>
            <a:endParaRPr b="0" i="0" sz="1200" u="none" cap="none" strike="noStrike">
              <a:solidFill>
                <a:schemeClr val="dk1"/>
              </a:solidFill>
              <a:latin typeface="Malgun Gothic"/>
              <a:ea typeface="Malgun Gothic"/>
              <a:cs typeface="Malgun Gothic"/>
              <a:sym typeface="Malgun Gothic"/>
            </a:endParaRPr>
          </a:p>
        </p:txBody>
      </p:sp>
      <p:sp>
        <p:nvSpPr>
          <p:cNvPr id="879" name="Google Shape;879;p21"/>
          <p:cNvSpPr/>
          <p:nvPr/>
        </p:nvSpPr>
        <p:spPr>
          <a:xfrm>
            <a:off x="6998560" y="1196752"/>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2</a:t>
            </a:r>
            <a:endParaRPr b="0" i="0" sz="1200" u="none" cap="none" strike="noStrike">
              <a:solidFill>
                <a:schemeClr val="dk1"/>
              </a:solidFill>
              <a:latin typeface="Malgun Gothic"/>
              <a:ea typeface="Malgun Gothic"/>
              <a:cs typeface="Malgun Gothic"/>
              <a:sym typeface="Malgun Gothic"/>
            </a:endParaRPr>
          </a:p>
        </p:txBody>
      </p:sp>
      <p:sp>
        <p:nvSpPr>
          <p:cNvPr id="880" name="Google Shape;880;p21"/>
          <p:cNvSpPr/>
          <p:nvPr/>
        </p:nvSpPr>
        <p:spPr>
          <a:xfrm>
            <a:off x="3827784" y="2297501"/>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7</a:t>
            </a:r>
            <a:endParaRPr b="0" i="0" sz="1200" u="none" cap="none" strike="noStrike">
              <a:solidFill>
                <a:schemeClr val="dk1"/>
              </a:solidFill>
              <a:latin typeface="Malgun Gothic"/>
              <a:ea typeface="Malgun Gothic"/>
              <a:cs typeface="Malgun Gothic"/>
              <a:sym typeface="Malgun Gothic"/>
            </a:endParaRPr>
          </a:p>
        </p:txBody>
      </p:sp>
      <p:graphicFrame>
        <p:nvGraphicFramePr>
          <p:cNvPr id="881" name="Google Shape;881;p21"/>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882" name="Google Shape;882;p21"/>
          <p:cNvGraphicFramePr/>
          <p:nvPr/>
        </p:nvGraphicFramePr>
        <p:xfrm>
          <a:off x="47328" y="2708920"/>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883" name="Google Shape;883;p21"/>
          <p:cNvGraphicFramePr/>
          <p:nvPr/>
        </p:nvGraphicFramePr>
        <p:xfrm>
          <a:off x="47328" y="3679221"/>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884" name="Google Shape;884;p21"/>
          <p:cNvGraphicFramePr/>
          <p:nvPr/>
        </p:nvGraphicFramePr>
        <p:xfrm>
          <a:off x="47328" y="5263397"/>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885" name="Google Shape;885;p21"/>
          <p:cNvGraphicFramePr/>
          <p:nvPr/>
        </p:nvGraphicFramePr>
        <p:xfrm>
          <a:off x="4324450" y="6107008"/>
          <a:ext cx="3000000" cy="3000000"/>
        </p:xfrm>
        <a:graphic>
          <a:graphicData uri="http://schemas.openxmlformats.org/drawingml/2006/table">
            <a:tbl>
              <a:tblPr>
                <a:noFill/>
                <a:tableStyleId>{81D93470-F048-4B08-959D-0C06B5963DD1}</a:tableStyleId>
              </a:tblPr>
              <a:tblGrid>
                <a:gridCol w="563675"/>
                <a:gridCol w="563675"/>
                <a:gridCol w="563675"/>
              </a:tblGrid>
              <a:tr h="267500">
                <a:tc>
                  <a:txBody>
                    <a:bodyPr/>
                    <a:lstStyle/>
                    <a:p>
                      <a:pPr indent="0" lvl="0" marL="0" marR="0" rtl="0" algn="l">
                        <a:lnSpc>
                          <a:spcPct val="100000"/>
                        </a:lnSpc>
                        <a:spcBef>
                          <a:spcPts val="0"/>
                        </a:spcBef>
                        <a:spcAft>
                          <a:spcPts val="0"/>
                        </a:spcAft>
                        <a:buClr>
                          <a:srgbClr val="000000"/>
                        </a:buClr>
                        <a:buSzPts val="1200"/>
                        <a:buFont typeface="Arial"/>
                        <a:buNone/>
                      </a:pPr>
                      <a:r>
                        <a:rPr lang="ko-KR" sz="1200" u="none" cap="none" strike="noStrike"/>
                        <a:t>&lt;</a:t>
                      </a:r>
                      <a:endParaRPr sz="12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ko-KR" sz="1200" u="none" cap="none" strike="noStrike"/>
                        <a:t>1/3</a:t>
                      </a:r>
                      <a:endParaRPr sz="12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ko-KR" sz="1200" u="none" cap="none" strike="noStrike"/>
                        <a:t>&gt;</a:t>
                      </a:r>
                      <a:endParaRPr sz="12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22"/>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solidFill>
                  <a:schemeClr val="dk1"/>
                </a:solidFill>
              </a:rPr>
              <a:t>내 작업 &gt; 작업 리스트</a:t>
            </a:r>
            <a:endParaRPr>
              <a:solidFill>
                <a:schemeClr val="dk1"/>
              </a:solidFill>
            </a:endParaRPr>
          </a:p>
        </p:txBody>
      </p:sp>
      <p:sp>
        <p:nvSpPr>
          <p:cNvPr id="891" name="Google Shape;891;p22"/>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t/>
            </a:r>
            <a:endParaRPr/>
          </a:p>
        </p:txBody>
      </p:sp>
      <p:graphicFrame>
        <p:nvGraphicFramePr>
          <p:cNvPr id="892" name="Google Shape;892;p22"/>
          <p:cNvGraphicFramePr/>
          <p:nvPr/>
        </p:nvGraphicFramePr>
        <p:xfrm>
          <a:off x="8988358" y="476672"/>
          <a:ext cx="3000000" cy="3000000"/>
        </p:xfrm>
        <a:graphic>
          <a:graphicData uri="http://schemas.openxmlformats.org/drawingml/2006/table">
            <a:tbl>
              <a:tblPr>
                <a:noFill/>
                <a:tableStyleId>{81D93470-F048-4B08-959D-0C06B5963DD1}</a:tableStyleId>
              </a:tblPr>
              <a:tblGrid>
                <a:gridCol w="367500"/>
                <a:gridCol w="2716800"/>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Summery에는 해당 페이지와 관련된 요약사항을 정리해주세요.</a:t>
                      </a:r>
                      <a:endParaRPr sz="14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Content_#001</a:t>
                      </a:r>
                      <a:endParaRPr sz="14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Content_#002</a:t>
                      </a:r>
                      <a:endParaRPr sz="14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Content_#003</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프로젝트명 선택  SELECT BOX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진행상태 선택  SELECT BOX</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선택한 프로젝트명/ 진행상태에 맞는 결과 목록에표시</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전체 작업 목록 표시 </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한 페이지에 목록 최대 10개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마우스 올라가있으면 밑줄, </a:t>
                      </a:r>
                      <a:endParaRPr sz="1400" u="none" cap="none" strike="noStrike"/>
                    </a:p>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클릭시 내 작업 &gt; 작업 상세모기 이동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클릭시 프로젝트 센터 이동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893" name="Google Shape;893;p22"/>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sp>
        <p:nvSpPr>
          <p:cNvPr id="894" name="Google Shape;894;p22"/>
          <p:cNvSpPr/>
          <p:nvPr/>
        </p:nvSpPr>
        <p:spPr>
          <a:xfrm>
            <a:off x="0" y="1169726"/>
            <a:ext cx="9116780" cy="538741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895" name="Google Shape;895;p22"/>
          <p:cNvGraphicFramePr/>
          <p:nvPr/>
        </p:nvGraphicFramePr>
        <p:xfrm>
          <a:off x="107647" y="1713752"/>
          <a:ext cx="3000000" cy="3000000"/>
        </p:xfrm>
        <a:graphic>
          <a:graphicData uri="http://schemas.openxmlformats.org/drawingml/2006/table">
            <a:tbl>
              <a:tblPr>
                <a:noFill/>
                <a:tableStyleId>{81D93470-F048-4B08-959D-0C06B5963DD1}</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latin typeface="Malgun Gothic"/>
                          <a:ea typeface="Malgun Gothic"/>
                          <a:cs typeface="Malgun Gothic"/>
                          <a:sym typeface="Malgun Gothic"/>
                        </a:rPr>
                        <a:t>프로젝트별 현황</a:t>
                      </a:r>
                      <a:endParaRPr b="0" i="0" sz="11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896" name="Google Shape;896;p22"/>
          <p:cNvGraphicFramePr/>
          <p:nvPr/>
        </p:nvGraphicFramePr>
        <p:xfrm>
          <a:off x="107647" y="3333746"/>
          <a:ext cx="3000000" cy="3000000"/>
        </p:xfrm>
        <a:graphic>
          <a:graphicData uri="http://schemas.openxmlformats.org/drawingml/2006/table">
            <a:tbl>
              <a:tblPr>
                <a:noFill/>
                <a:tableStyleId>{81D93470-F048-4B08-959D-0C06B5963DD1}</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897" name="Google Shape;897;p22"/>
          <p:cNvGraphicFramePr/>
          <p:nvPr/>
        </p:nvGraphicFramePr>
        <p:xfrm>
          <a:off x="107647" y="4289143"/>
          <a:ext cx="3000000" cy="3000000"/>
        </p:xfrm>
        <a:graphic>
          <a:graphicData uri="http://schemas.openxmlformats.org/drawingml/2006/table">
            <a:tbl>
              <a:tblPr>
                <a:noFill/>
                <a:tableStyleId>{81D93470-F048-4B08-959D-0C06B5963DD1}</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898" name="Google Shape;898;p22"/>
          <p:cNvGraphicFramePr/>
          <p:nvPr/>
        </p:nvGraphicFramePr>
        <p:xfrm>
          <a:off x="107647" y="5909144"/>
          <a:ext cx="3000000" cy="3000000"/>
        </p:xfrm>
        <a:graphic>
          <a:graphicData uri="http://schemas.openxmlformats.org/drawingml/2006/table">
            <a:tbl>
              <a:tblPr>
                <a:noFill/>
                <a:tableStyleId>{81D93470-F048-4B08-959D-0C06B5963DD1}</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899" name="Google Shape;899;p22"/>
          <p:cNvGraphicFramePr/>
          <p:nvPr/>
        </p:nvGraphicFramePr>
        <p:xfrm>
          <a:off x="1654029" y="2539949"/>
          <a:ext cx="3000000" cy="3000000"/>
        </p:xfrm>
        <a:graphic>
          <a:graphicData uri="http://schemas.openxmlformats.org/drawingml/2006/table">
            <a:tbl>
              <a:tblPr bandRow="1" firstRow="1">
                <a:noFill/>
                <a:tableStyleId>{571D393C-A136-4495-8265-795CADDEABD8}</a:tableStyleId>
              </a:tblPr>
              <a:tblGrid>
                <a:gridCol w="505300"/>
                <a:gridCol w="1798025"/>
                <a:gridCol w="1625150"/>
                <a:gridCol w="660225"/>
                <a:gridCol w="565050"/>
                <a:gridCol w="730475"/>
                <a:gridCol w="702400"/>
                <a:gridCol w="702400"/>
              </a:tblGrid>
              <a:tr h="424325">
                <a:tc>
                  <a:txBody>
                    <a:bodyPr/>
                    <a:lstStyle/>
                    <a:p>
                      <a:pPr indent="0" lvl="0" marL="0" marR="0" rtl="0" algn="l">
                        <a:lnSpc>
                          <a:spcPct val="100000"/>
                        </a:lnSpc>
                        <a:spcBef>
                          <a:spcPts val="0"/>
                        </a:spcBef>
                        <a:spcAft>
                          <a:spcPts val="0"/>
                        </a:spcAft>
                        <a:buClr>
                          <a:srgbClr val="000000"/>
                        </a:buClr>
                        <a:buSzPts val="1050"/>
                        <a:buFont typeface="Arial"/>
                        <a:buNone/>
                      </a:pPr>
                      <a:r>
                        <a:rPr lang="ko-KR" sz="1050" u="none" cap="none" strike="noStrike"/>
                        <a:t>번호</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ko-KR" sz="1050" u="none" cap="none" strike="noStrike"/>
                        <a:t>작업명</a:t>
                      </a:r>
                      <a:endParaRPr sz="105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ko-KR" sz="1050" u="none" cap="none" strike="noStrike"/>
                        <a:t>프로젝트명</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ko-KR" sz="1050" u="none" cap="none" strike="noStrike"/>
                        <a:t>담당</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ko-KR" sz="1050" u="none" cap="none" strike="noStrike"/>
                        <a:t>상태</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ko-KR" sz="1050" u="none" cap="none" strike="noStrike"/>
                        <a:t>시작일</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ko-KR" sz="1050" u="none" cap="none" strike="noStrike"/>
                        <a:t>완료일</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ko-KR" sz="1050" u="none" cap="none" strike="noStrike"/>
                        <a:t>왼료율 (%)</a:t>
                      </a:r>
                      <a:endParaRPr sz="105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r>
              <a:tr h="443400">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1</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sng" cap="none" strike="noStrike"/>
                        <a:t>작업명입니다</a:t>
                      </a:r>
                      <a:endParaRPr sz="1000" u="sng"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프로젝트명1</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담당자명</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지연</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2022-03-01</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2022-03-04</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70%</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443400">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완료</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443400">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시작전</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443400">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443400">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443400">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443400">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bl>
          </a:graphicData>
        </a:graphic>
      </p:graphicFrame>
      <p:graphicFrame>
        <p:nvGraphicFramePr>
          <p:cNvPr id="900" name="Google Shape;900;p22"/>
          <p:cNvGraphicFramePr/>
          <p:nvPr/>
        </p:nvGraphicFramePr>
        <p:xfrm>
          <a:off x="4418135" y="6120072"/>
          <a:ext cx="3000000" cy="3000000"/>
        </p:xfrm>
        <a:graphic>
          <a:graphicData uri="http://schemas.openxmlformats.org/drawingml/2006/table">
            <a:tbl>
              <a:tblPr>
                <a:noFill/>
                <a:tableStyleId>{81D93470-F048-4B08-959D-0C06B5963DD1}</a:tableStyleId>
              </a:tblPr>
              <a:tblGrid>
                <a:gridCol w="563675"/>
                <a:gridCol w="563675"/>
                <a:gridCol w="563675"/>
              </a:tblGrid>
              <a:tr h="158975">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&lt;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1/3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&gt;</a:t>
                      </a:r>
                      <a:endParaRPr sz="1400" u="none" cap="none" strike="noStrike"/>
                    </a:p>
                  </a:txBody>
                  <a:tcPr marT="45725" marB="45725" marR="91450" marL="91450"/>
                </a:tc>
              </a:tr>
            </a:tbl>
          </a:graphicData>
        </a:graphic>
      </p:graphicFrame>
      <p:sp>
        <p:nvSpPr>
          <p:cNvPr id="901" name="Google Shape;901;p22"/>
          <p:cNvSpPr txBox="1"/>
          <p:nvPr/>
        </p:nvSpPr>
        <p:spPr>
          <a:xfrm>
            <a:off x="1654029" y="2124662"/>
            <a:ext cx="1712068" cy="261610"/>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ko-KR" sz="1100" u="none" cap="none" strike="noStrike">
                <a:solidFill>
                  <a:srgbClr val="000000"/>
                </a:solidFill>
                <a:latin typeface="Arial"/>
                <a:ea typeface="Arial"/>
                <a:cs typeface="Arial"/>
                <a:sym typeface="Arial"/>
              </a:rPr>
              <a:t>프로젝트명 검색</a:t>
            </a:r>
            <a:endParaRPr b="0" i="0" sz="1400" u="none" cap="none" strike="noStrike">
              <a:solidFill>
                <a:srgbClr val="000000"/>
              </a:solidFill>
              <a:latin typeface="Arial"/>
              <a:ea typeface="Arial"/>
              <a:cs typeface="Arial"/>
              <a:sym typeface="Arial"/>
            </a:endParaRPr>
          </a:p>
        </p:txBody>
      </p:sp>
      <p:sp>
        <p:nvSpPr>
          <p:cNvPr id="902" name="Google Shape;902;p22"/>
          <p:cNvSpPr txBox="1"/>
          <p:nvPr/>
        </p:nvSpPr>
        <p:spPr>
          <a:xfrm>
            <a:off x="3528117" y="2124662"/>
            <a:ext cx="1238437" cy="261610"/>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ko-KR" sz="1100" u="none" cap="none" strike="noStrike">
                <a:solidFill>
                  <a:srgbClr val="000000"/>
                </a:solidFill>
                <a:latin typeface="Arial"/>
                <a:ea typeface="Arial"/>
                <a:cs typeface="Arial"/>
                <a:sym typeface="Arial"/>
              </a:rPr>
              <a:t>진행상태 검색</a:t>
            </a:r>
            <a:endParaRPr b="0" i="0" sz="1400" u="none" cap="none" strike="noStrike">
              <a:solidFill>
                <a:srgbClr val="000000"/>
              </a:solidFill>
              <a:latin typeface="Arial"/>
              <a:ea typeface="Arial"/>
              <a:cs typeface="Arial"/>
              <a:sym typeface="Arial"/>
            </a:endParaRPr>
          </a:p>
        </p:txBody>
      </p:sp>
      <p:sp>
        <p:nvSpPr>
          <p:cNvPr id="903" name="Google Shape;903;p22"/>
          <p:cNvSpPr/>
          <p:nvPr/>
        </p:nvSpPr>
        <p:spPr>
          <a:xfrm>
            <a:off x="4893013" y="2124662"/>
            <a:ext cx="505839" cy="26161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FFFFFF"/>
                </a:solidFill>
                <a:latin typeface="Arial"/>
                <a:ea typeface="Arial"/>
                <a:cs typeface="Arial"/>
                <a:sym typeface="Arial"/>
              </a:rPr>
              <a:t>검색벼튼</a:t>
            </a:r>
            <a:endParaRPr b="0" i="0" sz="1400" u="none" cap="none" strike="noStrike">
              <a:solidFill>
                <a:srgbClr val="FFFFFF"/>
              </a:solidFill>
              <a:latin typeface="Arial"/>
              <a:ea typeface="Arial"/>
              <a:cs typeface="Arial"/>
              <a:sym typeface="Arial"/>
            </a:endParaRPr>
          </a:p>
        </p:txBody>
      </p:sp>
      <p:sp>
        <p:nvSpPr>
          <p:cNvPr id="904" name="Google Shape;904;p22"/>
          <p:cNvSpPr/>
          <p:nvPr/>
        </p:nvSpPr>
        <p:spPr>
          <a:xfrm>
            <a:off x="1654029" y="1410511"/>
            <a:ext cx="3084306" cy="466927"/>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FFFFFF"/>
                </a:solidFill>
                <a:latin typeface="Arial"/>
                <a:ea typeface="Arial"/>
                <a:cs typeface="Arial"/>
                <a:sym typeface="Arial"/>
              </a:rPr>
              <a:t>내 작업</a:t>
            </a:r>
            <a:endParaRPr b="0" i="0" sz="1400" u="none" cap="none" strike="noStrike">
              <a:solidFill>
                <a:srgbClr val="000000"/>
              </a:solidFill>
              <a:latin typeface="Arial"/>
              <a:ea typeface="Arial"/>
              <a:cs typeface="Arial"/>
              <a:sym typeface="Arial"/>
            </a:endParaRPr>
          </a:p>
        </p:txBody>
      </p:sp>
      <p:sp>
        <p:nvSpPr>
          <p:cNvPr id="905" name="Google Shape;905;p22"/>
          <p:cNvSpPr/>
          <p:nvPr/>
        </p:nvSpPr>
        <p:spPr>
          <a:xfrm>
            <a:off x="3064964" y="1912226"/>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1</a:t>
            </a:r>
            <a:endParaRPr b="0" i="0" sz="1400" u="none" cap="none" strike="noStrike">
              <a:solidFill>
                <a:srgbClr val="C0504D"/>
              </a:solidFill>
              <a:latin typeface="Arial"/>
              <a:ea typeface="Arial"/>
              <a:cs typeface="Arial"/>
              <a:sym typeface="Arial"/>
            </a:endParaRPr>
          </a:p>
        </p:txBody>
      </p:sp>
      <p:sp>
        <p:nvSpPr>
          <p:cNvPr id="906" name="Google Shape;906;p22"/>
          <p:cNvSpPr/>
          <p:nvPr/>
        </p:nvSpPr>
        <p:spPr>
          <a:xfrm>
            <a:off x="4558390" y="1855975"/>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2</a:t>
            </a:r>
            <a:endParaRPr b="0" i="0" sz="1400" u="none" cap="none" strike="noStrike">
              <a:solidFill>
                <a:srgbClr val="C0504D"/>
              </a:solidFill>
              <a:latin typeface="Arial"/>
              <a:ea typeface="Arial"/>
              <a:cs typeface="Arial"/>
              <a:sym typeface="Arial"/>
            </a:endParaRPr>
          </a:p>
        </p:txBody>
      </p:sp>
      <p:sp>
        <p:nvSpPr>
          <p:cNvPr id="907" name="Google Shape;907;p22"/>
          <p:cNvSpPr/>
          <p:nvPr/>
        </p:nvSpPr>
        <p:spPr>
          <a:xfrm>
            <a:off x="5322761" y="1829812"/>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3</a:t>
            </a:r>
            <a:endParaRPr b="0" i="0" sz="1400" u="none" cap="none" strike="noStrike">
              <a:solidFill>
                <a:srgbClr val="C0504D"/>
              </a:solidFill>
              <a:latin typeface="Arial"/>
              <a:ea typeface="Arial"/>
              <a:cs typeface="Arial"/>
              <a:sym typeface="Arial"/>
            </a:endParaRPr>
          </a:p>
        </p:txBody>
      </p:sp>
      <p:sp>
        <p:nvSpPr>
          <p:cNvPr id="908" name="Google Shape;908;p22"/>
          <p:cNvSpPr/>
          <p:nvPr/>
        </p:nvSpPr>
        <p:spPr>
          <a:xfrm>
            <a:off x="5525311" y="2124662"/>
            <a:ext cx="505839" cy="26161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FFFFFF"/>
                </a:solidFill>
                <a:latin typeface="Arial"/>
                <a:ea typeface="Arial"/>
                <a:cs typeface="Arial"/>
                <a:sym typeface="Arial"/>
              </a:rPr>
              <a:t>전체 목록</a:t>
            </a:r>
            <a:endParaRPr b="0" i="0" sz="1400" u="none" cap="none" strike="noStrike">
              <a:solidFill>
                <a:srgbClr val="FFFFFF"/>
              </a:solidFill>
              <a:latin typeface="Arial"/>
              <a:ea typeface="Arial"/>
              <a:cs typeface="Arial"/>
              <a:sym typeface="Arial"/>
            </a:endParaRPr>
          </a:p>
        </p:txBody>
      </p:sp>
      <p:sp>
        <p:nvSpPr>
          <p:cNvPr id="909" name="Google Shape;909;p22"/>
          <p:cNvSpPr/>
          <p:nvPr/>
        </p:nvSpPr>
        <p:spPr>
          <a:xfrm>
            <a:off x="5933764" y="1836946"/>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4</a:t>
            </a:r>
            <a:endParaRPr b="0" i="0" sz="1400" u="none" cap="none" strike="noStrike">
              <a:solidFill>
                <a:srgbClr val="C0504D"/>
              </a:solidFill>
              <a:latin typeface="Arial"/>
              <a:ea typeface="Arial"/>
              <a:cs typeface="Arial"/>
              <a:sym typeface="Arial"/>
            </a:endParaRPr>
          </a:p>
        </p:txBody>
      </p:sp>
      <p:sp>
        <p:nvSpPr>
          <p:cNvPr id="910" name="Google Shape;910;p22"/>
          <p:cNvSpPr/>
          <p:nvPr/>
        </p:nvSpPr>
        <p:spPr>
          <a:xfrm>
            <a:off x="1765339" y="3047050"/>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5</a:t>
            </a:r>
            <a:endParaRPr b="0" i="0" sz="1400" u="none" cap="none" strike="noStrike">
              <a:solidFill>
                <a:srgbClr val="C0504D"/>
              </a:solidFill>
              <a:latin typeface="Arial"/>
              <a:ea typeface="Arial"/>
              <a:cs typeface="Arial"/>
              <a:sym typeface="Arial"/>
            </a:endParaRPr>
          </a:p>
        </p:txBody>
      </p:sp>
      <p:sp>
        <p:nvSpPr>
          <p:cNvPr id="911" name="Google Shape;911;p22"/>
          <p:cNvSpPr/>
          <p:nvPr/>
        </p:nvSpPr>
        <p:spPr>
          <a:xfrm>
            <a:off x="3078074" y="3012733"/>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6</a:t>
            </a:r>
            <a:endParaRPr b="0" i="0" sz="1400" u="none" cap="none" strike="noStrike">
              <a:solidFill>
                <a:srgbClr val="C0504D"/>
              </a:solidFill>
              <a:latin typeface="Arial"/>
              <a:ea typeface="Arial"/>
              <a:cs typeface="Arial"/>
              <a:sym typeface="Arial"/>
            </a:endParaRPr>
          </a:p>
        </p:txBody>
      </p:sp>
      <p:sp>
        <p:nvSpPr>
          <p:cNvPr id="912" name="Google Shape;912;p22"/>
          <p:cNvSpPr/>
          <p:nvPr/>
        </p:nvSpPr>
        <p:spPr>
          <a:xfrm>
            <a:off x="4804700" y="2971417"/>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7</a:t>
            </a:r>
            <a:endParaRPr b="0" i="0" sz="1400" u="none" cap="none" strike="noStrike">
              <a:solidFill>
                <a:srgbClr val="C0504D"/>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23"/>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solidFill>
                  <a:schemeClr val="dk1"/>
                </a:solidFill>
              </a:rPr>
              <a:t>내 작업 &gt; 작업리스트 &gt; 작업상세 &gt; 작업정보</a:t>
            </a:r>
            <a:endParaRPr>
              <a:solidFill>
                <a:schemeClr val="dk1"/>
              </a:solidFill>
            </a:endParaRPr>
          </a:p>
        </p:txBody>
      </p:sp>
      <p:sp>
        <p:nvSpPr>
          <p:cNvPr id="918" name="Google Shape;918;p23"/>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t/>
            </a:r>
            <a:endParaRPr/>
          </a:p>
        </p:txBody>
      </p:sp>
      <p:graphicFrame>
        <p:nvGraphicFramePr>
          <p:cNvPr id="919" name="Google Shape;919;p23"/>
          <p:cNvGraphicFramePr/>
          <p:nvPr/>
        </p:nvGraphicFramePr>
        <p:xfrm>
          <a:off x="9116780" y="476672"/>
          <a:ext cx="3000000" cy="3000000"/>
        </p:xfrm>
        <a:graphic>
          <a:graphicData uri="http://schemas.openxmlformats.org/drawingml/2006/table">
            <a:tbl>
              <a:tblPr>
                <a:noFill/>
                <a:tableStyleId>{81D93470-F048-4B08-959D-0C06B5963DD1}</a:tableStyleId>
              </a:tblPr>
              <a:tblGrid>
                <a:gridCol w="352200"/>
                <a:gridCol w="2603700"/>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895925">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Summery에는 해당 페이지와 관련된 요약사항을 정리해주세요.</a:t>
                      </a:r>
                      <a:endParaRPr sz="14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Content_#001</a:t>
                      </a:r>
                      <a:endParaRPr sz="14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Content_#002</a:t>
                      </a:r>
                      <a:endParaRPr sz="14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Content_#003</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6545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클릭 시 자동으로 &lt;승인요청&gt; 이슈로 등록</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직접 입력하거나, 버튼을 통하여 수정 가능</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저장 시 [변경이 완료되었습니다] 팝업, 히스토리 업데이트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내 작업 &gt; 작업리스트로 이동</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클릭으로 이동</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920" name="Google Shape;920;p23"/>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sp>
        <p:nvSpPr>
          <p:cNvPr id="921" name="Google Shape;921;p23"/>
          <p:cNvSpPr/>
          <p:nvPr/>
        </p:nvSpPr>
        <p:spPr>
          <a:xfrm>
            <a:off x="0" y="1190865"/>
            <a:ext cx="9116780" cy="538741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922" name="Google Shape;922;p23"/>
          <p:cNvGraphicFramePr/>
          <p:nvPr/>
        </p:nvGraphicFramePr>
        <p:xfrm>
          <a:off x="0" y="1734891"/>
          <a:ext cx="3000000" cy="3000000"/>
        </p:xfrm>
        <a:graphic>
          <a:graphicData uri="http://schemas.openxmlformats.org/drawingml/2006/table">
            <a:tbl>
              <a:tblPr>
                <a:noFill/>
                <a:tableStyleId>{81D93470-F048-4B08-959D-0C06B5963DD1}</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latin typeface="Malgun Gothic"/>
                          <a:ea typeface="Malgun Gothic"/>
                          <a:cs typeface="Malgun Gothic"/>
                          <a:sym typeface="Malgun Gothic"/>
                        </a:rPr>
                        <a:t>프로젝트별 현황</a:t>
                      </a:r>
                      <a:endParaRPr b="0" i="0" sz="11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923" name="Google Shape;923;p23"/>
          <p:cNvGraphicFramePr/>
          <p:nvPr/>
        </p:nvGraphicFramePr>
        <p:xfrm>
          <a:off x="0" y="3354885"/>
          <a:ext cx="3000000" cy="3000000"/>
        </p:xfrm>
        <a:graphic>
          <a:graphicData uri="http://schemas.openxmlformats.org/drawingml/2006/table">
            <a:tbl>
              <a:tblPr>
                <a:noFill/>
                <a:tableStyleId>{81D93470-F048-4B08-959D-0C06B5963DD1}</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924" name="Google Shape;924;p23"/>
          <p:cNvGraphicFramePr/>
          <p:nvPr/>
        </p:nvGraphicFramePr>
        <p:xfrm>
          <a:off x="0" y="4310282"/>
          <a:ext cx="3000000" cy="3000000"/>
        </p:xfrm>
        <a:graphic>
          <a:graphicData uri="http://schemas.openxmlformats.org/drawingml/2006/table">
            <a:tbl>
              <a:tblPr>
                <a:noFill/>
                <a:tableStyleId>{81D93470-F048-4B08-959D-0C06B5963DD1}</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925" name="Google Shape;925;p23"/>
          <p:cNvGraphicFramePr/>
          <p:nvPr/>
        </p:nvGraphicFramePr>
        <p:xfrm>
          <a:off x="0" y="5930283"/>
          <a:ext cx="3000000" cy="3000000"/>
        </p:xfrm>
        <a:graphic>
          <a:graphicData uri="http://schemas.openxmlformats.org/drawingml/2006/table">
            <a:tbl>
              <a:tblPr>
                <a:noFill/>
                <a:tableStyleId>{81D93470-F048-4B08-959D-0C06B5963DD1}</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926" name="Google Shape;926;p23"/>
          <p:cNvGraphicFramePr/>
          <p:nvPr/>
        </p:nvGraphicFramePr>
        <p:xfrm>
          <a:off x="1538203" y="1735820"/>
          <a:ext cx="3000000" cy="3000000"/>
        </p:xfrm>
        <a:graphic>
          <a:graphicData uri="http://schemas.openxmlformats.org/drawingml/2006/table">
            <a:tbl>
              <a:tblPr>
                <a:noFill/>
                <a:tableStyleId>{81D93470-F048-4B08-959D-0C06B5963DD1}</a:tableStyleId>
              </a:tblPr>
              <a:tblGrid>
                <a:gridCol w="1749750"/>
                <a:gridCol w="1798050"/>
                <a:gridCol w="1694200"/>
                <a:gridCol w="1853600"/>
              </a:tblGrid>
              <a:tr h="547700">
                <a:tc>
                  <a:txBody>
                    <a:bodyPr/>
                    <a:lstStyle/>
                    <a:p>
                      <a:pPr indent="0" lvl="0" marL="0" marR="0" rtl="0" algn="ctr">
                        <a:lnSpc>
                          <a:spcPct val="100000"/>
                        </a:lnSpc>
                        <a:spcBef>
                          <a:spcPts val="0"/>
                        </a:spcBef>
                        <a:spcAft>
                          <a:spcPts val="0"/>
                        </a:spcAft>
                        <a:buClr>
                          <a:srgbClr val="000000"/>
                        </a:buClr>
                        <a:buSzPts val="1400"/>
                        <a:buFont typeface="Arial"/>
                        <a:buNone/>
                      </a:pPr>
                      <a:r>
                        <a:rPr lang="ko-KR" sz="1400" u="none" cap="none" strike="noStrike">
                          <a:solidFill>
                            <a:schemeClr val="dk1"/>
                          </a:solidFill>
                        </a:rPr>
                        <a:t>작업정보</a:t>
                      </a:r>
                      <a:endParaRPr sz="1400" u="none" cap="none" strike="noStrike"/>
                    </a:p>
                  </a:txBody>
                  <a:tcPr marT="45725" marB="45725" marR="100575" marL="100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3B3D7"/>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400" u="none" cap="none" strike="noStrike">
                          <a:solidFill>
                            <a:schemeClr val="lt1"/>
                          </a:solidFill>
                        </a:rPr>
                        <a:t>산출물 정보</a:t>
                      </a:r>
                      <a:endParaRPr sz="1400" u="none" cap="none" strike="noStrike"/>
                    </a:p>
                  </a:txBody>
                  <a:tcPr marT="45725" marB="45725" marR="100575" marL="100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3B3D7"/>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400" u="none" cap="none" strike="noStrike">
                          <a:solidFill>
                            <a:schemeClr val="lt1"/>
                          </a:solidFill>
                        </a:rPr>
                        <a:t>이슈 정보</a:t>
                      </a:r>
                      <a:endParaRPr sz="1400" u="none" cap="none" strike="noStrike"/>
                    </a:p>
                  </a:txBody>
                  <a:tcPr marT="45725" marB="45725" marR="100575" marL="100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3B3D7"/>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400" u="none" cap="none" strike="noStrike">
                          <a:solidFill>
                            <a:schemeClr val="lt1"/>
                          </a:solidFill>
                        </a:rPr>
                        <a:t>히스토리</a:t>
                      </a:r>
                      <a:endParaRPr sz="1400" u="none" cap="none" strike="noStrike"/>
                    </a:p>
                  </a:txBody>
                  <a:tcPr marT="45725" marB="45725" marR="100575" marL="100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3B3D7"/>
                    </a:solidFill>
                  </a:tcPr>
                </a:tc>
              </a:tr>
              <a:tr h="4055475">
                <a:tc gridSpan="4">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      프로젝트명 :  프로젝트 이름                       스테이지명 :  스테이지명</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            작업명 :  작업 이름                                  담당자 :  담당자 이름</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               시작 :                               완료 :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             완료율 :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      메모</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c hMerge="1"/>
              </a:tr>
            </a:tbl>
          </a:graphicData>
        </a:graphic>
      </p:graphicFrame>
      <p:sp>
        <p:nvSpPr>
          <p:cNvPr id="927" name="Google Shape;927;p23"/>
          <p:cNvSpPr/>
          <p:nvPr/>
        </p:nvSpPr>
        <p:spPr>
          <a:xfrm>
            <a:off x="2260559" y="4405314"/>
            <a:ext cx="5969041" cy="1372916"/>
          </a:xfrm>
          <a:prstGeom prst="roundRect">
            <a:avLst>
              <a:gd fmla="val 16667" name="adj"/>
            </a:avLst>
          </a:prstGeom>
          <a:solidFill>
            <a:schemeClr val="lt1"/>
          </a:solidFill>
          <a:ln cap="flat" cmpd="sng" w="12700">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ko-KR" sz="1050" u="none" cap="none" strike="noStrike">
                <a:solidFill>
                  <a:srgbClr val="000000"/>
                </a:solidFill>
                <a:latin typeface="Arial"/>
                <a:ea typeface="Arial"/>
                <a:cs typeface="Arial"/>
                <a:sym typeface="Arial"/>
              </a:rPr>
              <a:t>메모는 계속 수정 가능</a:t>
            </a:r>
            <a:endParaRPr b="0" i="0" sz="1400" u="none" cap="none" strike="noStrike">
              <a:solidFill>
                <a:srgbClr val="000000"/>
              </a:solidFill>
              <a:latin typeface="Arial"/>
              <a:ea typeface="Arial"/>
              <a:cs typeface="Arial"/>
              <a:sym typeface="Arial"/>
            </a:endParaRPr>
          </a:p>
        </p:txBody>
      </p:sp>
      <p:sp>
        <p:nvSpPr>
          <p:cNvPr id="928" name="Google Shape;928;p23"/>
          <p:cNvSpPr/>
          <p:nvPr/>
        </p:nvSpPr>
        <p:spPr>
          <a:xfrm>
            <a:off x="2934733" y="3235279"/>
            <a:ext cx="1338373" cy="321013"/>
          </a:xfrm>
          <a:prstGeom prst="roundRect">
            <a:avLst>
              <a:gd fmla="val 16667" name="adj"/>
            </a:avLst>
          </a:prstGeom>
          <a:no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7F7F7F"/>
                </a:solidFill>
                <a:latin typeface="Arial"/>
                <a:ea typeface="Arial"/>
                <a:cs typeface="Arial"/>
                <a:sym typeface="Arial"/>
              </a:rPr>
              <a:t>2022-07-14</a:t>
            </a:r>
            <a:endParaRPr b="0" i="0" sz="1100" u="none" cap="none" strike="noStrike">
              <a:solidFill>
                <a:srgbClr val="7F7F7F"/>
              </a:solidFill>
              <a:latin typeface="Arial"/>
              <a:ea typeface="Arial"/>
              <a:cs typeface="Arial"/>
              <a:sym typeface="Arial"/>
            </a:endParaRPr>
          </a:p>
        </p:txBody>
      </p:sp>
      <p:sp>
        <p:nvSpPr>
          <p:cNvPr id="929" name="Google Shape;929;p23"/>
          <p:cNvSpPr/>
          <p:nvPr/>
        </p:nvSpPr>
        <p:spPr>
          <a:xfrm>
            <a:off x="2934733" y="3780234"/>
            <a:ext cx="834634" cy="321013"/>
          </a:xfrm>
          <a:prstGeom prst="roundRect">
            <a:avLst>
              <a:gd fmla="val 16667" name="adj"/>
            </a:avLst>
          </a:prstGeom>
          <a:no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7F7F7F"/>
                </a:solidFill>
                <a:latin typeface="Arial"/>
                <a:ea typeface="Arial"/>
                <a:cs typeface="Arial"/>
                <a:sym typeface="Arial"/>
              </a:rPr>
              <a:t>100%</a:t>
            </a:r>
            <a:endParaRPr b="0" i="0" sz="1100" u="none" cap="none" strike="noStrike">
              <a:solidFill>
                <a:srgbClr val="7F7F7F"/>
              </a:solidFill>
              <a:latin typeface="Arial"/>
              <a:ea typeface="Arial"/>
              <a:cs typeface="Arial"/>
              <a:sym typeface="Arial"/>
            </a:endParaRPr>
          </a:p>
        </p:txBody>
      </p:sp>
      <p:sp>
        <p:nvSpPr>
          <p:cNvPr id="930" name="Google Shape;930;p23"/>
          <p:cNvSpPr/>
          <p:nvPr/>
        </p:nvSpPr>
        <p:spPr>
          <a:xfrm>
            <a:off x="3974248" y="3780233"/>
            <a:ext cx="1213768" cy="321013"/>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완료승인요청</a:t>
            </a:r>
            <a:endParaRPr b="0" i="0" sz="1400" u="none" cap="none" strike="noStrike">
              <a:solidFill>
                <a:srgbClr val="000000"/>
              </a:solidFill>
              <a:latin typeface="Arial"/>
              <a:ea typeface="Arial"/>
              <a:cs typeface="Arial"/>
              <a:sym typeface="Arial"/>
            </a:endParaRPr>
          </a:p>
        </p:txBody>
      </p:sp>
      <p:sp>
        <p:nvSpPr>
          <p:cNvPr id="931" name="Google Shape;931;p23"/>
          <p:cNvSpPr/>
          <p:nvPr/>
        </p:nvSpPr>
        <p:spPr>
          <a:xfrm>
            <a:off x="7283841" y="5884028"/>
            <a:ext cx="566380" cy="321013"/>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저장</a:t>
            </a:r>
            <a:endParaRPr b="0" i="0" sz="1100" u="none" cap="none" strike="noStrike">
              <a:solidFill>
                <a:srgbClr val="FFFFFF"/>
              </a:solidFill>
              <a:latin typeface="Arial"/>
              <a:ea typeface="Arial"/>
              <a:cs typeface="Arial"/>
              <a:sym typeface="Arial"/>
            </a:endParaRPr>
          </a:p>
        </p:txBody>
      </p:sp>
      <p:sp>
        <p:nvSpPr>
          <p:cNvPr id="932" name="Google Shape;932;p23"/>
          <p:cNvSpPr/>
          <p:nvPr/>
        </p:nvSpPr>
        <p:spPr>
          <a:xfrm>
            <a:off x="7958807" y="5884028"/>
            <a:ext cx="566380" cy="321013"/>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4F81BD"/>
                </a:solidFill>
                <a:latin typeface="Arial"/>
                <a:ea typeface="Arial"/>
                <a:cs typeface="Arial"/>
                <a:sym typeface="Arial"/>
              </a:rPr>
              <a:t>취소</a:t>
            </a:r>
            <a:endParaRPr b="0" i="0" sz="1400" u="none" cap="none" strike="noStrike">
              <a:solidFill>
                <a:srgbClr val="000000"/>
              </a:solidFill>
              <a:latin typeface="Arial"/>
              <a:ea typeface="Arial"/>
              <a:cs typeface="Arial"/>
              <a:sym typeface="Arial"/>
            </a:endParaRPr>
          </a:p>
        </p:txBody>
      </p:sp>
      <p:sp>
        <p:nvSpPr>
          <p:cNvPr id="933" name="Google Shape;933;p23"/>
          <p:cNvSpPr/>
          <p:nvPr/>
        </p:nvSpPr>
        <p:spPr>
          <a:xfrm>
            <a:off x="5092938" y="3211062"/>
            <a:ext cx="1338373" cy="321013"/>
          </a:xfrm>
          <a:prstGeom prst="roundRect">
            <a:avLst>
              <a:gd fmla="val 16667" name="adj"/>
            </a:avLst>
          </a:prstGeom>
          <a:no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7F7F7F"/>
                </a:solidFill>
                <a:latin typeface="Arial"/>
                <a:ea typeface="Arial"/>
                <a:cs typeface="Arial"/>
                <a:sym typeface="Arial"/>
              </a:rPr>
              <a:t>2022-07-14</a:t>
            </a:r>
            <a:endParaRPr b="0" i="0" sz="1100" u="none" cap="none" strike="noStrike">
              <a:solidFill>
                <a:srgbClr val="7F7F7F"/>
              </a:solidFill>
              <a:latin typeface="Arial"/>
              <a:ea typeface="Arial"/>
              <a:cs typeface="Arial"/>
              <a:sym typeface="Arial"/>
            </a:endParaRPr>
          </a:p>
        </p:txBody>
      </p:sp>
      <p:sp>
        <p:nvSpPr>
          <p:cNvPr id="934" name="Google Shape;934;p23"/>
          <p:cNvSpPr/>
          <p:nvPr/>
        </p:nvSpPr>
        <p:spPr>
          <a:xfrm>
            <a:off x="5224550" y="3972330"/>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1</a:t>
            </a:r>
            <a:endParaRPr b="0" i="0" sz="1400" u="none" cap="none" strike="noStrike">
              <a:solidFill>
                <a:srgbClr val="C0504D"/>
              </a:solidFill>
              <a:latin typeface="Arial"/>
              <a:ea typeface="Arial"/>
              <a:cs typeface="Arial"/>
              <a:sym typeface="Arial"/>
            </a:endParaRPr>
          </a:p>
        </p:txBody>
      </p:sp>
      <p:sp>
        <p:nvSpPr>
          <p:cNvPr id="935" name="Google Shape;935;p23"/>
          <p:cNvSpPr/>
          <p:nvPr/>
        </p:nvSpPr>
        <p:spPr>
          <a:xfrm>
            <a:off x="3491241" y="3647681"/>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2</a:t>
            </a:r>
            <a:endParaRPr b="0" i="0" sz="1400" u="none" cap="none" strike="noStrike">
              <a:solidFill>
                <a:srgbClr val="C0504D"/>
              </a:solidFill>
              <a:latin typeface="Arial"/>
              <a:ea typeface="Arial"/>
              <a:cs typeface="Arial"/>
              <a:sym typeface="Arial"/>
            </a:endParaRPr>
          </a:p>
        </p:txBody>
      </p:sp>
      <p:sp>
        <p:nvSpPr>
          <p:cNvPr id="936" name="Google Shape;936;p23"/>
          <p:cNvSpPr/>
          <p:nvPr/>
        </p:nvSpPr>
        <p:spPr>
          <a:xfrm>
            <a:off x="6903388" y="5667135"/>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3</a:t>
            </a:r>
            <a:endParaRPr b="0" i="0" sz="1400" u="none" cap="none" strike="noStrike">
              <a:solidFill>
                <a:srgbClr val="C0504D"/>
              </a:solidFill>
              <a:latin typeface="Arial"/>
              <a:ea typeface="Arial"/>
              <a:cs typeface="Arial"/>
              <a:sym typeface="Arial"/>
            </a:endParaRPr>
          </a:p>
        </p:txBody>
      </p:sp>
      <p:sp>
        <p:nvSpPr>
          <p:cNvPr id="937" name="Google Shape;937;p23"/>
          <p:cNvSpPr/>
          <p:nvPr/>
        </p:nvSpPr>
        <p:spPr>
          <a:xfrm>
            <a:off x="8273359" y="5589550"/>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4</a:t>
            </a:r>
            <a:endParaRPr b="0" i="0" sz="1400" u="none" cap="none" strike="noStrike">
              <a:solidFill>
                <a:srgbClr val="C0504D"/>
              </a:solidFill>
              <a:latin typeface="Arial"/>
              <a:ea typeface="Arial"/>
              <a:cs typeface="Arial"/>
              <a:sym typeface="Arial"/>
            </a:endParaRPr>
          </a:p>
        </p:txBody>
      </p:sp>
      <p:sp>
        <p:nvSpPr>
          <p:cNvPr id="938" name="Google Shape;938;p23"/>
          <p:cNvSpPr/>
          <p:nvPr/>
        </p:nvSpPr>
        <p:spPr>
          <a:xfrm>
            <a:off x="3608962" y="1734891"/>
            <a:ext cx="1213768" cy="492743"/>
          </a:xfrm>
          <a:prstGeom prst="roundRect">
            <a:avLst>
              <a:gd fmla="val 16667" name="adj"/>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3"/>
          <p:cNvSpPr/>
          <p:nvPr/>
        </p:nvSpPr>
        <p:spPr>
          <a:xfrm>
            <a:off x="5467772" y="1744180"/>
            <a:ext cx="1213768" cy="492743"/>
          </a:xfrm>
          <a:prstGeom prst="roundRect">
            <a:avLst>
              <a:gd fmla="val 16667" name="adj"/>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3"/>
          <p:cNvSpPr/>
          <p:nvPr/>
        </p:nvSpPr>
        <p:spPr>
          <a:xfrm>
            <a:off x="7164547" y="1751114"/>
            <a:ext cx="1213768" cy="492743"/>
          </a:xfrm>
          <a:prstGeom prst="roundRect">
            <a:avLst>
              <a:gd fmla="val 16667" name="adj"/>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3"/>
          <p:cNvSpPr/>
          <p:nvPr/>
        </p:nvSpPr>
        <p:spPr>
          <a:xfrm>
            <a:off x="1835471" y="1761280"/>
            <a:ext cx="1213768" cy="492743"/>
          </a:xfrm>
          <a:prstGeom prst="roundRect">
            <a:avLst>
              <a:gd fmla="val 16667" name="adj"/>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3"/>
          <p:cNvSpPr/>
          <p:nvPr/>
        </p:nvSpPr>
        <p:spPr>
          <a:xfrm>
            <a:off x="2236889" y="1423167"/>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5</a:t>
            </a:r>
            <a:endParaRPr b="0" i="0" sz="1400" u="none" cap="none" strike="noStrike">
              <a:solidFill>
                <a:srgbClr val="C0504D"/>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24"/>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solidFill>
                  <a:schemeClr val="dk1"/>
                </a:solidFill>
              </a:rPr>
              <a:t>내 작업 &gt; 작업리스트 &gt; 작업상세 &gt; 작업정보</a:t>
            </a:r>
            <a:endParaRPr>
              <a:solidFill>
                <a:schemeClr val="dk1"/>
              </a:solidFill>
            </a:endParaRPr>
          </a:p>
        </p:txBody>
      </p:sp>
      <p:sp>
        <p:nvSpPr>
          <p:cNvPr id="948" name="Google Shape;948;p24"/>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t/>
            </a:r>
            <a:endParaRPr/>
          </a:p>
        </p:txBody>
      </p:sp>
      <p:graphicFrame>
        <p:nvGraphicFramePr>
          <p:cNvPr id="949" name="Google Shape;949;p24"/>
          <p:cNvGraphicFramePr/>
          <p:nvPr/>
        </p:nvGraphicFramePr>
        <p:xfrm>
          <a:off x="9116780" y="476672"/>
          <a:ext cx="3000000" cy="3000000"/>
        </p:xfrm>
        <a:graphic>
          <a:graphicData uri="http://schemas.openxmlformats.org/drawingml/2006/table">
            <a:tbl>
              <a:tblPr>
                <a:noFill/>
                <a:tableStyleId>{81D93470-F048-4B08-959D-0C06B5963DD1}</a:tableStyleId>
              </a:tblPr>
              <a:tblGrid>
                <a:gridCol w="352200"/>
                <a:gridCol w="2603700"/>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Summery에는 해당 페이지와 관련된 요약사항을 정리해주세요.</a:t>
                      </a:r>
                      <a:endParaRPr sz="14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Content_#001</a:t>
                      </a:r>
                      <a:endParaRPr sz="14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Content_#002</a:t>
                      </a:r>
                      <a:endParaRPr sz="14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Content_#003</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다운로드 클릭 시 등록된 산출물 파일 다운가능</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산출물 등록 페이지로 이동</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내 작업 &gt; 작업리스트 이동</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950" name="Google Shape;950;p24"/>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sp>
        <p:nvSpPr>
          <p:cNvPr id="951" name="Google Shape;951;p24"/>
          <p:cNvSpPr/>
          <p:nvPr/>
        </p:nvSpPr>
        <p:spPr>
          <a:xfrm>
            <a:off x="0" y="1190865"/>
            <a:ext cx="9116780" cy="538741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952" name="Google Shape;952;p24"/>
          <p:cNvGraphicFramePr/>
          <p:nvPr/>
        </p:nvGraphicFramePr>
        <p:xfrm>
          <a:off x="0" y="1734891"/>
          <a:ext cx="3000000" cy="3000000"/>
        </p:xfrm>
        <a:graphic>
          <a:graphicData uri="http://schemas.openxmlformats.org/drawingml/2006/table">
            <a:tbl>
              <a:tblPr>
                <a:noFill/>
                <a:tableStyleId>{81D93470-F048-4B08-959D-0C06B5963DD1}</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latin typeface="Malgun Gothic"/>
                          <a:ea typeface="Malgun Gothic"/>
                          <a:cs typeface="Malgun Gothic"/>
                          <a:sym typeface="Malgun Gothic"/>
                        </a:rPr>
                        <a:t>프로젝트별 현황</a:t>
                      </a:r>
                      <a:endParaRPr b="0" i="0" sz="11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953" name="Google Shape;953;p24"/>
          <p:cNvGraphicFramePr/>
          <p:nvPr/>
        </p:nvGraphicFramePr>
        <p:xfrm>
          <a:off x="0" y="3354885"/>
          <a:ext cx="3000000" cy="3000000"/>
        </p:xfrm>
        <a:graphic>
          <a:graphicData uri="http://schemas.openxmlformats.org/drawingml/2006/table">
            <a:tbl>
              <a:tblPr>
                <a:noFill/>
                <a:tableStyleId>{81D93470-F048-4B08-959D-0C06B5963DD1}</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954" name="Google Shape;954;p24"/>
          <p:cNvGraphicFramePr/>
          <p:nvPr/>
        </p:nvGraphicFramePr>
        <p:xfrm>
          <a:off x="0" y="4310282"/>
          <a:ext cx="3000000" cy="3000000"/>
        </p:xfrm>
        <a:graphic>
          <a:graphicData uri="http://schemas.openxmlformats.org/drawingml/2006/table">
            <a:tbl>
              <a:tblPr>
                <a:noFill/>
                <a:tableStyleId>{81D93470-F048-4B08-959D-0C06B5963DD1}</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955" name="Google Shape;955;p24"/>
          <p:cNvGraphicFramePr/>
          <p:nvPr/>
        </p:nvGraphicFramePr>
        <p:xfrm>
          <a:off x="0" y="5930283"/>
          <a:ext cx="3000000" cy="3000000"/>
        </p:xfrm>
        <a:graphic>
          <a:graphicData uri="http://schemas.openxmlformats.org/drawingml/2006/table">
            <a:tbl>
              <a:tblPr>
                <a:noFill/>
                <a:tableStyleId>{81D93470-F048-4B08-959D-0C06B5963DD1}</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956" name="Google Shape;956;p24"/>
          <p:cNvGraphicFramePr/>
          <p:nvPr/>
        </p:nvGraphicFramePr>
        <p:xfrm>
          <a:off x="1538203" y="1735820"/>
          <a:ext cx="3000000" cy="3000000"/>
        </p:xfrm>
        <a:graphic>
          <a:graphicData uri="http://schemas.openxmlformats.org/drawingml/2006/table">
            <a:tbl>
              <a:tblPr>
                <a:noFill/>
                <a:tableStyleId>{81D93470-F048-4B08-959D-0C06B5963DD1}</a:tableStyleId>
              </a:tblPr>
              <a:tblGrid>
                <a:gridCol w="1749750"/>
                <a:gridCol w="1798050"/>
                <a:gridCol w="1694200"/>
                <a:gridCol w="1853600"/>
              </a:tblGrid>
              <a:tr h="547700">
                <a:tc>
                  <a:txBody>
                    <a:bodyPr/>
                    <a:lstStyle/>
                    <a:p>
                      <a:pPr indent="0" lvl="0" marL="0" marR="0" rtl="0" algn="ctr">
                        <a:lnSpc>
                          <a:spcPct val="100000"/>
                        </a:lnSpc>
                        <a:spcBef>
                          <a:spcPts val="0"/>
                        </a:spcBef>
                        <a:spcAft>
                          <a:spcPts val="0"/>
                        </a:spcAft>
                        <a:buClr>
                          <a:srgbClr val="000000"/>
                        </a:buClr>
                        <a:buSzPts val="1400"/>
                        <a:buFont typeface="Arial"/>
                        <a:buNone/>
                      </a:pPr>
                      <a:r>
                        <a:rPr lang="ko-KR" sz="1400" u="none" cap="none" strike="noStrike">
                          <a:solidFill>
                            <a:schemeClr val="lt1"/>
                          </a:solidFill>
                        </a:rPr>
                        <a:t>작업정보</a:t>
                      </a:r>
                      <a:endParaRPr sz="1400" u="none" cap="none" strike="noStrike"/>
                    </a:p>
                  </a:txBody>
                  <a:tcPr marT="45725" marB="45725" marR="100575" marL="100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3B3D7"/>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400" u="none" cap="none" strike="noStrike">
                          <a:solidFill>
                            <a:schemeClr val="dk1"/>
                          </a:solidFill>
                        </a:rPr>
                        <a:t>산출물 정보</a:t>
                      </a:r>
                      <a:endParaRPr sz="1400" u="none" cap="none" strike="noStrike"/>
                    </a:p>
                  </a:txBody>
                  <a:tcPr marT="45725" marB="45725" marR="100575" marL="100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3B3D7"/>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400" u="none" cap="none" strike="noStrike">
                          <a:solidFill>
                            <a:schemeClr val="lt1"/>
                          </a:solidFill>
                        </a:rPr>
                        <a:t>이슈 정보</a:t>
                      </a:r>
                      <a:endParaRPr sz="1400" u="none" cap="none" strike="noStrike"/>
                    </a:p>
                  </a:txBody>
                  <a:tcPr marT="45725" marB="45725" marR="100575" marL="100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3B3D7"/>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400" u="none" cap="none" strike="noStrike">
                          <a:solidFill>
                            <a:schemeClr val="lt1"/>
                          </a:solidFill>
                        </a:rPr>
                        <a:t>히스토리</a:t>
                      </a:r>
                      <a:endParaRPr sz="1400" u="none" cap="none" strike="noStrike"/>
                    </a:p>
                  </a:txBody>
                  <a:tcPr marT="45725" marB="45725" marR="100575" marL="100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3B3D7"/>
                    </a:solidFill>
                  </a:tcPr>
                </a:tc>
              </a:tr>
              <a:tr h="4055475">
                <a:tc gridSpan="4">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c hMerge="1"/>
              </a:tr>
            </a:tbl>
          </a:graphicData>
        </a:graphic>
      </p:graphicFrame>
      <p:sp>
        <p:nvSpPr>
          <p:cNvPr id="957" name="Google Shape;957;p24"/>
          <p:cNvSpPr/>
          <p:nvPr/>
        </p:nvSpPr>
        <p:spPr>
          <a:xfrm>
            <a:off x="7958807" y="5884028"/>
            <a:ext cx="566380" cy="321013"/>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4F81BD"/>
                </a:solidFill>
                <a:latin typeface="Arial"/>
                <a:ea typeface="Arial"/>
                <a:cs typeface="Arial"/>
                <a:sym typeface="Arial"/>
              </a:rPr>
              <a:t>돌아가기</a:t>
            </a:r>
            <a:endParaRPr b="0" i="0" sz="1400" u="none" cap="none" strike="noStrike">
              <a:solidFill>
                <a:srgbClr val="000000"/>
              </a:solidFill>
              <a:latin typeface="Arial"/>
              <a:ea typeface="Arial"/>
              <a:cs typeface="Arial"/>
              <a:sym typeface="Arial"/>
            </a:endParaRPr>
          </a:p>
        </p:txBody>
      </p:sp>
      <p:sp>
        <p:nvSpPr>
          <p:cNvPr id="958" name="Google Shape;958;p24"/>
          <p:cNvSpPr/>
          <p:nvPr/>
        </p:nvSpPr>
        <p:spPr>
          <a:xfrm>
            <a:off x="1704748" y="2499156"/>
            <a:ext cx="1055196" cy="321013"/>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산출물 등록</a:t>
            </a:r>
            <a:endParaRPr b="0" i="0" sz="1400" u="none" cap="none" strike="noStrike">
              <a:solidFill>
                <a:srgbClr val="000000"/>
              </a:solidFill>
              <a:latin typeface="Arial"/>
              <a:ea typeface="Arial"/>
              <a:cs typeface="Arial"/>
              <a:sym typeface="Arial"/>
            </a:endParaRPr>
          </a:p>
        </p:txBody>
      </p:sp>
      <p:graphicFrame>
        <p:nvGraphicFramePr>
          <p:cNvPr id="959" name="Google Shape;959;p24"/>
          <p:cNvGraphicFramePr/>
          <p:nvPr/>
        </p:nvGraphicFramePr>
        <p:xfrm>
          <a:off x="1704748" y="3122493"/>
          <a:ext cx="3000000" cy="3000000"/>
        </p:xfrm>
        <a:graphic>
          <a:graphicData uri="http://schemas.openxmlformats.org/drawingml/2006/table">
            <a:tbl>
              <a:tblPr>
                <a:noFill/>
                <a:tableStyleId>{81D93470-F048-4B08-959D-0C06B5963DD1}</a:tableStyleId>
              </a:tblPr>
              <a:tblGrid>
                <a:gridCol w="700800"/>
                <a:gridCol w="2168425"/>
                <a:gridCol w="2017800"/>
                <a:gridCol w="1367050"/>
              </a:tblGrid>
              <a:tr h="359425">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버전</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파일명</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유형</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등록일자</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467525">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1</a:t>
                      </a:r>
                      <a:endParaRPr sz="10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산출물 파일 [다운로드]</a:t>
                      </a:r>
                      <a:endParaRPr sz="10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개발기획서</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2022-07-14</a:t>
                      </a:r>
                      <a:endParaRPr sz="10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37300">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상세설명</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gridSpan="3">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solidFill>
                            <a:schemeClr val="dk1"/>
                          </a:solidFill>
                        </a:rPr>
                        <a:t>상세설명내용입니다. </a:t>
                      </a:r>
                      <a:endParaRPr sz="10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r>
            </a:tbl>
          </a:graphicData>
        </a:graphic>
      </p:graphicFrame>
      <p:cxnSp>
        <p:nvCxnSpPr>
          <p:cNvPr id="960" name="Google Shape;960;p24"/>
          <p:cNvCxnSpPr/>
          <p:nvPr/>
        </p:nvCxnSpPr>
        <p:spPr>
          <a:xfrm>
            <a:off x="1704748" y="3025302"/>
            <a:ext cx="6495669" cy="0"/>
          </a:xfrm>
          <a:prstGeom prst="straightConnector1">
            <a:avLst/>
          </a:prstGeom>
          <a:noFill/>
          <a:ln cap="flat" cmpd="sng" w="19050">
            <a:solidFill>
              <a:srgbClr val="BFBFBF"/>
            </a:solidFill>
            <a:prstDash val="solid"/>
            <a:round/>
            <a:headEnd len="sm" w="sm" type="none"/>
            <a:tailEnd len="sm" w="sm" type="none"/>
          </a:ln>
        </p:spPr>
      </p:cxnSp>
      <p:graphicFrame>
        <p:nvGraphicFramePr>
          <p:cNvPr id="961" name="Google Shape;961;p24"/>
          <p:cNvGraphicFramePr/>
          <p:nvPr/>
        </p:nvGraphicFramePr>
        <p:xfrm>
          <a:off x="1704747" y="4503260"/>
          <a:ext cx="3000000" cy="3000000"/>
        </p:xfrm>
        <a:graphic>
          <a:graphicData uri="http://schemas.openxmlformats.org/drawingml/2006/table">
            <a:tbl>
              <a:tblPr>
                <a:noFill/>
                <a:tableStyleId>{81D93470-F048-4B08-959D-0C06B5963DD1}</a:tableStyleId>
              </a:tblPr>
              <a:tblGrid>
                <a:gridCol w="700800"/>
                <a:gridCol w="2168425"/>
                <a:gridCol w="2017800"/>
                <a:gridCol w="1367050"/>
              </a:tblGrid>
              <a:tr h="359425">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버전</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파일명</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유형</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등록일자</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437300">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2</a:t>
                      </a:r>
                      <a:endParaRPr sz="10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산출물 파일 _수정 [다운로드]</a:t>
                      </a:r>
                      <a:endParaRPr sz="10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이슈보고</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2022-07-14</a:t>
                      </a:r>
                      <a:endParaRPr sz="10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37300">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상세설명</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gridSpan="3">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solidFill>
                            <a:schemeClr val="dk1"/>
                          </a:solidFill>
                        </a:rPr>
                        <a:t>상세설명내용입니다. </a:t>
                      </a:r>
                      <a:endParaRPr sz="1000" u="none" cap="none" strike="noStrike">
                        <a:solidFill>
                          <a:schemeClr val="dk1"/>
                        </a:solidFil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r>
            </a:tbl>
          </a:graphicData>
        </a:graphic>
      </p:graphicFrame>
      <p:sp>
        <p:nvSpPr>
          <p:cNvPr id="962" name="Google Shape;962;p24"/>
          <p:cNvSpPr/>
          <p:nvPr/>
        </p:nvSpPr>
        <p:spPr>
          <a:xfrm>
            <a:off x="8122596" y="3122494"/>
            <a:ext cx="77821" cy="1819158"/>
          </a:xfrm>
          <a:prstGeom prst="roundRect">
            <a:avLst>
              <a:gd fmla="val 16667" name="adj"/>
            </a:avLst>
          </a:prstGeom>
          <a:solidFill>
            <a:srgbClr val="C5D8F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963" name="Google Shape;963;p24"/>
          <p:cNvSpPr/>
          <p:nvPr/>
        </p:nvSpPr>
        <p:spPr>
          <a:xfrm>
            <a:off x="4096142" y="3501208"/>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1</a:t>
            </a:r>
            <a:endParaRPr b="0" i="0" sz="1400" u="none" cap="none" strike="noStrike">
              <a:solidFill>
                <a:srgbClr val="C0504D"/>
              </a:solidFill>
              <a:latin typeface="Arial"/>
              <a:ea typeface="Arial"/>
              <a:cs typeface="Arial"/>
              <a:sym typeface="Arial"/>
            </a:endParaRPr>
          </a:p>
        </p:txBody>
      </p:sp>
      <p:sp>
        <p:nvSpPr>
          <p:cNvPr id="964" name="Google Shape;964;p24"/>
          <p:cNvSpPr/>
          <p:nvPr/>
        </p:nvSpPr>
        <p:spPr>
          <a:xfrm>
            <a:off x="2759944" y="2338649"/>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2</a:t>
            </a:r>
            <a:endParaRPr b="0" i="0" sz="1400" u="none" cap="none" strike="noStrike">
              <a:solidFill>
                <a:srgbClr val="C0504D"/>
              </a:solidFill>
              <a:latin typeface="Arial"/>
              <a:ea typeface="Arial"/>
              <a:cs typeface="Arial"/>
              <a:sym typeface="Arial"/>
            </a:endParaRPr>
          </a:p>
        </p:txBody>
      </p:sp>
      <p:sp>
        <p:nvSpPr>
          <p:cNvPr id="965" name="Google Shape;965;p24"/>
          <p:cNvSpPr/>
          <p:nvPr/>
        </p:nvSpPr>
        <p:spPr>
          <a:xfrm>
            <a:off x="7537087" y="5884028"/>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3</a:t>
            </a:r>
            <a:endParaRPr b="0" i="0" sz="1400" u="none" cap="none" strike="noStrike">
              <a:solidFill>
                <a:srgbClr val="C0504D"/>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25"/>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solidFill>
                  <a:schemeClr val="dk1"/>
                </a:solidFill>
              </a:rPr>
              <a:t>내 작업 &gt; 작업리스트 &gt; 작업상세 &gt; 작업정보</a:t>
            </a:r>
            <a:endParaRPr>
              <a:solidFill>
                <a:schemeClr val="dk1"/>
              </a:solidFill>
            </a:endParaRPr>
          </a:p>
        </p:txBody>
      </p:sp>
      <p:sp>
        <p:nvSpPr>
          <p:cNvPr id="971" name="Google Shape;971;p25"/>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t/>
            </a:r>
            <a:endParaRPr/>
          </a:p>
        </p:txBody>
      </p:sp>
      <p:graphicFrame>
        <p:nvGraphicFramePr>
          <p:cNvPr id="972" name="Google Shape;972;p25"/>
          <p:cNvGraphicFramePr/>
          <p:nvPr/>
        </p:nvGraphicFramePr>
        <p:xfrm>
          <a:off x="9116780" y="476672"/>
          <a:ext cx="3000000" cy="3000000"/>
        </p:xfrm>
        <a:graphic>
          <a:graphicData uri="http://schemas.openxmlformats.org/drawingml/2006/table">
            <a:tbl>
              <a:tblPr>
                <a:noFill/>
                <a:tableStyleId>{81D93470-F048-4B08-959D-0C06B5963DD1}</a:tableStyleId>
              </a:tblPr>
              <a:tblGrid>
                <a:gridCol w="352200"/>
                <a:gridCol w="2603700"/>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Summery에는 해당 페이지와 관련된 요약사항을 정리해주세요.</a:t>
                      </a:r>
                      <a:endParaRPr sz="14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Content_#001</a:t>
                      </a:r>
                      <a:endParaRPr sz="14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Content_#002</a:t>
                      </a:r>
                      <a:endParaRPr sz="14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Content_#003</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이슈제목 클릭 시 이슈 &gt; 이슈 상세보기 이동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이슈 &gt; 이슈 등록 창 이동 </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내 작업 &gt; 작업 리스트 이동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973" name="Google Shape;973;p25"/>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sp>
        <p:nvSpPr>
          <p:cNvPr id="974" name="Google Shape;974;p25"/>
          <p:cNvSpPr/>
          <p:nvPr/>
        </p:nvSpPr>
        <p:spPr>
          <a:xfrm>
            <a:off x="0" y="1190865"/>
            <a:ext cx="9116780" cy="538741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975" name="Google Shape;975;p25"/>
          <p:cNvGraphicFramePr/>
          <p:nvPr/>
        </p:nvGraphicFramePr>
        <p:xfrm>
          <a:off x="0" y="1734891"/>
          <a:ext cx="3000000" cy="3000000"/>
        </p:xfrm>
        <a:graphic>
          <a:graphicData uri="http://schemas.openxmlformats.org/drawingml/2006/table">
            <a:tbl>
              <a:tblPr>
                <a:noFill/>
                <a:tableStyleId>{81D93470-F048-4B08-959D-0C06B5963DD1}</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latin typeface="Malgun Gothic"/>
                          <a:ea typeface="Malgun Gothic"/>
                          <a:cs typeface="Malgun Gothic"/>
                          <a:sym typeface="Malgun Gothic"/>
                        </a:rPr>
                        <a:t>프로젝트별 현황</a:t>
                      </a:r>
                      <a:endParaRPr b="0" i="0" sz="11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976" name="Google Shape;976;p25"/>
          <p:cNvGraphicFramePr/>
          <p:nvPr/>
        </p:nvGraphicFramePr>
        <p:xfrm>
          <a:off x="0" y="3354885"/>
          <a:ext cx="3000000" cy="3000000"/>
        </p:xfrm>
        <a:graphic>
          <a:graphicData uri="http://schemas.openxmlformats.org/drawingml/2006/table">
            <a:tbl>
              <a:tblPr>
                <a:noFill/>
                <a:tableStyleId>{81D93470-F048-4B08-959D-0C06B5963DD1}</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977" name="Google Shape;977;p25"/>
          <p:cNvGraphicFramePr/>
          <p:nvPr/>
        </p:nvGraphicFramePr>
        <p:xfrm>
          <a:off x="0" y="4310282"/>
          <a:ext cx="3000000" cy="3000000"/>
        </p:xfrm>
        <a:graphic>
          <a:graphicData uri="http://schemas.openxmlformats.org/drawingml/2006/table">
            <a:tbl>
              <a:tblPr>
                <a:noFill/>
                <a:tableStyleId>{81D93470-F048-4B08-959D-0C06B5963DD1}</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978" name="Google Shape;978;p25"/>
          <p:cNvGraphicFramePr/>
          <p:nvPr/>
        </p:nvGraphicFramePr>
        <p:xfrm>
          <a:off x="0" y="5930283"/>
          <a:ext cx="3000000" cy="3000000"/>
        </p:xfrm>
        <a:graphic>
          <a:graphicData uri="http://schemas.openxmlformats.org/drawingml/2006/table">
            <a:tbl>
              <a:tblPr>
                <a:noFill/>
                <a:tableStyleId>{81D93470-F048-4B08-959D-0C06B5963DD1}</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979" name="Google Shape;979;p25"/>
          <p:cNvGraphicFramePr/>
          <p:nvPr/>
        </p:nvGraphicFramePr>
        <p:xfrm>
          <a:off x="1538203" y="1735820"/>
          <a:ext cx="3000000" cy="3000000"/>
        </p:xfrm>
        <a:graphic>
          <a:graphicData uri="http://schemas.openxmlformats.org/drawingml/2006/table">
            <a:tbl>
              <a:tblPr>
                <a:noFill/>
                <a:tableStyleId>{81D93470-F048-4B08-959D-0C06B5963DD1}</a:tableStyleId>
              </a:tblPr>
              <a:tblGrid>
                <a:gridCol w="1749750"/>
                <a:gridCol w="1798050"/>
                <a:gridCol w="1694200"/>
                <a:gridCol w="1853600"/>
              </a:tblGrid>
              <a:tr h="547700">
                <a:tc>
                  <a:txBody>
                    <a:bodyPr/>
                    <a:lstStyle/>
                    <a:p>
                      <a:pPr indent="0" lvl="0" marL="0" marR="0" rtl="0" algn="ctr">
                        <a:lnSpc>
                          <a:spcPct val="100000"/>
                        </a:lnSpc>
                        <a:spcBef>
                          <a:spcPts val="0"/>
                        </a:spcBef>
                        <a:spcAft>
                          <a:spcPts val="0"/>
                        </a:spcAft>
                        <a:buClr>
                          <a:srgbClr val="000000"/>
                        </a:buClr>
                        <a:buSzPts val="1400"/>
                        <a:buFont typeface="Arial"/>
                        <a:buNone/>
                      </a:pPr>
                      <a:r>
                        <a:rPr lang="ko-KR" sz="1400" u="none" cap="none" strike="noStrike">
                          <a:solidFill>
                            <a:schemeClr val="lt1"/>
                          </a:solidFill>
                        </a:rPr>
                        <a:t>작업정보</a:t>
                      </a:r>
                      <a:endParaRPr sz="1400" u="none" cap="none" strike="noStrike"/>
                    </a:p>
                  </a:txBody>
                  <a:tcPr marT="45725" marB="45725" marR="100575" marL="100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3B3D7"/>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400" u="none" cap="none" strike="noStrike">
                          <a:solidFill>
                            <a:schemeClr val="lt1"/>
                          </a:solidFill>
                        </a:rPr>
                        <a:t>산출물 정보</a:t>
                      </a:r>
                      <a:endParaRPr sz="1400" u="none" cap="none" strike="noStrike"/>
                    </a:p>
                  </a:txBody>
                  <a:tcPr marT="45725" marB="45725" marR="100575" marL="100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3B3D7"/>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400" u="none" cap="none" strike="noStrike">
                          <a:solidFill>
                            <a:schemeClr val="dk1"/>
                          </a:solidFill>
                        </a:rPr>
                        <a:t>이슈 정보</a:t>
                      </a:r>
                      <a:endParaRPr sz="1400" u="none" cap="none" strike="noStrike"/>
                    </a:p>
                  </a:txBody>
                  <a:tcPr marT="45725" marB="45725" marR="100575" marL="100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3B3D7"/>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400" u="none" cap="none" strike="noStrike">
                          <a:solidFill>
                            <a:schemeClr val="lt1"/>
                          </a:solidFill>
                        </a:rPr>
                        <a:t>히스토리</a:t>
                      </a:r>
                      <a:endParaRPr sz="1400" u="none" cap="none" strike="noStrike"/>
                    </a:p>
                  </a:txBody>
                  <a:tcPr marT="45725" marB="45725" marR="100575" marL="100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3B3D7"/>
                    </a:solidFill>
                  </a:tcPr>
                </a:tc>
              </a:tr>
              <a:tr h="4055475">
                <a:tc gridSpan="4">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c hMerge="1"/>
              </a:tr>
            </a:tbl>
          </a:graphicData>
        </a:graphic>
      </p:graphicFrame>
      <p:sp>
        <p:nvSpPr>
          <p:cNvPr id="980" name="Google Shape;980;p25"/>
          <p:cNvSpPr/>
          <p:nvPr/>
        </p:nvSpPr>
        <p:spPr>
          <a:xfrm>
            <a:off x="7704306" y="5884028"/>
            <a:ext cx="820881" cy="321013"/>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4F81BD"/>
                </a:solidFill>
                <a:latin typeface="Arial"/>
                <a:ea typeface="Arial"/>
                <a:cs typeface="Arial"/>
                <a:sym typeface="Arial"/>
              </a:rPr>
              <a:t>돌아가기</a:t>
            </a:r>
            <a:endParaRPr b="0" i="0" sz="1100" u="none" cap="none" strike="noStrike">
              <a:solidFill>
                <a:srgbClr val="4F81BD"/>
              </a:solidFill>
              <a:latin typeface="Arial"/>
              <a:ea typeface="Arial"/>
              <a:cs typeface="Arial"/>
              <a:sym typeface="Arial"/>
            </a:endParaRPr>
          </a:p>
        </p:txBody>
      </p:sp>
      <p:graphicFrame>
        <p:nvGraphicFramePr>
          <p:cNvPr id="981" name="Google Shape;981;p25"/>
          <p:cNvGraphicFramePr/>
          <p:nvPr/>
        </p:nvGraphicFramePr>
        <p:xfrm>
          <a:off x="1743203" y="3149032"/>
          <a:ext cx="3000000" cy="3000000"/>
        </p:xfrm>
        <a:graphic>
          <a:graphicData uri="http://schemas.openxmlformats.org/drawingml/2006/table">
            <a:tbl>
              <a:tblPr>
                <a:noFill/>
                <a:tableStyleId>{81D93470-F048-4B08-959D-0C06B5963DD1}</a:tableStyleId>
              </a:tblPr>
              <a:tblGrid>
                <a:gridCol w="702200"/>
                <a:gridCol w="1593525"/>
                <a:gridCol w="1177050"/>
                <a:gridCol w="943575"/>
                <a:gridCol w="1147875"/>
                <a:gridCol w="739300"/>
              </a:tblGrid>
              <a:tr h="440675">
                <a:tc>
                  <a:txBody>
                    <a:bodyPr/>
                    <a:lstStyle/>
                    <a:p>
                      <a:pPr indent="0" lvl="0" marL="0" marR="0" rtl="0" algn="ctr">
                        <a:lnSpc>
                          <a:spcPct val="100000"/>
                        </a:lnSpc>
                        <a:spcBef>
                          <a:spcPts val="0"/>
                        </a:spcBef>
                        <a:spcAft>
                          <a:spcPts val="0"/>
                        </a:spcAft>
                        <a:buClr>
                          <a:srgbClr val="000000"/>
                        </a:buClr>
                        <a:buSzPts val="1050"/>
                        <a:buFont typeface="Arial"/>
                        <a:buNone/>
                      </a:pPr>
                      <a:r>
                        <a:rPr lang="ko-KR" sz="1050" u="none" cap="none" strike="noStrike">
                          <a:solidFill>
                            <a:schemeClr val="dk1"/>
                          </a:solidFill>
                        </a:rPr>
                        <a:t>번호</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050"/>
                        <a:buFont typeface="Arial"/>
                        <a:buNone/>
                      </a:pPr>
                      <a:r>
                        <a:rPr lang="ko-KR" sz="1050" u="none" cap="none" strike="noStrike">
                          <a:solidFill>
                            <a:schemeClr val="dk1"/>
                          </a:solidFill>
                        </a:rPr>
                        <a:t>이슈제목</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050"/>
                        <a:buFont typeface="Arial"/>
                        <a:buNone/>
                      </a:pPr>
                      <a:r>
                        <a:rPr lang="ko-KR" sz="1050" u="none" cap="none" strike="noStrike">
                          <a:solidFill>
                            <a:schemeClr val="dk1"/>
                          </a:solidFill>
                        </a:rPr>
                        <a:t>이슈종류</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050"/>
                        <a:buFont typeface="Arial"/>
                        <a:buNone/>
                      </a:pPr>
                      <a:r>
                        <a:rPr lang="ko-KR" sz="1050" u="none" cap="none" strike="noStrike">
                          <a:solidFill>
                            <a:schemeClr val="dk1"/>
                          </a:solidFill>
                        </a:rPr>
                        <a:t>등록일</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050"/>
                        <a:buFont typeface="Arial"/>
                        <a:buNone/>
                      </a:pPr>
                      <a:r>
                        <a:rPr lang="ko-KR" sz="1050" u="none" cap="none" strike="noStrike">
                          <a:solidFill>
                            <a:schemeClr val="dk1"/>
                          </a:solidFill>
                        </a:rPr>
                        <a:t>조치희망일</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050"/>
                        <a:buFont typeface="Arial"/>
                        <a:buNone/>
                      </a:pPr>
                      <a:r>
                        <a:rPr lang="ko-KR" sz="1050" u="none" cap="none" strike="noStrike">
                          <a:solidFill>
                            <a:schemeClr val="dk1"/>
                          </a:solidFill>
                        </a:rPr>
                        <a:t>조치상태</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440675">
                <a:tc>
                  <a:txBody>
                    <a:bodyPr/>
                    <a:lstStyle/>
                    <a:p>
                      <a:pPr indent="0" lvl="0" marL="0" marR="0" rtl="0" algn="ctr">
                        <a:lnSpc>
                          <a:spcPct val="100000"/>
                        </a:lnSpc>
                        <a:spcBef>
                          <a:spcPts val="0"/>
                        </a:spcBef>
                        <a:spcAft>
                          <a:spcPts val="0"/>
                        </a:spcAft>
                        <a:buClr>
                          <a:srgbClr val="000000"/>
                        </a:buClr>
                        <a:buSzPts val="1050"/>
                        <a:buFont typeface="Arial"/>
                        <a:buNone/>
                      </a:pPr>
                      <a:r>
                        <a:rPr lang="ko-KR" sz="1050" u="none" cap="none" strike="noStrike">
                          <a:solidFill>
                            <a:schemeClr val="dk1"/>
                          </a:solidFill>
                        </a:rPr>
                        <a:t>1</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ko-KR" sz="1050" u="sng" cap="none" strike="noStrike">
                          <a:solidFill>
                            <a:schemeClr val="dk1"/>
                          </a:solidFill>
                        </a:rPr>
                        <a:t>이슈제목</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rPr lang="ko-KR" sz="1050" u="none" cap="none" strike="noStrike">
                          <a:solidFill>
                            <a:schemeClr val="dk1"/>
                          </a:solidFill>
                        </a:rPr>
                        <a:t>오류</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rPr lang="ko-KR" sz="1050" u="none" cap="none" strike="noStrike">
                          <a:solidFill>
                            <a:schemeClr val="dk1"/>
                          </a:solidFill>
                        </a:rPr>
                        <a:t>2022-07-13</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rPr lang="ko-KR" sz="1050" u="none" cap="none" strike="noStrike">
                          <a:solidFill>
                            <a:schemeClr val="dk1"/>
                          </a:solidFill>
                        </a:rPr>
                        <a:t>2022-07-15</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rPr lang="ko-KR" sz="1050" u="none" cap="none" strike="noStrike">
                          <a:solidFill>
                            <a:schemeClr val="dk1"/>
                          </a:solidFill>
                        </a:rPr>
                        <a:t>조치완료</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40675">
                <a:tc>
                  <a:txBody>
                    <a:bodyPr/>
                    <a:lstStyle/>
                    <a:p>
                      <a:pPr indent="0" lvl="0" marL="0" marR="0" rtl="0" algn="ctr">
                        <a:lnSpc>
                          <a:spcPct val="100000"/>
                        </a:lnSpc>
                        <a:spcBef>
                          <a:spcPts val="0"/>
                        </a:spcBef>
                        <a:spcAft>
                          <a:spcPts val="0"/>
                        </a:spcAft>
                        <a:buClr>
                          <a:srgbClr val="000000"/>
                        </a:buClr>
                        <a:buSzPts val="1050"/>
                        <a:buFont typeface="Arial"/>
                        <a:buNone/>
                      </a:pPr>
                      <a:r>
                        <a:rPr lang="ko-KR" sz="1050" u="none" cap="none" strike="noStrike">
                          <a:solidFill>
                            <a:schemeClr val="dk1"/>
                          </a:solidFill>
                        </a:rPr>
                        <a:t>2</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40675">
                <a:tc>
                  <a:txBody>
                    <a:bodyPr/>
                    <a:lstStyle/>
                    <a:p>
                      <a:pPr indent="0" lvl="0" marL="0" marR="0" rtl="0" algn="ctr">
                        <a:lnSpc>
                          <a:spcPct val="100000"/>
                        </a:lnSpc>
                        <a:spcBef>
                          <a:spcPts val="0"/>
                        </a:spcBef>
                        <a:spcAft>
                          <a:spcPts val="0"/>
                        </a:spcAft>
                        <a:buClr>
                          <a:srgbClr val="000000"/>
                        </a:buClr>
                        <a:buSzPts val="1050"/>
                        <a:buFont typeface="Arial"/>
                        <a:buNone/>
                      </a:pPr>
                      <a:r>
                        <a:rPr lang="ko-KR" sz="1050" u="none" cap="none" strike="noStrike">
                          <a:solidFill>
                            <a:schemeClr val="dk1"/>
                          </a:solidFill>
                        </a:rPr>
                        <a:t>3</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40675">
                <a:tc>
                  <a:txBody>
                    <a:bodyPr/>
                    <a:lstStyle/>
                    <a:p>
                      <a:pPr indent="0" lvl="0" marL="0" marR="0" rtl="0" algn="ctr">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40675">
                <a:tc>
                  <a:txBody>
                    <a:bodyPr/>
                    <a:lstStyle/>
                    <a:p>
                      <a:pPr indent="0" lvl="0" marL="0" marR="0" rtl="0" algn="ctr">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50"/>
                        <a:buFont typeface="Arial"/>
                        <a:buNone/>
                      </a:pPr>
                      <a:r>
                        <a:t/>
                      </a:r>
                      <a:endParaRPr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982" name="Google Shape;982;p25"/>
          <p:cNvSpPr/>
          <p:nvPr/>
        </p:nvSpPr>
        <p:spPr>
          <a:xfrm>
            <a:off x="8251724" y="2930456"/>
            <a:ext cx="77821" cy="1819158"/>
          </a:xfrm>
          <a:prstGeom prst="roundRect">
            <a:avLst>
              <a:gd fmla="val 16667" name="adj"/>
            </a:avLst>
          </a:prstGeom>
          <a:solidFill>
            <a:srgbClr val="C5D8F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983" name="Google Shape;983;p25"/>
          <p:cNvSpPr/>
          <p:nvPr/>
        </p:nvSpPr>
        <p:spPr>
          <a:xfrm>
            <a:off x="1704748" y="2499156"/>
            <a:ext cx="1055196" cy="321013"/>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이슈 등록</a:t>
            </a:r>
            <a:endParaRPr b="0" i="0" sz="1400" u="none" cap="none" strike="noStrike">
              <a:solidFill>
                <a:srgbClr val="000000"/>
              </a:solidFill>
              <a:latin typeface="Arial"/>
              <a:ea typeface="Arial"/>
              <a:cs typeface="Arial"/>
              <a:sym typeface="Arial"/>
            </a:endParaRPr>
          </a:p>
        </p:txBody>
      </p:sp>
      <p:cxnSp>
        <p:nvCxnSpPr>
          <p:cNvPr id="984" name="Google Shape;984;p25"/>
          <p:cNvCxnSpPr/>
          <p:nvPr/>
        </p:nvCxnSpPr>
        <p:spPr>
          <a:xfrm>
            <a:off x="1704748" y="2930456"/>
            <a:ext cx="6495669" cy="0"/>
          </a:xfrm>
          <a:prstGeom prst="straightConnector1">
            <a:avLst/>
          </a:prstGeom>
          <a:noFill/>
          <a:ln cap="flat" cmpd="sng" w="19050">
            <a:solidFill>
              <a:srgbClr val="BFBFBF"/>
            </a:solidFill>
            <a:prstDash val="solid"/>
            <a:round/>
            <a:headEnd len="sm" w="sm" type="none"/>
            <a:tailEnd len="sm" w="sm" type="none"/>
          </a:ln>
        </p:spPr>
      </p:cxnSp>
      <p:sp>
        <p:nvSpPr>
          <p:cNvPr id="985" name="Google Shape;985;p25"/>
          <p:cNvSpPr/>
          <p:nvPr/>
        </p:nvSpPr>
        <p:spPr>
          <a:xfrm>
            <a:off x="3113648" y="3670281"/>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1</a:t>
            </a:r>
            <a:endParaRPr b="0" i="0" sz="1400" u="none" cap="none" strike="noStrike">
              <a:solidFill>
                <a:srgbClr val="C0504D"/>
              </a:solidFill>
              <a:latin typeface="Arial"/>
              <a:ea typeface="Arial"/>
              <a:cs typeface="Arial"/>
              <a:sym typeface="Arial"/>
            </a:endParaRPr>
          </a:p>
        </p:txBody>
      </p:sp>
      <p:sp>
        <p:nvSpPr>
          <p:cNvPr id="986" name="Google Shape;986;p25"/>
          <p:cNvSpPr/>
          <p:nvPr/>
        </p:nvSpPr>
        <p:spPr>
          <a:xfrm>
            <a:off x="2793432" y="2348818"/>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2</a:t>
            </a:r>
            <a:endParaRPr b="0" i="0" sz="1400" u="none" cap="none" strike="noStrike">
              <a:solidFill>
                <a:srgbClr val="C0504D"/>
              </a:solidFill>
              <a:latin typeface="Arial"/>
              <a:ea typeface="Arial"/>
              <a:cs typeface="Arial"/>
              <a:sym typeface="Arial"/>
            </a:endParaRPr>
          </a:p>
        </p:txBody>
      </p:sp>
      <p:sp>
        <p:nvSpPr>
          <p:cNvPr id="987" name="Google Shape;987;p25"/>
          <p:cNvSpPr/>
          <p:nvPr/>
        </p:nvSpPr>
        <p:spPr>
          <a:xfrm>
            <a:off x="7470633" y="5793022"/>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3</a:t>
            </a:r>
            <a:endParaRPr b="0" i="0" sz="1400" u="none" cap="none" strike="noStrike">
              <a:solidFill>
                <a:srgbClr val="C0504D"/>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26"/>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solidFill>
                  <a:schemeClr val="dk1"/>
                </a:solidFill>
              </a:rPr>
              <a:t>내 작업 &gt; 작업리스트 &gt; 작업상세 &gt; 작업정보</a:t>
            </a:r>
            <a:endParaRPr>
              <a:solidFill>
                <a:schemeClr val="dk1"/>
              </a:solidFill>
            </a:endParaRPr>
          </a:p>
        </p:txBody>
      </p:sp>
      <p:sp>
        <p:nvSpPr>
          <p:cNvPr id="993" name="Google Shape;993;p26"/>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t/>
            </a:r>
            <a:endParaRPr/>
          </a:p>
        </p:txBody>
      </p:sp>
      <p:graphicFrame>
        <p:nvGraphicFramePr>
          <p:cNvPr id="994" name="Google Shape;994;p26"/>
          <p:cNvGraphicFramePr/>
          <p:nvPr/>
        </p:nvGraphicFramePr>
        <p:xfrm>
          <a:off x="9116780" y="476672"/>
          <a:ext cx="3000000" cy="3000000"/>
        </p:xfrm>
        <a:graphic>
          <a:graphicData uri="http://schemas.openxmlformats.org/drawingml/2006/table">
            <a:tbl>
              <a:tblPr>
                <a:noFill/>
                <a:tableStyleId>{81D93470-F048-4B08-959D-0C06B5963DD1}</a:tableStyleId>
              </a:tblPr>
              <a:tblGrid>
                <a:gridCol w="352200"/>
                <a:gridCol w="2603700"/>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Summery에는 해당 페이지와 관련된 요약사항을 정리해주세요.</a:t>
                      </a:r>
                      <a:endParaRPr sz="14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Content_#001</a:t>
                      </a:r>
                      <a:endParaRPr sz="14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Content_#002</a:t>
                      </a:r>
                      <a:endParaRPr sz="14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Content_#003</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내 작업 &gt; 작업리스트 페이지 이동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995" name="Google Shape;995;p26"/>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sp>
        <p:nvSpPr>
          <p:cNvPr id="996" name="Google Shape;996;p26"/>
          <p:cNvSpPr/>
          <p:nvPr/>
        </p:nvSpPr>
        <p:spPr>
          <a:xfrm>
            <a:off x="0" y="1190865"/>
            <a:ext cx="9116780" cy="538741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997" name="Google Shape;997;p26"/>
          <p:cNvGraphicFramePr/>
          <p:nvPr/>
        </p:nvGraphicFramePr>
        <p:xfrm>
          <a:off x="0" y="1734891"/>
          <a:ext cx="3000000" cy="3000000"/>
        </p:xfrm>
        <a:graphic>
          <a:graphicData uri="http://schemas.openxmlformats.org/drawingml/2006/table">
            <a:tbl>
              <a:tblPr>
                <a:noFill/>
                <a:tableStyleId>{81D93470-F048-4B08-959D-0C06B5963DD1}</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latin typeface="Malgun Gothic"/>
                          <a:ea typeface="Malgun Gothic"/>
                          <a:cs typeface="Malgun Gothic"/>
                          <a:sym typeface="Malgun Gothic"/>
                        </a:rPr>
                        <a:t>프로젝트별 현황</a:t>
                      </a:r>
                      <a:endParaRPr b="0" i="0" sz="11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998" name="Google Shape;998;p26"/>
          <p:cNvGraphicFramePr/>
          <p:nvPr/>
        </p:nvGraphicFramePr>
        <p:xfrm>
          <a:off x="0" y="3354885"/>
          <a:ext cx="3000000" cy="3000000"/>
        </p:xfrm>
        <a:graphic>
          <a:graphicData uri="http://schemas.openxmlformats.org/drawingml/2006/table">
            <a:tbl>
              <a:tblPr>
                <a:noFill/>
                <a:tableStyleId>{81D93470-F048-4B08-959D-0C06B5963DD1}</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999" name="Google Shape;999;p26"/>
          <p:cNvGraphicFramePr/>
          <p:nvPr/>
        </p:nvGraphicFramePr>
        <p:xfrm>
          <a:off x="0" y="4310282"/>
          <a:ext cx="3000000" cy="3000000"/>
        </p:xfrm>
        <a:graphic>
          <a:graphicData uri="http://schemas.openxmlformats.org/drawingml/2006/table">
            <a:tbl>
              <a:tblPr>
                <a:noFill/>
                <a:tableStyleId>{81D93470-F048-4B08-959D-0C06B5963DD1}</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000" name="Google Shape;1000;p26"/>
          <p:cNvGraphicFramePr/>
          <p:nvPr/>
        </p:nvGraphicFramePr>
        <p:xfrm>
          <a:off x="0" y="5930283"/>
          <a:ext cx="3000000" cy="3000000"/>
        </p:xfrm>
        <a:graphic>
          <a:graphicData uri="http://schemas.openxmlformats.org/drawingml/2006/table">
            <a:tbl>
              <a:tblPr>
                <a:noFill/>
                <a:tableStyleId>{81D93470-F048-4B08-959D-0C06B5963DD1}</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001" name="Google Shape;1001;p26"/>
          <p:cNvGraphicFramePr/>
          <p:nvPr/>
        </p:nvGraphicFramePr>
        <p:xfrm>
          <a:off x="1538203" y="1735820"/>
          <a:ext cx="3000000" cy="3000000"/>
        </p:xfrm>
        <a:graphic>
          <a:graphicData uri="http://schemas.openxmlformats.org/drawingml/2006/table">
            <a:tbl>
              <a:tblPr>
                <a:noFill/>
                <a:tableStyleId>{81D93470-F048-4B08-959D-0C06B5963DD1}</a:tableStyleId>
              </a:tblPr>
              <a:tblGrid>
                <a:gridCol w="1749750"/>
                <a:gridCol w="1798050"/>
                <a:gridCol w="1694200"/>
                <a:gridCol w="1853600"/>
              </a:tblGrid>
              <a:tr h="547700">
                <a:tc>
                  <a:txBody>
                    <a:bodyPr/>
                    <a:lstStyle/>
                    <a:p>
                      <a:pPr indent="0" lvl="0" marL="0" marR="0" rtl="0" algn="ctr">
                        <a:lnSpc>
                          <a:spcPct val="100000"/>
                        </a:lnSpc>
                        <a:spcBef>
                          <a:spcPts val="0"/>
                        </a:spcBef>
                        <a:spcAft>
                          <a:spcPts val="0"/>
                        </a:spcAft>
                        <a:buClr>
                          <a:srgbClr val="000000"/>
                        </a:buClr>
                        <a:buSzPts val="1400"/>
                        <a:buFont typeface="Arial"/>
                        <a:buNone/>
                      </a:pPr>
                      <a:r>
                        <a:rPr lang="ko-KR" sz="1400" u="none" cap="none" strike="noStrike">
                          <a:solidFill>
                            <a:schemeClr val="lt1"/>
                          </a:solidFill>
                        </a:rPr>
                        <a:t>작업정보</a:t>
                      </a:r>
                      <a:endParaRPr sz="1400" u="none" cap="none" strike="noStrike"/>
                    </a:p>
                  </a:txBody>
                  <a:tcPr marT="45725" marB="45725" marR="100575" marL="100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3B3D7"/>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400" u="none" cap="none" strike="noStrike">
                          <a:solidFill>
                            <a:schemeClr val="lt1"/>
                          </a:solidFill>
                        </a:rPr>
                        <a:t>산출물 정보</a:t>
                      </a:r>
                      <a:endParaRPr sz="1400" u="none" cap="none" strike="noStrike"/>
                    </a:p>
                  </a:txBody>
                  <a:tcPr marT="45725" marB="45725" marR="100575" marL="100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3B3D7"/>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400" u="none" cap="none" strike="noStrike">
                          <a:solidFill>
                            <a:schemeClr val="lt1"/>
                          </a:solidFill>
                        </a:rPr>
                        <a:t>이슈 정보</a:t>
                      </a:r>
                      <a:endParaRPr sz="1400" u="none" cap="none" strike="noStrike"/>
                    </a:p>
                  </a:txBody>
                  <a:tcPr marT="45725" marB="45725" marR="100575" marL="100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3B3D7"/>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400" u="none" cap="none" strike="noStrike">
                          <a:solidFill>
                            <a:schemeClr val="dk1"/>
                          </a:solidFill>
                        </a:rPr>
                        <a:t>히스토리</a:t>
                      </a:r>
                      <a:endParaRPr sz="1400" u="none" cap="none" strike="noStrike"/>
                    </a:p>
                  </a:txBody>
                  <a:tcPr marT="45725" marB="45725" marR="100575" marL="100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3B3D7"/>
                    </a:solidFill>
                  </a:tcPr>
                </a:tc>
              </a:tr>
              <a:tr h="4055475">
                <a:tc gridSpan="4">
                  <a:txBody>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Malgun Gothic"/>
                        <a:ea typeface="Malgun Gothic"/>
                        <a:cs typeface="Malgun Gothic"/>
                        <a:sym typeface="Malgun Gothic"/>
                      </a:endParaRPr>
                    </a:p>
                  </a:txBody>
                  <a:tcPr marT="45725" marB="45725" marR="100575" marL="100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c hMerge="1"/>
              </a:tr>
            </a:tbl>
          </a:graphicData>
        </a:graphic>
      </p:graphicFrame>
      <p:graphicFrame>
        <p:nvGraphicFramePr>
          <p:cNvPr id="1002" name="Google Shape;1002;p26"/>
          <p:cNvGraphicFramePr/>
          <p:nvPr/>
        </p:nvGraphicFramePr>
        <p:xfrm>
          <a:off x="1851157" y="3060452"/>
          <a:ext cx="3000000" cy="3000000"/>
        </p:xfrm>
        <a:graphic>
          <a:graphicData uri="http://schemas.openxmlformats.org/drawingml/2006/table">
            <a:tbl>
              <a:tblPr>
                <a:noFill/>
                <a:tableStyleId>{81D93470-F048-4B08-959D-0C06B5963DD1}</a:tableStyleId>
              </a:tblPr>
              <a:tblGrid>
                <a:gridCol w="428025"/>
                <a:gridCol w="3083675"/>
                <a:gridCol w="1284050"/>
                <a:gridCol w="1214675"/>
              </a:tblGrid>
              <a:tr h="411975">
                <a:tc>
                  <a:txBody>
                    <a:bodyPr/>
                    <a:lstStyle/>
                    <a:p>
                      <a:pPr indent="0" lvl="0" marL="0" marR="0" rtl="0" algn="l">
                        <a:lnSpc>
                          <a:spcPct val="100000"/>
                        </a:lnSpc>
                        <a:spcBef>
                          <a:spcPts val="0"/>
                        </a:spcBef>
                        <a:spcAft>
                          <a:spcPts val="0"/>
                        </a:spcAft>
                        <a:buClr>
                          <a:srgbClr val="000000"/>
                        </a:buClr>
                        <a:buSzPts val="1050"/>
                        <a:buFont typeface="Arial"/>
                        <a:buNone/>
                      </a:pPr>
                      <a:r>
                        <a:rPr b="0" lang="ko-KR" sz="1050" u="none" cap="none" strike="noStrike">
                          <a:solidFill>
                            <a:schemeClr val="dk1"/>
                          </a:solidFill>
                        </a:rPr>
                        <a:t>1</a:t>
                      </a:r>
                      <a:endParaRPr b="0"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b="0" lang="ko-KR" sz="1050" u="none" cap="none" strike="noStrike">
                          <a:solidFill>
                            <a:schemeClr val="dk1"/>
                          </a:solidFill>
                        </a:rPr>
                        <a:t>작업정보 수정 </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b="0" lang="ko-KR" sz="1050" u="none" cap="none" strike="noStrike">
                          <a:solidFill>
                            <a:schemeClr val="dk1"/>
                          </a:solidFill>
                        </a:rPr>
                        <a:t>수정</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b="0" lang="ko-KR" sz="1050" u="none" cap="none" strike="noStrike">
                          <a:solidFill>
                            <a:schemeClr val="dk1"/>
                          </a:solidFill>
                        </a:rPr>
                        <a:t>2022-07-11</a:t>
                      </a:r>
                      <a:endParaRPr b="0"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11975">
                <a:tc>
                  <a:txBody>
                    <a:bodyPr/>
                    <a:lstStyle/>
                    <a:p>
                      <a:pPr indent="0" lvl="0" marL="0" marR="0" rtl="0" algn="l">
                        <a:lnSpc>
                          <a:spcPct val="100000"/>
                        </a:lnSpc>
                        <a:spcBef>
                          <a:spcPts val="0"/>
                        </a:spcBef>
                        <a:spcAft>
                          <a:spcPts val="0"/>
                        </a:spcAft>
                        <a:buClr>
                          <a:srgbClr val="000000"/>
                        </a:buClr>
                        <a:buSzPts val="1050"/>
                        <a:buFont typeface="Arial"/>
                        <a:buNone/>
                      </a:pPr>
                      <a:r>
                        <a:rPr b="0" lang="ko-KR" sz="1050" u="none" cap="none" strike="noStrike">
                          <a:solidFill>
                            <a:schemeClr val="dk1"/>
                          </a:solidFill>
                        </a:rPr>
                        <a:t>2</a:t>
                      </a:r>
                      <a:endParaRPr b="0"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b="0" lang="ko-KR" sz="1050" u="none" cap="none" strike="noStrike">
                          <a:solidFill>
                            <a:schemeClr val="dk1"/>
                          </a:solidFill>
                        </a:rPr>
                        <a:t>작업 파일 생성</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b="0" lang="ko-KR" sz="1050" u="none" cap="none" strike="noStrike">
                          <a:solidFill>
                            <a:schemeClr val="dk1"/>
                          </a:solidFill>
                        </a:rPr>
                        <a:t>생성</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rPr b="0" lang="ko-KR" sz="1050" u="none" cap="none" strike="noStrike">
                          <a:solidFill>
                            <a:schemeClr val="dk1"/>
                          </a:solidFill>
                        </a:rPr>
                        <a:t>2022-07-01</a:t>
                      </a:r>
                      <a:endParaRPr b="0"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11975">
                <a:tc>
                  <a:txBody>
                    <a:bodyPr/>
                    <a:lstStyle/>
                    <a:p>
                      <a:pPr indent="0" lvl="0" marL="0" marR="0" rtl="0" algn="l">
                        <a:lnSpc>
                          <a:spcPct val="100000"/>
                        </a:lnSpc>
                        <a:spcBef>
                          <a:spcPts val="0"/>
                        </a:spcBef>
                        <a:spcAft>
                          <a:spcPts val="0"/>
                        </a:spcAft>
                        <a:buClr>
                          <a:srgbClr val="000000"/>
                        </a:buClr>
                        <a:buSzPts val="1050"/>
                        <a:buFont typeface="Arial"/>
                        <a:buNone/>
                      </a:pPr>
                      <a:r>
                        <a:rPr b="0" lang="ko-KR" sz="1050" u="none" cap="none" strike="noStrike">
                          <a:solidFill>
                            <a:schemeClr val="dk1"/>
                          </a:solidFill>
                        </a:rPr>
                        <a:t>3</a:t>
                      </a:r>
                      <a:endParaRPr b="0"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b="0"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b="0"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b="0"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11975">
                <a:tc>
                  <a:txBody>
                    <a:bodyPr/>
                    <a:lstStyle/>
                    <a:p>
                      <a:pPr indent="0" lvl="0" marL="0" marR="0" rtl="0" algn="l">
                        <a:lnSpc>
                          <a:spcPct val="100000"/>
                        </a:lnSpc>
                        <a:spcBef>
                          <a:spcPts val="0"/>
                        </a:spcBef>
                        <a:spcAft>
                          <a:spcPts val="0"/>
                        </a:spcAft>
                        <a:buClr>
                          <a:srgbClr val="000000"/>
                        </a:buClr>
                        <a:buSzPts val="1050"/>
                        <a:buFont typeface="Arial"/>
                        <a:buNone/>
                      </a:pPr>
                      <a:r>
                        <a:rPr b="0" lang="ko-KR" sz="1050" u="none" cap="none" strike="noStrike">
                          <a:solidFill>
                            <a:schemeClr val="dk1"/>
                          </a:solidFill>
                        </a:rPr>
                        <a:t>4</a:t>
                      </a:r>
                      <a:endParaRPr b="0"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b="0"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b="0"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b="0"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11975">
                <a:tc>
                  <a:txBody>
                    <a:bodyPr/>
                    <a:lstStyle/>
                    <a:p>
                      <a:pPr indent="0" lvl="0" marL="0" marR="0" rtl="0" algn="l">
                        <a:lnSpc>
                          <a:spcPct val="100000"/>
                        </a:lnSpc>
                        <a:spcBef>
                          <a:spcPts val="0"/>
                        </a:spcBef>
                        <a:spcAft>
                          <a:spcPts val="0"/>
                        </a:spcAft>
                        <a:buClr>
                          <a:srgbClr val="000000"/>
                        </a:buClr>
                        <a:buSzPts val="1050"/>
                        <a:buFont typeface="Arial"/>
                        <a:buNone/>
                      </a:pPr>
                      <a:r>
                        <a:rPr b="0" lang="ko-KR" sz="1050" u="none" cap="none" strike="noStrike">
                          <a:solidFill>
                            <a:schemeClr val="dk1"/>
                          </a:solidFill>
                        </a:rPr>
                        <a:t>5</a:t>
                      </a:r>
                      <a:endParaRPr b="0"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b="0"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b="0"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50"/>
                        <a:buFont typeface="Arial"/>
                        <a:buNone/>
                      </a:pPr>
                      <a:r>
                        <a:t/>
                      </a:r>
                      <a:endParaRPr b="0" sz="105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1003" name="Google Shape;1003;p26"/>
          <p:cNvSpPr/>
          <p:nvPr/>
        </p:nvSpPr>
        <p:spPr>
          <a:xfrm>
            <a:off x="8064160" y="3204937"/>
            <a:ext cx="77821" cy="1819158"/>
          </a:xfrm>
          <a:prstGeom prst="roundRect">
            <a:avLst>
              <a:gd fmla="val 16667" name="adj"/>
            </a:avLst>
          </a:prstGeom>
          <a:solidFill>
            <a:srgbClr val="C5D8F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004" name="Google Shape;1004;p26"/>
          <p:cNvSpPr/>
          <p:nvPr/>
        </p:nvSpPr>
        <p:spPr>
          <a:xfrm>
            <a:off x="7704306" y="5884028"/>
            <a:ext cx="820881" cy="321013"/>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4F81BD"/>
                </a:solidFill>
                <a:latin typeface="Arial"/>
                <a:ea typeface="Arial"/>
                <a:cs typeface="Arial"/>
                <a:sym typeface="Arial"/>
              </a:rPr>
              <a:t>돌아가기</a:t>
            </a:r>
            <a:endParaRPr b="0" i="0" sz="1100" u="none" cap="none" strike="noStrike">
              <a:solidFill>
                <a:srgbClr val="4F81BD"/>
              </a:solidFill>
              <a:latin typeface="Arial"/>
              <a:ea typeface="Arial"/>
              <a:cs typeface="Arial"/>
              <a:sym typeface="Arial"/>
            </a:endParaRPr>
          </a:p>
        </p:txBody>
      </p:sp>
      <p:sp>
        <p:nvSpPr>
          <p:cNvPr id="1005" name="Google Shape;1005;p26"/>
          <p:cNvSpPr/>
          <p:nvPr/>
        </p:nvSpPr>
        <p:spPr>
          <a:xfrm>
            <a:off x="7524873" y="5741869"/>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1</a:t>
            </a:r>
            <a:endParaRPr b="0" i="0" sz="1400" u="none" cap="none" strike="noStrike">
              <a:solidFill>
                <a:srgbClr val="C0504D"/>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27"/>
          <p:cNvSpPr/>
          <p:nvPr/>
        </p:nvSpPr>
        <p:spPr>
          <a:xfrm>
            <a:off x="107647" y="1125186"/>
            <a:ext cx="9116780" cy="538741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7"/>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solidFill>
                  <a:schemeClr val="dk1"/>
                </a:solidFill>
              </a:rPr>
              <a:t>내 작업 &gt; 작업 리스트</a:t>
            </a:r>
            <a:endParaRPr>
              <a:solidFill>
                <a:schemeClr val="dk1"/>
              </a:solidFill>
            </a:endParaRPr>
          </a:p>
        </p:txBody>
      </p:sp>
      <p:sp>
        <p:nvSpPr>
          <p:cNvPr id="1012" name="Google Shape;1012;p27"/>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t/>
            </a:r>
            <a:endParaRPr/>
          </a:p>
        </p:txBody>
      </p:sp>
      <p:graphicFrame>
        <p:nvGraphicFramePr>
          <p:cNvPr id="1013" name="Google Shape;1013;p27"/>
          <p:cNvGraphicFramePr/>
          <p:nvPr/>
        </p:nvGraphicFramePr>
        <p:xfrm>
          <a:off x="8988358" y="476672"/>
          <a:ext cx="3000000" cy="3000000"/>
        </p:xfrm>
        <a:graphic>
          <a:graphicData uri="http://schemas.openxmlformats.org/drawingml/2006/table">
            <a:tbl>
              <a:tblPr>
                <a:noFill/>
                <a:tableStyleId>{81D93470-F048-4B08-959D-0C06B5963DD1}</a:tableStyleId>
              </a:tblPr>
              <a:tblGrid>
                <a:gridCol w="483925"/>
                <a:gridCol w="2716800"/>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Summery에는 해당 페이지와 관련된 요약사항을 정리해주세요.</a:t>
                      </a:r>
                      <a:endParaRPr sz="14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Content_#001</a:t>
                      </a:r>
                      <a:endParaRPr sz="14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Content_#002</a:t>
                      </a:r>
                      <a:endParaRPr sz="14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Content_#003</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프로젝트명 SELECT BAR</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산출물 카테고리 SELECT BAR</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조건에 맞는 산출물 필터링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전체 리스트 보기 </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산출물 &gt; 산출물 정보 상세보기 이동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하위버전 존재할 경우 버전보기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버전보기 클릭할 경우에만 나타남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8</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등록된 파일 다운로드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9</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한 페이지에 목록 최대 10번까지 가능 </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10</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다음 목록보기 페이지 이동</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014" name="Google Shape;1014;p27"/>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graphicFrame>
        <p:nvGraphicFramePr>
          <p:cNvPr id="1015" name="Google Shape;1015;p27"/>
          <p:cNvGraphicFramePr/>
          <p:nvPr/>
        </p:nvGraphicFramePr>
        <p:xfrm>
          <a:off x="107647" y="1713752"/>
          <a:ext cx="3000000" cy="3000000"/>
        </p:xfrm>
        <a:graphic>
          <a:graphicData uri="http://schemas.openxmlformats.org/drawingml/2006/table">
            <a:tbl>
              <a:tblPr>
                <a:noFill/>
                <a:tableStyleId>{81D93470-F048-4B08-959D-0C06B5963DD1}</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latin typeface="Malgun Gothic"/>
                          <a:ea typeface="Malgun Gothic"/>
                          <a:cs typeface="Malgun Gothic"/>
                          <a:sym typeface="Malgun Gothic"/>
                        </a:rPr>
                        <a:t>프로젝트별 현황</a:t>
                      </a:r>
                      <a:endParaRPr b="0" i="0" sz="11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1016" name="Google Shape;1016;p27"/>
          <p:cNvGraphicFramePr/>
          <p:nvPr/>
        </p:nvGraphicFramePr>
        <p:xfrm>
          <a:off x="107647" y="3333746"/>
          <a:ext cx="3000000" cy="3000000"/>
        </p:xfrm>
        <a:graphic>
          <a:graphicData uri="http://schemas.openxmlformats.org/drawingml/2006/table">
            <a:tbl>
              <a:tblPr>
                <a:noFill/>
                <a:tableStyleId>{81D93470-F048-4B08-959D-0C06B5963DD1}</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017" name="Google Shape;1017;p27"/>
          <p:cNvGraphicFramePr/>
          <p:nvPr/>
        </p:nvGraphicFramePr>
        <p:xfrm>
          <a:off x="107647" y="4289143"/>
          <a:ext cx="3000000" cy="3000000"/>
        </p:xfrm>
        <a:graphic>
          <a:graphicData uri="http://schemas.openxmlformats.org/drawingml/2006/table">
            <a:tbl>
              <a:tblPr>
                <a:noFill/>
                <a:tableStyleId>{81D93470-F048-4B08-959D-0C06B5963DD1}</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018" name="Google Shape;1018;p27"/>
          <p:cNvGraphicFramePr/>
          <p:nvPr/>
        </p:nvGraphicFramePr>
        <p:xfrm>
          <a:off x="107647" y="5909144"/>
          <a:ext cx="3000000" cy="3000000"/>
        </p:xfrm>
        <a:graphic>
          <a:graphicData uri="http://schemas.openxmlformats.org/drawingml/2006/table">
            <a:tbl>
              <a:tblPr>
                <a:noFill/>
                <a:tableStyleId>{81D93470-F048-4B08-959D-0C06B5963DD1}</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019" name="Google Shape;1019;p27"/>
          <p:cNvGraphicFramePr/>
          <p:nvPr/>
        </p:nvGraphicFramePr>
        <p:xfrm>
          <a:off x="1654029" y="2539949"/>
          <a:ext cx="3000000" cy="3000000"/>
        </p:xfrm>
        <a:graphic>
          <a:graphicData uri="http://schemas.openxmlformats.org/drawingml/2006/table">
            <a:tbl>
              <a:tblPr bandRow="1" firstRow="1">
                <a:noFill/>
                <a:tableStyleId>{571D393C-A136-4495-8265-795CADDEABD8}</a:tableStyleId>
              </a:tblPr>
              <a:tblGrid>
                <a:gridCol w="651025"/>
                <a:gridCol w="2558775"/>
                <a:gridCol w="925750"/>
                <a:gridCol w="925750"/>
                <a:gridCol w="1057075"/>
                <a:gridCol w="788975"/>
              </a:tblGrid>
              <a:tr h="424325">
                <a:tc>
                  <a:txBody>
                    <a:bodyPr/>
                    <a:lstStyle/>
                    <a:p>
                      <a:pPr indent="0" lvl="0" marL="0" marR="0" rtl="0" algn="l">
                        <a:lnSpc>
                          <a:spcPct val="100000"/>
                        </a:lnSpc>
                        <a:spcBef>
                          <a:spcPts val="0"/>
                        </a:spcBef>
                        <a:spcAft>
                          <a:spcPts val="0"/>
                        </a:spcAft>
                        <a:buClr>
                          <a:srgbClr val="000000"/>
                        </a:buClr>
                        <a:buSzPts val="1050"/>
                        <a:buFont typeface="Arial"/>
                        <a:buNone/>
                      </a:pPr>
                      <a:r>
                        <a:rPr lang="ko-KR" sz="1050" u="none" cap="none" strike="noStrike"/>
                        <a:t>번호</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ko-KR" sz="1050" u="none" cap="none" strike="noStrike"/>
                        <a:t>산출물 파일명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ko-KR" sz="1050" u="none" cap="none" strike="noStrike"/>
                        <a:t>프로젝트명</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ko-KR" sz="1050" u="none" cap="none" strike="noStrike"/>
                        <a:t>유형</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ko-KR" sz="1050" u="none" cap="none" strike="noStrike"/>
                        <a:t>등록일</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c>
                  <a:txBody>
                    <a:bodyPr/>
                    <a:lstStyle/>
                    <a:p>
                      <a:pPr indent="0" lvl="0" marL="0" marR="0" rtl="0" algn="l">
                        <a:lnSpc>
                          <a:spcPct val="100000"/>
                        </a:lnSpc>
                        <a:spcBef>
                          <a:spcPts val="0"/>
                        </a:spcBef>
                        <a:spcAft>
                          <a:spcPts val="0"/>
                        </a:spcAft>
                        <a:buClr>
                          <a:srgbClr val="000000"/>
                        </a:buClr>
                        <a:buSzPts val="1050"/>
                        <a:buFont typeface="Arial"/>
                        <a:buNone/>
                      </a:pPr>
                      <a:r>
                        <a:rPr lang="ko-KR" sz="1050" u="none" cap="none" strike="noStrike"/>
                        <a:t>다운로드</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7CCE4"/>
                    </a:solidFill>
                  </a:tcPr>
                </a:tc>
              </a:tr>
              <a:tr h="440425">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1</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산출물 파일 1.txt</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프로젝트명1</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개발기획서</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2022-03-01</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[다운로드]</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443400">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[ver1] 산출물파일</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프로젝트명</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2022-03-02</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[다운로드]</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43400">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[ver2] 산출뭎파일 .pdf</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2022-03-10</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[다운로드]</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43400">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2</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작업명입니다</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443400">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3</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443400">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443400">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bl>
          </a:graphicData>
        </a:graphic>
      </p:graphicFrame>
      <p:graphicFrame>
        <p:nvGraphicFramePr>
          <p:cNvPr id="1020" name="Google Shape;1020;p27"/>
          <p:cNvGraphicFramePr/>
          <p:nvPr/>
        </p:nvGraphicFramePr>
        <p:xfrm>
          <a:off x="4418135" y="6120072"/>
          <a:ext cx="3000000" cy="3000000"/>
        </p:xfrm>
        <a:graphic>
          <a:graphicData uri="http://schemas.openxmlformats.org/drawingml/2006/table">
            <a:tbl>
              <a:tblPr>
                <a:noFill/>
                <a:tableStyleId>{81D93470-F048-4B08-959D-0C06B5963DD1}</a:tableStyleId>
              </a:tblPr>
              <a:tblGrid>
                <a:gridCol w="563675"/>
                <a:gridCol w="563675"/>
                <a:gridCol w="563675"/>
              </a:tblGrid>
              <a:tr h="158975">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&lt;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1/3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&gt;</a:t>
                      </a:r>
                      <a:endParaRPr sz="1400" u="none" cap="none" strike="noStrike"/>
                    </a:p>
                  </a:txBody>
                  <a:tcPr marT="45725" marB="45725" marR="91450" marL="91450"/>
                </a:tc>
              </a:tr>
            </a:tbl>
          </a:graphicData>
        </a:graphic>
      </p:graphicFrame>
      <p:sp>
        <p:nvSpPr>
          <p:cNvPr id="1021" name="Google Shape;1021;p27"/>
          <p:cNvSpPr txBox="1"/>
          <p:nvPr/>
        </p:nvSpPr>
        <p:spPr>
          <a:xfrm>
            <a:off x="1654029" y="2124662"/>
            <a:ext cx="1712068" cy="261610"/>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ko-KR" sz="1100" u="none" cap="none" strike="noStrike">
                <a:solidFill>
                  <a:srgbClr val="000000"/>
                </a:solidFill>
                <a:latin typeface="Arial"/>
                <a:ea typeface="Arial"/>
                <a:cs typeface="Arial"/>
                <a:sym typeface="Arial"/>
              </a:rPr>
              <a:t>프로젝트명 검색</a:t>
            </a:r>
            <a:endParaRPr b="0" i="0" sz="1400" u="none" cap="none" strike="noStrike">
              <a:solidFill>
                <a:srgbClr val="000000"/>
              </a:solidFill>
              <a:latin typeface="Arial"/>
              <a:ea typeface="Arial"/>
              <a:cs typeface="Arial"/>
              <a:sym typeface="Arial"/>
            </a:endParaRPr>
          </a:p>
        </p:txBody>
      </p:sp>
      <p:sp>
        <p:nvSpPr>
          <p:cNvPr id="1022" name="Google Shape;1022;p27"/>
          <p:cNvSpPr txBox="1"/>
          <p:nvPr/>
        </p:nvSpPr>
        <p:spPr>
          <a:xfrm>
            <a:off x="3528117" y="2124662"/>
            <a:ext cx="1238437" cy="261610"/>
          </a:xfrm>
          <a:prstGeom prst="rect">
            <a:avLst/>
          </a:prstGeom>
          <a:noFill/>
          <a:ln cap="flat" cmpd="sng" w="9525">
            <a:solidFill>
              <a:srgbClr val="7F7F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ko-KR" sz="1100" u="none" cap="none" strike="noStrike">
                <a:solidFill>
                  <a:srgbClr val="000000"/>
                </a:solidFill>
                <a:latin typeface="Arial"/>
                <a:ea typeface="Arial"/>
                <a:cs typeface="Arial"/>
                <a:sym typeface="Arial"/>
              </a:rPr>
              <a:t>산출물 카테고리</a:t>
            </a:r>
            <a:endParaRPr b="0" i="0" sz="1400" u="none" cap="none" strike="noStrike">
              <a:solidFill>
                <a:srgbClr val="000000"/>
              </a:solidFill>
              <a:latin typeface="Arial"/>
              <a:ea typeface="Arial"/>
              <a:cs typeface="Arial"/>
              <a:sym typeface="Arial"/>
            </a:endParaRPr>
          </a:p>
        </p:txBody>
      </p:sp>
      <p:sp>
        <p:nvSpPr>
          <p:cNvPr id="1023" name="Google Shape;1023;p27"/>
          <p:cNvSpPr/>
          <p:nvPr/>
        </p:nvSpPr>
        <p:spPr>
          <a:xfrm>
            <a:off x="4893013" y="2124662"/>
            <a:ext cx="505839" cy="26161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FFFFFF"/>
                </a:solidFill>
                <a:latin typeface="Arial"/>
                <a:ea typeface="Arial"/>
                <a:cs typeface="Arial"/>
                <a:sym typeface="Arial"/>
              </a:rPr>
              <a:t>검색벼튼</a:t>
            </a:r>
            <a:endParaRPr b="0" i="0" sz="1400" u="none" cap="none" strike="noStrike">
              <a:solidFill>
                <a:srgbClr val="FFFFFF"/>
              </a:solidFill>
              <a:latin typeface="Arial"/>
              <a:ea typeface="Arial"/>
              <a:cs typeface="Arial"/>
              <a:sym typeface="Arial"/>
            </a:endParaRPr>
          </a:p>
        </p:txBody>
      </p:sp>
      <p:sp>
        <p:nvSpPr>
          <p:cNvPr id="1024" name="Google Shape;1024;p27"/>
          <p:cNvSpPr/>
          <p:nvPr/>
        </p:nvSpPr>
        <p:spPr>
          <a:xfrm>
            <a:off x="1654029" y="1410511"/>
            <a:ext cx="3084306" cy="466927"/>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FFFFFF"/>
                </a:solidFill>
                <a:latin typeface="Arial"/>
                <a:ea typeface="Arial"/>
                <a:cs typeface="Arial"/>
                <a:sym typeface="Arial"/>
              </a:rPr>
              <a:t>내 산출물</a:t>
            </a:r>
            <a:endParaRPr b="0" i="0" sz="1400" u="none" cap="none" strike="noStrike">
              <a:solidFill>
                <a:srgbClr val="000000"/>
              </a:solidFill>
              <a:latin typeface="Arial"/>
              <a:ea typeface="Arial"/>
              <a:cs typeface="Arial"/>
              <a:sym typeface="Arial"/>
            </a:endParaRPr>
          </a:p>
        </p:txBody>
      </p:sp>
      <p:sp>
        <p:nvSpPr>
          <p:cNvPr id="1025" name="Google Shape;1025;p27"/>
          <p:cNvSpPr/>
          <p:nvPr/>
        </p:nvSpPr>
        <p:spPr>
          <a:xfrm>
            <a:off x="4260715" y="3015650"/>
            <a:ext cx="505839" cy="288989"/>
          </a:xfrm>
          <a:prstGeom prst="roundRect">
            <a:avLst>
              <a:gd fmla="val 16667" name="adj"/>
            </a:avLst>
          </a:prstGeom>
          <a:solidFill>
            <a:srgbClr val="DAE5F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4F81BD"/>
                </a:solidFill>
                <a:latin typeface="Arial"/>
                <a:ea typeface="Arial"/>
                <a:cs typeface="Arial"/>
                <a:sym typeface="Arial"/>
              </a:rPr>
              <a:t>버전보기</a:t>
            </a:r>
            <a:endParaRPr b="0" i="0" sz="1400" u="none" cap="none" strike="noStrike">
              <a:solidFill>
                <a:srgbClr val="000000"/>
              </a:solidFill>
              <a:latin typeface="Arial"/>
              <a:ea typeface="Arial"/>
              <a:cs typeface="Arial"/>
              <a:sym typeface="Arial"/>
            </a:endParaRPr>
          </a:p>
        </p:txBody>
      </p:sp>
      <p:sp>
        <p:nvSpPr>
          <p:cNvPr id="1026" name="Google Shape;1026;p27"/>
          <p:cNvSpPr/>
          <p:nvPr/>
        </p:nvSpPr>
        <p:spPr>
          <a:xfrm>
            <a:off x="3319177" y="2888276"/>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5</a:t>
            </a:r>
            <a:endParaRPr b="0" i="0" sz="1400" u="none" cap="none" strike="noStrike">
              <a:solidFill>
                <a:srgbClr val="C0504D"/>
              </a:solidFill>
              <a:latin typeface="Arial"/>
              <a:ea typeface="Arial"/>
              <a:cs typeface="Arial"/>
              <a:sym typeface="Arial"/>
            </a:endParaRPr>
          </a:p>
        </p:txBody>
      </p:sp>
      <p:sp>
        <p:nvSpPr>
          <p:cNvPr id="1027" name="Google Shape;1027;p27"/>
          <p:cNvSpPr/>
          <p:nvPr/>
        </p:nvSpPr>
        <p:spPr>
          <a:xfrm>
            <a:off x="3184938" y="1931890"/>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1</a:t>
            </a:r>
            <a:endParaRPr b="0" i="0" sz="1400" u="none" cap="none" strike="noStrike">
              <a:solidFill>
                <a:srgbClr val="C0504D"/>
              </a:solidFill>
              <a:latin typeface="Arial"/>
              <a:ea typeface="Arial"/>
              <a:cs typeface="Arial"/>
              <a:sym typeface="Arial"/>
            </a:endParaRPr>
          </a:p>
        </p:txBody>
      </p:sp>
      <p:sp>
        <p:nvSpPr>
          <p:cNvPr id="1028" name="Google Shape;1028;p27"/>
          <p:cNvSpPr/>
          <p:nvPr/>
        </p:nvSpPr>
        <p:spPr>
          <a:xfrm>
            <a:off x="4556319" y="1923289"/>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2</a:t>
            </a:r>
            <a:endParaRPr b="0" i="0" sz="1400" u="none" cap="none" strike="noStrike">
              <a:solidFill>
                <a:srgbClr val="C0504D"/>
              </a:solidFill>
              <a:latin typeface="Arial"/>
              <a:ea typeface="Arial"/>
              <a:cs typeface="Arial"/>
              <a:sym typeface="Arial"/>
            </a:endParaRPr>
          </a:p>
        </p:txBody>
      </p:sp>
      <p:sp>
        <p:nvSpPr>
          <p:cNvPr id="1029" name="Google Shape;1029;p27"/>
          <p:cNvSpPr/>
          <p:nvPr/>
        </p:nvSpPr>
        <p:spPr>
          <a:xfrm>
            <a:off x="5263656" y="1877438"/>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3</a:t>
            </a:r>
            <a:endParaRPr b="0" i="0" sz="1400" u="none" cap="none" strike="noStrike">
              <a:solidFill>
                <a:srgbClr val="C0504D"/>
              </a:solidFill>
              <a:latin typeface="Arial"/>
              <a:ea typeface="Arial"/>
              <a:cs typeface="Arial"/>
              <a:sym typeface="Arial"/>
            </a:endParaRPr>
          </a:p>
        </p:txBody>
      </p:sp>
      <p:sp>
        <p:nvSpPr>
          <p:cNvPr id="1030" name="Google Shape;1030;p27"/>
          <p:cNvSpPr/>
          <p:nvPr/>
        </p:nvSpPr>
        <p:spPr>
          <a:xfrm>
            <a:off x="5525311" y="2124662"/>
            <a:ext cx="505839" cy="26161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rgbClr val="FFFFFF"/>
                </a:solidFill>
                <a:latin typeface="Arial"/>
                <a:ea typeface="Arial"/>
                <a:cs typeface="Arial"/>
                <a:sym typeface="Arial"/>
              </a:rPr>
              <a:t>전체 목록</a:t>
            </a:r>
            <a:endParaRPr b="0" i="0" sz="1400" u="none" cap="none" strike="noStrike">
              <a:solidFill>
                <a:srgbClr val="FFFFFF"/>
              </a:solidFill>
              <a:latin typeface="Arial"/>
              <a:ea typeface="Arial"/>
              <a:cs typeface="Arial"/>
              <a:sym typeface="Arial"/>
            </a:endParaRPr>
          </a:p>
        </p:txBody>
      </p:sp>
      <p:sp>
        <p:nvSpPr>
          <p:cNvPr id="1031" name="Google Shape;1031;p27"/>
          <p:cNvSpPr/>
          <p:nvPr/>
        </p:nvSpPr>
        <p:spPr>
          <a:xfrm>
            <a:off x="5921215" y="1884459"/>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4</a:t>
            </a:r>
            <a:endParaRPr b="0" i="0" sz="1400" u="none" cap="none" strike="noStrike">
              <a:solidFill>
                <a:srgbClr val="C0504D"/>
              </a:solidFill>
              <a:latin typeface="Arial"/>
              <a:ea typeface="Arial"/>
              <a:cs typeface="Arial"/>
              <a:sym typeface="Arial"/>
            </a:endParaRPr>
          </a:p>
        </p:txBody>
      </p:sp>
      <p:sp>
        <p:nvSpPr>
          <p:cNvPr id="1032" name="Google Shape;1032;p27"/>
          <p:cNvSpPr/>
          <p:nvPr/>
        </p:nvSpPr>
        <p:spPr>
          <a:xfrm>
            <a:off x="4051721" y="3137303"/>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6</a:t>
            </a:r>
            <a:endParaRPr b="0" i="0" sz="1400" u="none" cap="none" strike="noStrike">
              <a:solidFill>
                <a:srgbClr val="C0504D"/>
              </a:solidFill>
              <a:latin typeface="Arial"/>
              <a:ea typeface="Arial"/>
              <a:cs typeface="Arial"/>
              <a:sym typeface="Arial"/>
            </a:endParaRPr>
          </a:p>
        </p:txBody>
      </p:sp>
      <p:sp>
        <p:nvSpPr>
          <p:cNvPr id="1033" name="Google Shape;1033;p27"/>
          <p:cNvSpPr/>
          <p:nvPr/>
        </p:nvSpPr>
        <p:spPr>
          <a:xfrm>
            <a:off x="8301744" y="2914265"/>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8</a:t>
            </a:r>
            <a:endParaRPr b="0" i="0" sz="1400" u="none" cap="none" strike="noStrike">
              <a:solidFill>
                <a:srgbClr val="C0504D"/>
              </a:solidFill>
              <a:latin typeface="Arial"/>
              <a:ea typeface="Arial"/>
              <a:cs typeface="Arial"/>
              <a:sym typeface="Arial"/>
            </a:endParaRPr>
          </a:p>
        </p:txBody>
      </p:sp>
      <p:sp>
        <p:nvSpPr>
          <p:cNvPr id="1034" name="Google Shape;1034;p27"/>
          <p:cNvSpPr/>
          <p:nvPr/>
        </p:nvSpPr>
        <p:spPr>
          <a:xfrm>
            <a:off x="1871647" y="3451743"/>
            <a:ext cx="58366" cy="734305"/>
          </a:xfrm>
          <a:prstGeom prst="upDownArrow">
            <a:avLst>
              <a:gd fmla="val 50000" name="adj1"/>
              <a:gd fmla="val 50000" name="adj2"/>
            </a:avLst>
          </a:prstGeom>
          <a:solidFill>
            <a:schemeClr val="accent2"/>
          </a:solidFill>
          <a:ln cap="flat" cmpd="sng" w="25400">
            <a:solidFill>
              <a:srgbClr val="8C3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035" name="Google Shape;1035;p27"/>
          <p:cNvSpPr/>
          <p:nvPr/>
        </p:nvSpPr>
        <p:spPr>
          <a:xfrm>
            <a:off x="1969768" y="3498912"/>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7</a:t>
            </a:r>
            <a:endParaRPr b="0" i="0" sz="1400" u="none" cap="none" strike="noStrike">
              <a:solidFill>
                <a:srgbClr val="C0504D"/>
              </a:solidFill>
              <a:latin typeface="Arial"/>
              <a:ea typeface="Arial"/>
              <a:cs typeface="Arial"/>
              <a:sym typeface="Arial"/>
            </a:endParaRPr>
          </a:p>
        </p:txBody>
      </p:sp>
      <p:sp>
        <p:nvSpPr>
          <p:cNvPr id="1036" name="Google Shape;1036;p27"/>
          <p:cNvSpPr/>
          <p:nvPr/>
        </p:nvSpPr>
        <p:spPr>
          <a:xfrm>
            <a:off x="1930013" y="2593252"/>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9</a:t>
            </a:r>
            <a:endParaRPr b="0" i="0" sz="1400" u="none" cap="none" strike="noStrike">
              <a:solidFill>
                <a:srgbClr val="C0504D"/>
              </a:solidFill>
              <a:latin typeface="Arial"/>
              <a:ea typeface="Arial"/>
              <a:cs typeface="Arial"/>
              <a:sym typeface="Arial"/>
            </a:endParaRPr>
          </a:p>
        </p:txBody>
      </p:sp>
      <p:sp>
        <p:nvSpPr>
          <p:cNvPr id="1037" name="Google Shape;1037;p27"/>
          <p:cNvSpPr/>
          <p:nvPr/>
        </p:nvSpPr>
        <p:spPr>
          <a:xfrm>
            <a:off x="6154323" y="6029300"/>
            <a:ext cx="336694" cy="321013"/>
          </a:xfrm>
          <a:prstGeom prst="ellipse">
            <a:avLst/>
          </a:prstGeom>
          <a:no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rgbClr val="C0504D"/>
                </a:solidFill>
                <a:latin typeface="Arial"/>
                <a:ea typeface="Arial"/>
                <a:cs typeface="Arial"/>
                <a:sym typeface="Arial"/>
              </a:rPr>
              <a:t>10</a:t>
            </a:r>
            <a:endParaRPr b="0" i="0" sz="1400" u="none" cap="none" strike="noStrike">
              <a:solidFill>
                <a:srgbClr val="C0504D"/>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28"/>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02020"/>
              </a:buClr>
              <a:buSzPts val="900"/>
              <a:buNone/>
            </a:pPr>
            <a:r>
              <a:rPr b="1" i="0" lang="ko-KR">
                <a:solidFill>
                  <a:srgbClr val="202020"/>
                </a:solidFill>
                <a:latin typeface="Arial"/>
                <a:ea typeface="Arial"/>
                <a:cs typeface="Arial"/>
                <a:sym typeface="Arial"/>
              </a:rPr>
              <a:t>Schedule</a:t>
            </a:r>
            <a:endParaRPr/>
          </a:p>
        </p:txBody>
      </p:sp>
      <p:sp>
        <p:nvSpPr>
          <p:cNvPr id="1043" name="Google Shape;1043;p28"/>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내 작업 &gt; 일정관리 &gt; 일정등록. 삭제</a:t>
            </a:r>
            <a:endParaRPr/>
          </a:p>
        </p:txBody>
      </p:sp>
      <p:graphicFrame>
        <p:nvGraphicFramePr>
          <p:cNvPr id="1044" name="Google Shape;1044;p28"/>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클릭 이벤트 &gt; 팝업창 생성</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카테고리에서 항목 선택하여 드래그</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등록하려는 날짜에 드래그 하면 일정 추가됨</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삭제하려는 날짜의 이벤트를 클릭하면 팝업생성 후 삭제</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045" name="Google Shape;1045;p28"/>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Malgun Gothic"/>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graphicFrame>
        <p:nvGraphicFramePr>
          <p:cNvPr id="1046" name="Google Shape;1046;p28"/>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1047" name="Google Shape;1047;p28"/>
          <p:cNvGraphicFramePr/>
          <p:nvPr/>
        </p:nvGraphicFramePr>
        <p:xfrm>
          <a:off x="47328" y="2420888"/>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048" name="Google Shape;1048;p28"/>
          <p:cNvGraphicFramePr/>
          <p:nvPr/>
        </p:nvGraphicFramePr>
        <p:xfrm>
          <a:off x="47328" y="3068960"/>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049" name="Google Shape;1049;p28"/>
          <p:cNvGraphicFramePr/>
          <p:nvPr/>
        </p:nvGraphicFramePr>
        <p:xfrm>
          <a:off x="47328" y="4653136"/>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pic>
        <p:nvPicPr>
          <p:cNvPr id="1050" name="Google Shape;1050;p28"/>
          <p:cNvPicPr preferRelativeResize="0"/>
          <p:nvPr/>
        </p:nvPicPr>
        <p:blipFill rotWithShape="1">
          <a:blip r:embed="rId3">
            <a:alphaModFix/>
          </a:blip>
          <a:srcRect b="0" l="0" r="0" t="0"/>
          <a:stretch/>
        </p:blipFill>
        <p:spPr>
          <a:xfrm>
            <a:off x="2725869" y="1575506"/>
            <a:ext cx="5709670" cy="4618998"/>
          </a:xfrm>
          <a:prstGeom prst="rect">
            <a:avLst/>
          </a:prstGeom>
          <a:noFill/>
          <a:ln>
            <a:noFill/>
          </a:ln>
        </p:spPr>
      </p:pic>
      <p:sp>
        <p:nvSpPr>
          <p:cNvPr id="1051" name="Google Shape;1051;p28"/>
          <p:cNvSpPr/>
          <p:nvPr/>
        </p:nvSpPr>
        <p:spPr>
          <a:xfrm>
            <a:off x="1662264" y="620688"/>
            <a:ext cx="6840760" cy="5976664"/>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1052" name="Google Shape;1052;p28"/>
          <p:cNvSpPr txBox="1"/>
          <p:nvPr/>
        </p:nvSpPr>
        <p:spPr>
          <a:xfrm>
            <a:off x="1746018" y="705891"/>
            <a:ext cx="187220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Malgun Gothic"/>
              <a:buNone/>
            </a:pPr>
            <a:r>
              <a:rPr b="0" i="0" lang="ko-KR" sz="1500" u="none" cap="none" strike="noStrike">
                <a:solidFill>
                  <a:srgbClr val="000000"/>
                </a:solidFill>
                <a:latin typeface="Malgun Gothic"/>
                <a:ea typeface="Malgun Gothic"/>
                <a:cs typeface="Malgun Gothic"/>
                <a:sym typeface="Malgun Gothic"/>
              </a:rPr>
              <a:t>일정</a:t>
            </a:r>
            <a:endParaRPr b="0" i="0" sz="1500" u="none" cap="none" strike="noStrike">
              <a:solidFill>
                <a:srgbClr val="000000"/>
              </a:solidFill>
              <a:latin typeface="Malgun Gothic"/>
              <a:ea typeface="Malgun Gothic"/>
              <a:cs typeface="Malgun Gothic"/>
              <a:sym typeface="Malgun Gothic"/>
            </a:endParaRPr>
          </a:p>
        </p:txBody>
      </p:sp>
      <p:graphicFrame>
        <p:nvGraphicFramePr>
          <p:cNvPr id="1053" name="Google Shape;1053;p28"/>
          <p:cNvGraphicFramePr/>
          <p:nvPr/>
        </p:nvGraphicFramePr>
        <p:xfrm>
          <a:off x="1775520" y="1577723"/>
          <a:ext cx="3000000" cy="3000000"/>
        </p:xfrm>
        <a:graphic>
          <a:graphicData uri="http://schemas.openxmlformats.org/drawingml/2006/table">
            <a:tbl>
              <a:tblPr bandRow="1" firstRow="1">
                <a:noFill/>
                <a:tableStyleId>{2AFE32D4-558A-4628-B573-6E90E6248179}</a:tableStyleId>
              </a:tblPr>
              <a:tblGrid>
                <a:gridCol w="882875"/>
              </a:tblGrid>
              <a:tr h="486450">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카테고리</a:t>
                      </a:r>
                      <a:endParaRPr sz="1400" u="none" cap="none" strike="noStrike"/>
                    </a:p>
                  </a:txBody>
                  <a:tcPr marT="45725" marB="45725" marR="91450" marL="91450">
                    <a:solidFill>
                      <a:srgbClr val="DAEEF3"/>
                    </a:solidFill>
                  </a:tcPr>
                </a:tc>
              </a:tr>
              <a:tr h="486450">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t>회의</a:t>
                      </a:r>
                      <a:endParaRPr sz="1400" u="none" cap="none" strike="noStrike"/>
                    </a:p>
                  </a:txBody>
                  <a:tcPr marT="45725" marB="45725" marR="91450" marL="91450">
                    <a:solidFill>
                      <a:srgbClr val="DAEEF3"/>
                    </a:solidFill>
                  </a:tcPr>
                </a:tc>
              </a:tr>
              <a:tr h="486450">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t>외근</a:t>
                      </a:r>
                      <a:endParaRPr sz="1400" u="none" cap="none" strike="noStrike"/>
                    </a:p>
                  </a:txBody>
                  <a:tcPr marT="45725" marB="45725" marR="91450" marL="91450">
                    <a:solidFill>
                      <a:srgbClr val="DAEEF3"/>
                    </a:solidFill>
                  </a:tcPr>
                </a:tc>
              </a:tr>
              <a:tr h="486450">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t>출장</a:t>
                      </a:r>
                      <a:endParaRPr sz="1400" u="none" cap="none" strike="noStrike"/>
                    </a:p>
                  </a:txBody>
                  <a:tcPr marT="45725" marB="45725" marR="91450" marL="91450">
                    <a:solidFill>
                      <a:srgbClr val="DAEEF3"/>
                    </a:solidFill>
                  </a:tcPr>
                </a:tc>
              </a:tr>
              <a:tr h="486450">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t>교육</a:t>
                      </a:r>
                      <a:endParaRPr sz="1400" u="none" cap="none" strike="noStrike"/>
                    </a:p>
                  </a:txBody>
                  <a:tcPr marT="45725" marB="45725" marR="91450" marL="91450">
                    <a:solidFill>
                      <a:srgbClr val="DAEEF3"/>
                    </a:solidFill>
                  </a:tcPr>
                </a:tc>
              </a:tr>
              <a:tr h="534275">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t>병가</a:t>
                      </a:r>
                      <a:endParaRPr sz="1400" u="none" cap="none" strike="noStrike"/>
                    </a:p>
                  </a:txBody>
                  <a:tcPr marT="45725" marB="45725" marR="91450" marL="91450">
                    <a:solidFill>
                      <a:srgbClr val="DAEEF3"/>
                    </a:solidFill>
                  </a:tcPr>
                </a:tc>
              </a:tr>
              <a:tr h="486450">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t>기타</a:t>
                      </a:r>
                      <a:endParaRPr sz="1400" u="none" cap="none" strike="noStrike"/>
                    </a:p>
                  </a:txBody>
                  <a:tcPr marT="45725" marB="45725" marR="91450" marL="91450">
                    <a:solidFill>
                      <a:srgbClr val="DAEEF3"/>
                    </a:solidFill>
                  </a:tcPr>
                </a:tc>
              </a:tr>
            </a:tbl>
          </a:graphicData>
        </a:graphic>
      </p:graphicFrame>
      <p:sp>
        <p:nvSpPr>
          <p:cNvPr id="1054" name="Google Shape;1054;p28"/>
          <p:cNvSpPr/>
          <p:nvPr/>
        </p:nvSpPr>
        <p:spPr>
          <a:xfrm>
            <a:off x="1781709" y="198884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1</a:t>
            </a:r>
            <a:endParaRPr b="0" i="0" sz="1200" u="none" cap="none" strike="noStrike">
              <a:solidFill>
                <a:srgbClr val="000000"/>
              </a:solidFill>
              <a:latin typeface="Malgun Gothic"/>
              <a:ea typeface="Malgun Gothic"/>
              <a:cs typeface="Malgun Gothic"/>
              <a:sym typeface="Malgun Gothic"/>
            </a:endParaRPr>
          </a:p>
        </p:txBody>
      </p:sp>
      <p:sp>
        <p:nvSpPr>
          <p:cNvPr id="1055" name="Google Shape;1055;p28"/>
          <p:cNvSpPr/>
          <p:nvPr/>
        </p:nvSpPr>
        <p:spPr>
          <a:xfrm>
            <a:off x="6681931" y="2312744"/>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2</a:t>
            </a:r>
            <a:endParaRPr b="0" i="0" sz="1200" u="none" cap="none" strike="noStrike">
              <a:solidFill>
                <a:srgbClr val="000000"/>
              </a:solidFill>
              <a:latin typeface="Malgun Gothic"/>
              <a:ea typeface="Malgun Gothic"/>
              <a:cs typeface="Malgun Gothic"/>
              <a:sym typeface="Malgun Gothic"/>
            </a:endParaRPr>
          </a:p>
        </p:txBody>
      </p:sp>
      <p:sp>
        <p:nvSpPr>
          <p:cNvPr id="1056" name="Google Shape;1056;p28"/>
          <p:cNvSpPr/>
          <p:nvPr/>
        </p:nvSpPr>
        <p:spPr>
          <a:xfrm>
            <a:off x="5880000" y="2960888"/>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3</a:t>
            </a:r>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29"/>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02020"/>
              </a:buClr>
              <a:buSzPts val="900"/>
              <a:buNone/>
            </a:pPr>
            <a:r>
              <a:rPr b="1" lang="ko-KR">
                <a:solidFill>
                  <a:srgbClr val="202020"/>
                </a:solidFill>
                <a:latin typeface="Arial"/>
                <a:ea typeface="Arial"/>
                <a:cs typeface="Arial"/>
                <a:sym typeface="Arial"/>
              </a:rPr>
              <a:t>I</a:t>
            </a:r>
            <a:r>
              <a:rPr b="1" i="0" lang="ko-KR">
                <a:solidFill>
                  <a:srgbClr val="202020"/>
                </a:solidFill>
                <a:latin typeface="Arial"/>
                <a:ea typeface="Arial"/>
                <a:cs typeface="Arial"/>
                <a:sym typeface="Arial"/>
              </a:rPr>
              <a:t>ssueList</a:t>
            </a:r>
            <a:endParaRPr/>
          </a:p>
        </p:txBody>
      </p:sp>
      <p:sp>
        <p:nvSpPr>
          <p:cNvPr id="1062" name="Google Shape;1062;p29"/>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내 작업 &gt; 이슈관리 &gt; 이슈 리스트 조회</a:t>
            </a:r>
            <a:endParaRPr/>
          </a:p>
        </p:txBody>
      </p:sp>
      <p:graphicFrame>
        <p:nvGraphicFramePr>
          <p:cNvPr id="1063" name="Google Shape;1063;p29"/>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57198" lvl="0" marL="108000" marR="0" rtl="0" algn="just">
                        <a:lnSpc>
                          <a:spcPct val="120000"/>
                        </a:lnSpc>
                        <a:spcBef>
                          <a:spcPts val="0"/>
                        </a:spcBef>
                        <a:spcAft>
                          <a:spcPts val="0"/>
                        </a:spcAft>
                        <a:buClr>
                          <a:schemeClr val="dk1"/>
                        </a:buClr>
                        <a:buSzPts val="800"/>
                        <a:buFont typeface="Arial"/>
                        <a:buNone/>
                      </a:pPr>
                      <a:r>
                        <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버튼 클릭하면 이슈 등록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제목 클릭하면 이슈 등록 정보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프로젝트명 클릭하면 해당 프로젝트센터로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긴급여부 표시</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064" name="Google Shape;1064;p29"/>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Malgun Gothic"/>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graphicFrame>
        <p:nvGraphicFramePr>
          <p:cNvPr id="1065" name="Google Shape;1065;p29"/>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1066" name="Google Shape;1066;p29"/>
          <p:cNvGraphicFramePr/>
          <p:nvPr/>
        </p:nvGraphicFramePr>
        <p:xfrm>
          <a:off x="47328" y="2420888"/>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067" name="Google Shape;1067;p29"/>
          <p:cNvGraphicFramePr/>
          <p:nvPr/>
        </p:nvGraphicFramePr>
        <p:xfrm>
          <a:off x="47328" y="3068960"/>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068" name="Google Shape;1068;p29"/>
          <p:cNvGraphicFramePr/>
          <p:nvPr/>
        </p:nvGraphicFramePr>
        <p:xfrm>
          <a:off x="47328" y="4653136"/>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1069" name="Google Shape;1069;p29"/>
          <p:cNvSpPr/>
          <p:nvPr/>
        </p:nvSpPr>
        <p:spPr>
          <a:xfrm>
            <a:off x="1631504" y="476672"/>
            <a:ext cx="6840760" cy="5976664"/>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graphicFrame>
        <p:nvGraphicFramePr>
          <p:cNvPr id="1070" name="Google Shape;1070;p29"/>
          <p:cNvGraphicFramePr/>
          <p:nvPr/>
        </p:nvGraphicFramePr>
        <p:xfrm>
          <a:off x="1746018" y="2060848"/>
          <a:ext cx="3000000" cy="3000000"/>
        </p:xfrm>
        <a:graphic>
          <a:graphicData uri="http://schemas.openxmlformats.org/drawingml/2006/table">
            <a:tbl>
              <a:tblPr bandRow="1" firstRow="1">
                <a:noFill/>
                <a:tableStyleId>{2AFE32D4-558A-4628-B573-6E90E6248179}</a:tableStyleId>
              </a:tblPr>
              <a:tblGrid>
                <a:gridCol w="461550"/>
                <a:gridCol w="980950"/>
                <a:gridCol w="856625"/>
                <a:gridCol w="856625"/>
                <a:gridCol w="856625"/>
                <a:gridCol w="856625"/>
                <a:gridCol w="856625"/>
                <a:gridCol w="856625"/>
              </a:tblGrid>
              <a:tr h="434725">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긴급</a:t>
                      </a:r>
                      <a:endParaRPr sz="1000" u="none" cap="none" strike="noStrike">
                        <a:solidFill>
                          <a:schemeClr val="dk1"/>
                        </a:solidFill>
                      </a:endParaRPr>
                    </a:p>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여부</a:t>
                      </a:r>
                      <a:endParaRPr sz="1400" u="none" cap="none" strike="noStrike"/>
                    </a:p>
                  </a:txBody>
                  <a:tcPr marT="45725" marB="45725" marR="91450" marL="91450">
                    <a:solidFill>
                      <a:srgbClr val="D8D8D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제목</a:t>
                      </a:r>
                      <a:endParaRPr sz="1400" u="none" cap="none" strike="noStrike"/>
                    </a:p>
                  </a:txBody>
                  <a:tcPr marT="45725" marB="45725" marR="91450" marL="91450">
                    <a:solidFill>
                      <a:srgbClr val="D8D8D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프로젝트명</a:t>
                      </a:r>
                      <a:endParaRPr sz="1400" u="none" cap="none" strike="noStrike"/>
                    </a:p>
                  </a:txBody>
                  <a:tcPr marT="45725" marB="45725" marR="91450" marL="91450">
                    <a:solidFill>
                      <a:srgbClr val="D8D8D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구분</a:t>
                      </a:r>
                      <a:endParaRPr sz="1400" u="none" cap="none" strike="noStrike"/>
                    </a:p>
                  </a:txBody>
                  <a:tcPr marT="45725" marB="45725" marR="91450" marL="91450">
                    <a:solidFill>
                      <a:srgbClr val="D8D8D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제기자</a:t>
                      </a:r>
                      <a:endParaRPr sz="1400" u="none" cap="none" strike="noStrike"/>
                    </a:p>
                  </a:txBody>
                  <a:tcPr marT="45725" marB="45725" marR="91450" marL="91450">
                    <a:solidFill>
                      <a:srgbClr val="D8D8D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조치자</a:t>
                      </a:r>
                      <a:endParaRPr sz="1000" u="none" cap="none" strike="noStrike">
                        <a:solidFill>
                          <a:schemeClr val="dk1"/>
                        </a:solidFill>
                      </a:endParaRPr>
                    </a:p>
                  </a:txBody>
                  <a:tcPr marT="45725" marB="45725" marR="91450" marL="91450">
                    <a:solidFill>
                      <a:srgbClr val="D8D8D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조치희망일</a:t>
                      </a:r>
                      <a:endParaRPr sz="1400" u="none" cap="none" strike="noStrike"/>
                    </a:p>
                  </a:txBody>
                  <a:tcPr marT="45725" marB="45725" marR="91450" marL="91450">
                    <a:solidFill>
                      <a:srgbClr val="D8D8D8"/>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ko-KR" sz="1000" u="none" cap="none" strike="noStrike">
                          <a:solidFill>
                            <a:schemeClr val="dk1"/>
                          </a:solidFill>
                        </a:rPr>
                        <a:t>조치완료일</a:t>
                      </a:r>
                      <a:endParaRPr sz="1400" u="none" cap="none" strike="noStrike"/>
                    </a:p>
                  </a:txBody>
                  <a:tcPr marT="45725" marB="45725" marR="91450" marL="91450">
                    <a:solidFill>
                      <a:srgbClr val="D8D8D8"/>
                    </a:solidFill>
                  </a:tcPr>
                </a:tc>
              </a:tr>
              <a:tr h="413375">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테스트문제</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샘플개발</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일정지연</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홍길동</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후후후</a:t>
                      </a:r>
                      <a:endParaRPr sz="10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2022-08-01</a:t>
                      </a:r>
                      <a:endParaRPr sz="10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solidFill>
                      <a:srgbClr val="F2F2F2"/>
                    </a:solidFill>
                  </a:tcPr>
                </a:tc>
              </a:tr>
              <a:tr h="413375">
                <a:tc>
                  <a:txBody>
                    <a:bodyPr/>
                    <a:lstStyle/>
                    <a:p>
                      <a:pPr indent="0" lvl="0" marL="0" marR="0" rtl="0" algn="r">
                        <a:lnSpc>
                          <a:spcPct val="100000"/>
                        </a:lnSpc>
                        <a:spcBef>
                          <a:spcPts val="0"/>
                        </a:spcBef>
                        <a:spcAft>
                          <a:spcPts val="0"/>
                        </a:spcAft>
                        <a:buClr>
                          <a:srgbClr val="000000"/>
                        </a:buClr>
                        <a:buSzPts val="1000"/>
                        <a:buFont typeface="Arial"/>
                        <a:buNone/>
                      </a:pPr>
                      <a:r>
                        <a:rPr lang="ko-KR" sz="1000" u="none" cap="none" strike="noStrike">
                          <a:solidFill>
                            <a:srgbClr val="FF0000"/>
                          </a:solidFill>
                        </a:rPr>
                        <a:t>Y</a:t>
                      </a:r>
                      <a:endParaRPr sz="1000" u="none" cap="none" strike="noStrike">
                        <a:solidFill>
                          <a:srgbClr val="FF0000"/>
                        </a:solidFill>
                      </a:endParaRPr>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수정문제</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t>SS개발</a:t>
                      </a:r>
                      <a:endParaRPr sz="14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품질 문제</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아무개</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2022-07-15</a:t>
                      </a:r>
                      <a:endParaRPr sz="10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2022-07-13</a:t>
                      </a:r>
                      <a:endParaRPr sz="1000" u="none" cap="none" strike="noStrike"/>
                    </a:p>
                  </a:txBody>
                  <a:tcPr marT="45725" marB="45725" marR="91450" marL="91450">
                    <a:solidFill>
                      <a:srgbClr val="F2F2F2"/>
                    </a:solidFill>
                  </a:tcPr>
                </a:tc>
              </a:tr>
              <a:tr h="413375">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삭제문제</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t>AA개발</a:t>
                      </a:r>
                      <a:endParaRPr sz="14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고객 변심</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하하하</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2022-07-22</a:t>
                      </a:r>
                      <a:endParaRPr sz="10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solidFill>
                      <a:srgbClr val="F2F2F2"/>
                    </a:solidFill>
                  </a:tcPr>
                </a:tc>
              </a:tr>
              <a:tr h="413375">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추가문제</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chemeClr val="dk1"/>
                        </a:buClr>
                        <a:buSzPts val="1000"/>
                        <a:buFont typeface="Malgun Gothic"/>
                        <a:buNone/>
                      </a:pPr>
                      <a:r>
                        <a:rPr lang="ko-KR" sz="1000" u="none" cap="none" strike="noStrike"/>
                        <a:t>BB개발</a:t>
                      </a:r>
                      <a:endParaRPr sz="14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기타사유</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호호호</a:t>
                      </a:r>
                      <a:endParaRPr sz="14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2022-07-28</a:t>
                      </a:r>
                      <a:endParaRPr sz="1000" u="none" cap="none" strike="noStrike"/>
                    </a:p>
                  </a:txBody>
                  <a:tcPr marT="45725" marB="45725" marR="91450" marL="91450">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solidFill>
                      <a:srgbClr val="F2F2F2"/>
                    </a:solidFill>
                  </a:tcPr>
                </a:tc>
              </a:tr>
            </a:tbl>
          </a:graphicData>
        </a:graphic>
      </p:graphicFrame>
      <p:sp>
        <p:nvSpPr>
          <p:cNvPr id="1071" name="Google Shape;1071;p29"/>
          <p:cNvSpPr txBox="1"/>
          <p:nvPr/>
        </p:nvSpPr>
        <p:spPr>
          <a:xfrm>
            <a:off x="1746018" y="705891"/>
            <a:ext cx="187220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Malgun Gothic"/>
              <a:buNone/>
            </a:pPr>
            <a:r>
              <a:rPr b="0" i="0" lang="ko-KR" sz="1500" u="none" cap="none" strike="noStrike">
                <a:solidFill>
                  <a:srgbClr val="000000"/>
                </a:solidFill>
                <a:latin typeface="Malgun Gothic"/>
                <a:ea typeface="Malgun Gothic"/>
                <a:cs typeface="Malgun Gothic"/>
                <a:sym typeface="Malgun Gothic"/>
              </a:rPr>
              <a:t>이슈</a:t>
            </a:r>
            <a:endParaRPr b="0" i="0" sz="1500" u="none" cap="none" strike="noStrike">
              <a:solidFill>
                <a:srgbClr val="000000"/>
              </a:solidFill>
              <a:latin typeface="Malgun Gothic"/>
              <a:ea typeface="Malgun Gothic"/>
              <a:cs typeface="Malgun Gothic"/>
              <a:sym typeface="Malgun Gothic"/>
            </a:endParaRPr>
          </a:p>
        </p:txBody>
      </p:sp>
      <p:sp>
        <p:nvSpPr>
          <p:cNvPr id="1072" name="Google Shape;1072;p29"/>
          <p:cNvSpPr/>
          <p:nvPr/>
        </p:nvSpPr>
        <p:spPr>
          <a:xfrm>
            <a:off x="6672063" y="1206902"/>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이슈등록</a:t>
            </a:r>
            <a:endParaRPr b="0" i="0" sz="1300" u="none" cap="none" strike="noStrike">
              <a:solidFill>
                <a:srgbClr val="000000"/>
              </a:solidFill>
              <a:latin typeface="Malgun Gothic"/>
              <a:ea typeface="Malgun Gothic"/>
              <a:cs typeface="Malgun Gothic"/>
              <a:sym typeface="Malgun Gothic"/>
            </a:endParaRPr>
          </a:p>
        </p:txBody>
      </p:sp>
      <p:sp>
        <p:nvSpPr>
          <p:cNvPr id="1073" name="Google Shape;1073;p29"/>
          <p:cNvSpPr/>
          <p:nvPr/>
        </p:nvSpPr>
        <p:spPr>
          <a:xfrm>
            <a:off x="6680638" y="1147565"/>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1</a:t>
            </a:r>
            <a:endParaRPr b="0" i="0" sz="1200" u="none" cap="none" strike="noStrike">
              <a:solidFill>
                <a:srgbClr val="000000"/>
              </a:solidFill>
              <a:latin typeface="Malgun Gothic"/>
              <a:ea typeface="Malgun Gothic"/>
              <a:cs typeface="Malgun Gothic"/>
              <a:sym typeface="Malgun Gothic"/>
            </a:endParaRPr>
          </a:p>
        </p:txBody>
      </p:sp>
      <p:sp>
        <p:nvSpPr>
          <p:cNvPr id="1074" name="Google Shape;1074;p29"/>
          <p:cNvSpPr/>
          <p:nvPr/>
        </p:nvSpPr>
        <p:spPr>
          <a:xfrm>
            <a:off x="2063552" y="2505232"/>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2</a:t>
            </a:r>
            <a:endParaRPr b="0" i="0" sz="1200" u="none" cap="none" strike="noStrike">
              <a:solidFill>
                <a:srgbClr val="000000"/>
              </a:solidFill>
              <a:latin typeface="Malgun Gothic"/>
              <a:ea typeface="Malgun Gothic"/>
              <a:cs typeface="Malgun Gothic"/>
              <a:sym typeface="Malgun Gothic"/>
            </a:endParaRPr>
          </a:p>
        </p:txBody>
      </p:sp>
      <p:sp>
        <p:nvSpPr>
          <p:cNvPr id="1075" name="Google Shape;1075;p29"/>
          <p:cNvSpPr/>
          <p:nvPr/>
        </p:nvSpPr>
        <p:spPr>
          <a:xfrm>
            <a:off x="3071664" y="2505232"/>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3</a:t>
            </a:r>
            <a:endParaRPr b="0" i="0" sz="1200" u="none" cap="none" strike="noStrike">
              <a:solidFill>
                <a:srgbClr val="000000"/>
              </a:solidFill>
              <a:latin typeface="Malgun Gothic"/>
              <a:ea typeface="Malgun Gothic"/>
              <a:cs typeface="Malgun Gothic"/>
              <a:sym typeface="Malgun Gothic"/>
            </a:endParaRPr>
          </a:p>
        </p:txBody>
      </p:sp>
      <p:sp>
        <p:nvSpPr>
          <p:cNvPr id="1076" name="Google Shape;1076;p29"/>
          <p:cNvSpPr/>
          <p:nvPr/>
        </p:nvSpPr>
        <p:spPr>
          <a:xfrm>
            <a:off x="1752153" y="2914809"/>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4</a:t>
            </a:r>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마이페이지</a:t>
            </a:r>
            <a:endParaRPr/>
          </a:p>
        </p:txBody>
      </p:sp>
      <p:sp>
        <p:nvSpPr>
          <p:cNvPr id="136" name="Google Shape;136;p3"/>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마이페이지</a:t>
            </a:r>
            <a:endParaRPr/>
          </a:p>
        </p:txBody>
      </p:sp>
      <p:graphicFrame>
        <p:nvGraphicFramePr>
          <p:cNvPr id="137" name="Google Shape;137;p3"/>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회원정보 페이지</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마이페이지로 이동</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로그인 화면으로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비밀번호 입력 후 클릭 시 팝업창 띄움 </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팝업창 “비밀번호를 변경하였습니다.”</a:t>
                      </a:r>
                      <a:endParaRPr sz="1400" u="none" cap="none" strike="noStrike"/>
                    </a:p>
                    <a:p>
                      <a:pPr indent="0" lvl="0" marL="0" marR="0" rtl="0" algn="just">
                        <a:lnSpc>
                          <a:spcPct val="120000"/>
                        </a:lnSpc>
                        <a:spcBef>
                          <a:spcPts val="0"/>
                        </a:spcBef>
                        <a:spcAft>
                          <a:spcPts val="0"/>
                        </a:spcAft>
                        <a:buClr>
                          <a:schemeClr val="dk1"/>
                        </a:buClr>
                        <a:buSzPts val="850"/>
                        <a:buFont typeface="Malgun Gothic"/>
                        <a:buNone/>
                      </a:pPr>
                      <a:r>
                        <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마이페이지로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38" name="Google Shape;138;p3"/>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chemeClr val="dk1"/>
                </a:solidFill>
                <a:latin typeface="Malgun Gothic"/>
                <a:ea typeface="Malgun Gothic"/>
                <a:cs typeface="Malgun Gothic"/>
                <a:sym typeface="Malgun Gothic"/>
              </a:rPr>
              <a:t>‹#›</a:t>
            </a:fld>
            <a:endParaRPr b="0" i="0" sz="900" u="none" cap="none" strike="noStrike">
              <a:solidFill>
                <a:schemeClr val="dk1"/>
              </a:solidFill>
              <a:latin typeface="Malgun Gothic"/>
              <a:ea typeface="Malgun Gothic"/>
              <a:cs typeface="Malgun Gothic"/>
              <a:sym typeface="Malgun Gothic"/>
            </a:endParaRPr>
          </a:p>
        </p:txBody>
      </p:sp>
      <p:sp>
        <p:nvSpPr>
          <p:cNvPr id="139" name="Google Shape;139;p3"/>
          <p:cNvSpPr/>
          <p:nvPr/>
        </p:nvSpPr>
        <p:spPr>
          <a:xfrm>
            <a:off x="5842710" y="476672"/>
            <a:ext cx="541322" cy="221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이름</a:t>
            </a:r>
            <a:endParaRPr b="0" i="0" sz="1400" u="none" cap="none" strike="noStrike">
              <a:solidFill>
                <a:srgbClr val="000000"/>
              </a:solidFill>
              <a:latin typeface="Arial"/>
              <a:ea typeface="Arial"/>
              <a:cs typeface="Arial"/>
              <a:sym typeface="Arial"/>
            </a:endParaRPr>
          </a:p>
        </p:txBody>
      </p:sp>
      <p:sp>
        <p:nvSpPr>
          <p:cNvPr id="140" name="Google Shape;140;p3"/>
          <p:cNvSpPr/>
          <p:nvPr/>
        </p:nvSpPr>
        <p:spPr>
          <a:xfrm>
            <a:off x="6489940" y="476672"/>
            <a:ext cx="902204" cy="221025"/>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마이페이지</a:t>
            </a:r>
            <a:endParaRPr b="0" i="0" sz="1400" u="none" cap="none" strike="noStrike">
              <a:solidFill>
                <a:srgbClr val="000000"/>
              </a:solidFill>
              <a:latin typeface="Arial"/>
              <a:ea typeface="Arial"/>
              <a:cs typeface="Arial"/>
              <a:sym typeface="Arial"/>
            </a:endParaRPr>
          </a:p>
        </p:txBody>
      </p:sp>
      <p:sp>
        <p:nvSpPr>
          <p:cNvPr id="141" name="Google Shape;141;p3"/>
          <p:cNvSpPr/>
          <p:nvPr/>
        </p:nvSpPr>
        <p:spPr>
          <a:xfrm>
            <a:off x="7461083" y="476672"/>
            <a:ext cx="902204" cy="221025"/>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로그아웃</a:t>
            </a:r>
            <a:endParaRPr b="0" i="0" sz="1400" u="none" cap="none" strike="noStrike">
              <a:solidFill>
                <a:srgbClr val="000000"/>
              </a:solidFill>
              <a:latin typeface="Arial"/>
              <a:ea typeface="Arial"/>
              <a:cs typeface="Arial"/>
              <a:sym typeface="Arial"/>
            </a:endParaRPr>
          </a:p>
        </p:txBody>
      </p:sp>
      <p:sp>
        <p:nvSpPr>
          <p:cNvPr id="142" name="Google Shape;142;p3"/>
          <p:cNvSpPr/>
          <p:nvPr/>
        </p:nvSpPr>
        <p:spPr>
          <a:xfrm>
            <a:off x="1631504" y="842596"/>
            <a:ext cx="6840760" cy="5610740"/>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143" name="Google Shape;143;p3"/>
          <p:cNvSpPr txBox="1"/>
          <p:nvPr/>
        </p:nvSpPr>
        <p:spPr>
          <a:xfrm>
            <a:off x="3359696" y="1844824"/>
            <a:ext cx="1368152" cy="27699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이름</a:t>
            </a:r>
            <a:endParaRPr b="0" i="0" sz="1200" u="none" cap="none" strike="noStrike">
              <a:solidFill>
                <a:schemeClr val="dk1"/>
              </a:solidFill>
              <a:latin typeface="Malgun Gothic"/>
              <a:ea typeface="Malgun Gothic"/>
              <a:cs typeface="Malgun Gothic"/>
              <a:sym typeface="Malgun Gothic"/>
            </a:endParaRPr>
          </a:p>
        </p:txBody>
      </p:sp>
      <p:sp>
        <p:nvSpPr>
          <p:cNvPr id="144" name="Google Shape;144;p3"/>
          <p:cNvSpPr/>
          <p:nvPr/>
        </p:nvSpPr>
        <p:spPr>
          <a:xfrm>
            <a:off x="4871864" y="1844824"/>
            <a:ext cx="1656184" cy="277000"/>
          </a:xfrm>
          <a:prstGeom prst="rect">
            <a:avLst/>
          </a:prstGeom>
          <a:solidFill>
            <a:srgbClr val="D8D8D8"/>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ko-KR" sz="1300" u="none" cap="none" strike="noStrike">
                <a:solidFill>
                  <a:srgbClr val="7F7F7F"/>
                </a:solidFill>
                <a:latin typeface="Malgun Gothic"/>
                <a:ea typeface="Malgun Gothic"/>
                <a:cs typeface="Malgun Gothic"/>
                <a:sym typeface="Malgun Gothic"/>
              </a:rPr>
              <a:t>홍길동</a:t>
            </a:r>
            <a:endParaRPr b="0" i="0" sz="1300" u="none" cap="none" strike="noStrike">
              <a:solidFill>
                <a:srgbClr val="7F7F7F"/>
              </a:solidFill>
              <a:latin typeface="Malgun Gothic"/>
              <a:ea typeface="Malgun Gothic"/>
              <a:cs typeface="Malgun Gothic"/>
              <a:sym typeface="Malgun Gothic"/>
            </a:endParaRPr>
          </a:p>
        </p:txBody>
      </p:sp>
      <p:sp>
        <p:nvSpPr>
          <p:cNvPr id="145" name="Google Shape;145;p3"/>
          <p:cNvSpPr txBox="1"/>
          <p:nvPr/>
        </p:nvSpPr>
        <p:spPr>
          <a:xfrm>
            <a:off x="3359696" y="2295007"/>
            <a:ext cx="1368152" cy="27699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직위</a:t>
            </a:r>
            <a:endParaRPr b="0" i="0" sz="1200" u="none" cap="none" strike="noStrike">
              <a:solidFill>
                <a:schemeClr val="dk1"/>
              </a:solidFill>
              <a:latin typeface="Malgun Gothic"/>
              <a:ea typeface="Malgun Gothic"/>
              <a:cs typeface="Malgun Gothic"/>
              <a:sym typeface="Malgun Gothic"/>
            </a:endParaRPr>
          </a:p>
        </p:txBody>
      </p:sp>
      <p:sp>
        <p:nvSpPr>
          <p:cNvPr id="146" name="Google Shape;146;p3"/>
          <p:cNvSpPr/>
          <p:nvPr/>
        </p:nvSpPr>
        <p:spPr>
          <a:xfrm>
            <a:off x="4871864" y="2295007"/>
            <a:ext cx="1656184" cy="277000"/>
          </a:xfrm>
          <a:prstGeom prst="rect">
            <a:avLst/>
          </a:prstGeom>
          <a:solidFill>
            <a:srgbClr val="D8D8D8"/>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ko-KR" sz="1300" u="none" cap="none" strike="noStrike">
                <a:solidFill>
                  <a:srgbClr val="7F7F7F"/>
                </a:solidFill>
                <a:latin typeface="Malgun Gothic"/>
                <a:ea typeface="Malgun Gothic"/>
                <a:cs typeface="Malgun Gothic"/>
                <a:sym typeface="Malgun Gothic"/>
              </a:rPr>
              <a:t>사원</a:t>
            </a:r>
            <a:endParaRPr b="0" i="0" sz="1300" u="none" cap="none" strike="noStrike">
              <a:solidFill>
                <a:srgbClr val="7F7F7F"/>
              </a:solidFill>
              <a:latin typeface="Malgun Gothic"/>
              <a:ea typeface="Malgun Gothic"/>
              <a:cs typeface="Malgun Gothic"/>
              <a:sym typeface="Malgun Gothic"/>
            </a:endParaRPr>
          </a:p>
        </p:txBody>
      </p:sp>
      <p:sp>
        <p:nvSpPr>
          <p:cNvPr id="147" name="Google Shape;147;p3"/>
          <p:cNvSpPr txBox="1"/>
          <p:nvPr/>
        </p:nvSpPr>
        <p:spPr>
          <a:xfrm>
            <a:off x="3359696" y="2745190"/>
            <a:ext cx="1368152" cy="27699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이메일</a:t>
            </a:r>
            <a:endParaRPr b="0" i="0" sz="1200" u="none" cap="none" strike="noStrike">
              <a:solidFill>
                <a:schemeClr val="dk1"/>
              </a:solidFill>
              <a:latin typeface="Malgun Gothic"/>
              <a:ea typeface="Malgun Gothic"/>
              <a:cs typeface="Malgun Gothic"/>
              <a:sym typeface="Malgun Gothic"/>
            </a:endParaRPr>
          </a:p>
        </p:txBody>
      </p:sp>
      <p:sp>
        <p:nvSpPr>
          <p:cNvPr id="148" name="Google Shape;148;p3"/>
          <p:cNvSpPr/>
          <p:nvPr/>
        </p:nvSpPr>
        <p:spPr>
          <a:xfrm>
            <a:off x="4871864" y="2745190"/>
            <a:ext cx="1656184" cy="277000"/>
          </a:xfrm>
          <a:prstGeom prst="rect">
            <a:avLst/>
          </a:prstGeom>
          <a:solidFill>
            <a:srgbClr val="D8D8D8"/>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ko-KR" sz="1300" u="none" cap="none" strike="noStrike">
                <a:solidFill>
                  <a:srgbClr val="7F7F7F"/>
                </a:solidFill>
                <a:latin typeface="Malgun Gothic"/>
                <a:ea typeface="Malgun Gothic"/>
                <a:cs typeface="Malgun Gothic"/>
                <a:sym typeface="Malgun Gothic"/>
              </a:rPr>
              <a:t> ID@test.com</a:t>
            </a:r>
            <a:endParaRPr b="0" i="0" sz="1300" u="none" cap="none" strike="noStrike">
              <a:solidFill>
                <a:srgbClr val="7F7F7F"/>
              </a:solidFill>
              <a:latin typeface="Malgun Gothic"/>
              <a:ea typeface="Malgun Gothic"/>
              <a:cs typeface="Malgun Gothic"/>
              <a:sym typeface="Malgun Gothic"/>
            </a:endParaRPr>
          </a:p>
        </p:txBody>
      </p:sp>
      <p:sp>
        <p:nvSpPr>
          <p:cNvPr id="149" name="Google Shape;149;p3"/>
          <p:cNvSpPr txBox="1"/>
          <p:nvPr/>
        </p:nvSpPr>
        <p:spPr>
          <a:xfrm>
            <a:off x="3359696" y="3195373"/>
            <a:ext cx="1368152" cy="27699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내선번호</a:t>
            </a:r>
            <a:endParaRPr b="0" i="0" sz="1200" u="none" cap="none" strike="noStrike">
              <a:solidFill>
                <a:schemeClr val="dk1"/>
              </a:solidFill>
              <a:latin typeface="Malgun Gothic"/>
              <a:ea typeface="Malgun Gothic"/>
              <a:cs typeface="Malgun Gothic"/>
              <a:sym typeface="Malgun Gothic"/>
            </a:endParaRPr>
          </a:p>
        </p:txBody>
      </p:sp>
      <p:sp>
        <p:nvSpPr>
          <p:cNvPr id="150" name="Google Shape;150;p3"/>
          <p:cNvSpPr/>
          <p:nvPr/>
        </p:nvSpPr>
        <p:spPr>
          <a:xfrm>
            <a:off x="4871864" y="3195373"/>
            <a:ext cx="1656184" cy="277000"/>
          </a:xfrm>
          <a:prstGeom prst="rect">
            <a:avLst/>
          </a:prstGeom>
          <a:solidFill>
            <a:srgbClr val="D8D8D8"/>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ko-KR" sz="1300" u="none" cap="none" strike="noStrike">
                <a:solidFill>
                  <a:srgbClr val="7F7F7F"/>
                </a:solidFill>
                <a:latin typeface="Malgun Gothic"/>
                <a:ea typeface="Malgun Gothic"/>
                <a:cs typeface="Malgun Gothic"/>
                <a:sym typeface="Malgun Gothic"/>
              </a:rPr>
              <a:t>1234</a:t>
            </a:r>
            <a:endParaRPr b="0" i="0" sz="1300" u="none" cap="none" strike="noStrike">
              <a:solidFill>
                <a:srgbClr val="7F7F7F"/>
              </a:solidFill>
              <a:latin typeface="Malgun Gothic"/>
              <a:ea typeface="Malgun Gothic"/>
              <a:cs typeface="Malgun Gothic"/>
              <a:sym typeface="Malgun Gothic"/>
            </a:endParaRPr>
          </a:p>
        </p:txBody>
      </p:sp>
      <p:sp>
        <p:nvSpPr>
          <p:cNvPr id="151" name="Google Shape;151;p3"/>
          <p:cNvSpPr txBox="1"/>
          <p:nvPr/>
        </p:nvSpPr>
        <p:spPr>
          <a:xfrm>
            <a:off x="3359696" y="3645556"/>
            <a:ext cx="1368152" cy="27699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비밀번호</a:t>
            </a:r>
            <a:endParaRPr b="0" i="0" sz="1200" u="none" cap="none" strike="noStrike">
              <a:solidFill>
                <a:schemeClr val="dk1"/>
              </a:solidFill>
              <a:latin typeface="Malgun Gothic"/>
              <a:ea typeface="Malgun Gothic"/>
              <a:cs typeface="Malgun Gothic"/>
              <a:sym typeface="Malgun Gothic"/>
            </a:endParaRPr>
          </a:p>
        </p:txBody>
      </p:sp>
      <p:sp>
        <p:nvSpPr>
          <p:cNvPr id="152" name="Google Shape;152;p3"/>
          <p:cNvSpPr/>
          <p:nvPr/>
        </p:nvSpPr>
        <p:spPr>
          <a:xfrm>
            <a:off x="4871864" y="3645556"/>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Malgun Gothic"/>
              <a:ea typeface="Malgun Gothic"/>
              <a:cs typeface="Malgun Gothic"/>
              <a:sym typeface="Malgun Gothic"/>
            </a:endParaRPr>
          </a:p>
        </p:txBody>
      </p:sp>
      <p:sp>
        <p:nvSpPr>
          <p:cNvPr id="153" name="Google Shape;153;p3"/>
          <p:cNvSpPr txBox="1"/>
          <p:nvPr/>
        </p:nvSpPr>
        <p:spPr>
          <a:xfrm>
            <a:off x="3359696" y="4095740"/>
            <a:ext cx="1368152" cy="27699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비밀번호 재확인</a:t>
            </a:r>
            <a:endParaRPr b="0" i="0" sz="1200" u="none" cap="none" strike="noStrike">
              <a:solidFill>
                <a:schemeClr val="dk1"/>
              </a:solidFill>
              <a:latin typeface="Malgun Gothic"/>
              <a:ea typeface="Malgun Gothic"/>
              <a:cs typeface="Malgun Gothic"/>
              <a:sym typeface="Malgun Gothic"/>
            </a:endParaRPr>
          </a:p>
        </p:txBody>
      </p:sp>
      <p:sp>
        <p:nvSpPr>
          <p:cNvPr id="154" name="Google Shape;154;p3"/>
          <p:cNvSpPr/>
          <p:nvPr/>
        </p:nvSpPr>
        <p:spPr>
          <a:xfrm>
            <a:off x="4871864" y="4095740"/>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Malgun Gothic"/>
              <a:ea typeface="Malgun Gothic"/>
              <a:cs typeface="Malgun Gothic"/>
              <a:sym typeface="Malgun Gothic"/>
            </a:endParaRPr>
          </a:p>
        </p:txBody>
      </p:sp>
      <p:sp>
        <p:nvSpPr>
          <p:cNvPr id="155" name="Google Shape;155;p3"/>
          <p:cNvSpPr/>
          <p:nvPr/>
        </p:nvSpPr>
        <p:spPr>
          <a:xfrm>
            <a:off x="4223792" y="4725144"/>
            <a:ext cx="1800200" cy="35112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ko-KR" sz="1400" u="none" cap="none" strike="noStrike">
                <a:solidFill>
                  <a:schemeClr val="lt1"/>
                </a:solidFill>
                <a:latin typeface="Malgun Gothic"/>
                <a:ea typeface="Malgun Gothic"/>
                <a:cs typeface="Malgun Gothic"/>
                <a:sym typeface="Malgun Gothic"/>
              </a:rPr>
              <a:t>회원정보 변경</a:t>
            </a:r>
            <a:endParaRPr b="0" i="0" sz="1400" u="none" cap="none" strike="noStrike">
              <a:solidFill>
                <a:srgbClr val="000000"/>
              </a:solidFill>
              <a:latin typeface="Arial"/>
              <a:ea typeface="Arial"/>
              <a:cs typeface="Arial"/>
              <a:sym typeface="Arial"/>
            </a:endParaRPr>
          </a:p>
        </p:txBody>
      </p:sp>
      <p:sp>
        <p:nvSpPr>
          <p:cNvPr id="156" name="Google Shape;156;p3"/>
          <p:cNvSpPr txBox="1"/>
          <p:nvPr/>
        </p:nvSpPr>
        <p:spPr>
          <a:xfrm>
            <a:off x="1631504" y="432838"/>
            <a:ext cx="187220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ko-KR" sz="1500" u="none" cap="none" strike="noStrike">
                <a:solidFill>
                  <a:schemeClr val="dk1"/>
                </a:solidFill>
                <a:latin typeface="Malgun Gothic"/>
                <a:ea typeface="Malgun Gothic"/>
                <a:cs typeface="Malgun Gothic"/>
                <a:sym typeface="Malgun Gothic"/>
              </a:rPr>
              <a:t>마이페이지</a:t>
            </a:r>
            <a:endParaRPr b="0" i="0" sz="1500" u="none" cap="none" strike="noStrike">
              <a:solidFill>
                <a:schemeClr val="dk1"/>
              </a:solidFill>
              <a:latin typeface="Malgun Gothic"/>
              <a:ea typeface="Malgun Gothic"/>
              <a:cs typeface="Malgun Gothic"/>
              <a:sym typeface="Malgun Gothic"/>
            </a:endParaRPr>
          </a:p>
        </p:txBody>
      </p:sp>
      <p:sp>
        <p:nvSpPr>
          <p:cNvPr id="157" name="Google Shape;157;p3"/>
          <p:cNvSpPr/>
          <p:nvPr/>
        </p:nvSpPr>
        <p:spPr>
          <a:xfrm>
            <a:off x="4115792" y="4617143"/>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3</a:t>
            </a:r>
            <a:endParaRPr b="0" i="0" sz="1200" u="none" cap="none" strike="noStrike">
              <a:solidFill>
                <a:schemeClr val="dk1"/>
              </a:solidFill>
              <a:latin typeface="Malgun Gothic"/>
              <a:ea typeface="Malgun Gothic"/>
              <a:cs typeface="Malgun Gothic"/>
              <a:sym typeface="Malgun Gothic"/>
            </a:endParaRPr>
          </a:p>
        </p:txBody>
      </p:sp>
      <p:sp>
        <p:nvSpPr>
          <p:cNvPr id="158" name="Google Shape;158;p3"/>
          <p:cNvSpPr/>
          <p:nvPr/>
        </p:nvSpPr>
        <p:spPr>
          <a:xfrm>
            <a:off x="6421001" y="35325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1</a:t>
            </a:r>
            <a:endParaRPr b="0" i="0" sz="1200" u="none" cap="none" strike="noStrike">
              <a:solidFill>
                <a:schemeClr val="dk1"/>
              </a:solidFill>
              <a:latin typeface="Malgun Gothic"/>
              <a:ea typeface="Malgun Gothic"/>
              <a:cs typeface="Malgun Gothic"/>
              <a:sym typeface="Malgun Gothic"/>
            </a:endParaRPr>
          </a:p>
        </p:txBody>
      </p:sp>
      <p:sp>
        <p:nvSpPr>
          <p:cNvPr id="159" name="Google Shape;159;p3"/>
          <p:cNvSpPr/>
          <p:nvPr/>
        </p:nvSpPr>
        <p:spPr>
          <a:xfrm>
            <a:off x="7353083" y="34165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2</a:t>
            </a:r>
            <a:endParaRPr b="0" i="0" sz="1200" u="none" cap="none" strike="noStrike">
              <a:solidFill>
                <a:schemeClr val="dk1"/>
              </a:solidFill>
              <a:latin typeface="Malgun Gothic"/>
              <a:ea typeface="Malgun Gothic"/>
              <a:cs typeface="Malgun Gothic"/>
              <a:sym typeface="Malgun Gothic"/>
            </a:endParaRPr>
          </a:p>
        </p:txBody>
      </p:sp>
      <p:graphicFrame>
        <p:nvGraphicFramePr>
          <p:cNvPr id="160" name="Google Shape;160;p3"/>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161" name="Google Shape;161;p3"/>
          <p:cNvGraphicFramePr/>
          <p:nvPr/>
        </p:nvGraphicFramePr>
        <p:xfrm>
          <a:off x="47328" y="2708920"/>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62" name="Google Shape;162;p3"/>
          <p:cNvGraphicFramePr/>
          <p:nvPr/>
        </p:nvGraphicFramePr>
        <p:xfrm>
          <a:off x="47328" y="3679221"/>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63" name="Google Shape;163;p3"/>
          <p:cNvGraphicFramePr/>
          <p:nvPr/>
        </p:nvGraphicFramePr>
        <p:xfrm>
          <a:off x="47328" y="5263397"/>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30"/>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02020"/>
              </a:buClr>
              <a:buSzPts val="900"/>
              <a:buNone/>
            </a:pPr>
            <a:r>
              <a:rPr b="1" lang="ko-KR">
                <a:solidFill>
                  <a:srgbClr val="202020"/>
                </a:solidFill>
                <a:latin typeface="Arial"/>
                <a:ea typeface="Arial"/>
                <a:cs typeface="Arial"/>
                <a:sym typeface="Arial"/>
              </a:rPr>
              <a:t>I</a:t>
            </a:r>
            <a:r>
              <a:rPr b="1" i="0" lang="ko-KR">
                <a:solidFill>
                  <a:srgbClr val="202020"/>
                </a:solidFill>
                <a:latin typeface="Arial"/>
                <a:ea typeface="Arial"/>
                <a:cs typeface="Arial"/>
                <a:sym typeface="Arial"/>
              </a:rPr>
              <a:t>ssueData</a:t>
            </a:r>
            <a:endParaRPr/>
          </a:p>
        </p:txBody>
      </p:sp>
      <p:sp>
        <p:nvSpPr>
          <p:cNvPr id="1082" name="Google Shape;1082;p30"/>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내 작업 &gt; 이슈관리 &gt; 이슈 등록 정보</a:t>
            </a:r>
            <a:endParaRPr/>
          </a:p>
        </p:txBody>
      </p:sp>
      <p:graphicFrame>
        <p:nvGraphicFramePr>
          <p:cNvPr id="1083" name="Google Shape;1083;p30"/>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0" lvl="0" marL="0" marR="0" rtl="0" algn="just">
                        <a:lnSpc>
                          <a:spcPct val="120000"/>
                        </a:lnSpc>
                        <a:spcBef>
                          <a:spcPts val="0"/>
                        </a:spcBef>
                        <a:spcAft>
                          <a:spcPts val="0"/>
                        </a:spcAft>
                        <a:buClr>
                          <a:schemeClr val="dk1"/>
                        </a:buClr>
                        <a:buSzPts val="800"/>
                        <a:buFont typeface="Arial"/>
                        <a:buNone/>
                      </a:pPr>
                      <a:r>
                        <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클릭하면 이슈리스트로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클릭하면 수정완료 후 수정된 페이지 출력</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클릭하면 이슈리스트로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삭제완료시 이슈리스트로 이동 </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긴급여부 표시</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084" name="Google Shape;1084;p30"/>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Malgun Gothic"/>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graphicFrame>
        <p:nvGraphicFramePr>
          <p:cNvPr id="1085" name="Google Shape;1085;p30"/>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1086" name="Google Shape;1086;p30"/>
          <p:cNvGraphicFramePr/>
          <p:nvPr/>
        </p:nvGraphicFramePr>
        <p:xfrm>
          <a:off x="47328" y="2420888"/>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087" name="Google Shape;1087;p30"/>
          <p:cNvGraphicFramePr/>
          <p:nvPr/>
        </p:nvGraphicFramePr>
        <p:xfrm>
          <a:off x="47328" y="3068960"/>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088" name="Google Shape;1088;p30"/>
          <p:cNvGraphicFramePr/>
          <p:nvPr/>
        </p:nvGraphicFramePr>
        <p:xfrm>
          <a:off x="47328" y="4653136"/>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1089" name="Google Shape;1089;p30"/>
          <p:cNvSpPr/>
          <p:nvPr/>
        </p:nvSpPr>
        <p:spPr>
          <a:xfrm>
            <a:off x="1631504" y="476672"/>
            <a:ext cx="6840760" cy="5976664"/>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1090" name="Google Shape;1090;p30"/>
          <p:cNvSpPr txBox="1"/>
          <p:nvPr/>
        </p:nvSpPr>
        <p:spPr>
          <a:xfrm>
            <a:off x="1703512" y="548680"/>
            <a:ext cx="187220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Malgun Gothic"/>
              <a:buNone/>
            </a:pPr>
            <a:r>
              <a:rPr b="0" i="0" lang="ko-KR" sz="1500" u="none" cap="none" strike="noStrike">
                <a:solidFill>
                  <a:srgbClr val="000000"/>
                </a:solidFill>
                <a:latin typeface="Malgun Gothic"/>
                <a:ea typeface="Malgun Gothic"/>
                <a:cs typeface="Malgun Gothic"/>
                <a:sym typeface="Malgun Gothic"/>
              </a:rPr>
              <a:t> 이슈</a:t>
            </a:r>
            <a:endParaRPr b="0" i="0" sz="1500" u="none" cap="none" strike="noStrike">
              <a:solidFill>
                <a:srgbClr val="000000"/>
              </a:solidFill>
              <a:latin typeface="Malgun Gothic"/>
              <a:ea typeface="Malgun Gothic"/>
              <a:cs typeface="Malgun Gothic"/>
              <a:sym typeface="Malgun Gothic"/>
            </a:endParaRPr>
          </a:p>
        </p:txBody>
      </p:sp>
      <p:sp>
        <p:nvSpPr>
          <p:cNvPr id="1091" name="Google Shape;1091;p30"/>
          <p:cNvSpPr txBox="1"/>
          <p:nvPr/>
        </p:nvSpPr>
        <p:spPr>
          <a:xfrm>
            <a:off x="1703512" y="904771"/>
            <a:ext cx="187220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Malgun Gothic"/>
              <a:buNone/>
            </a:pPr>
            <a:r>
              <a:rPr b="0" i="0" lang="ko-KR" sz="1500" u="none" cap="none" strike="noStrike">
                <a:solidFill>
                  <a:srgbClr val="000000"/>
                </a:solidFill>
                <a:latin typeface="Malgun Gothic"/>
                <a:ea typeface="Malgun Gothic"/>
                <a:cs typeface="Malgun Gothic"/>
                <a:sym typeface="Malgun Gothic"/>
              </a:rPr>
              <a:t> 이슈 등록 정보</a:t>
            </a:r>
            <a:endParaRPr b="0" i="0" sz="1500" u="none" cap="none" strike="noStrike">
              <a:solidFill>
                <a:srgbClr val="000000"/>
              </a:solidFill>
              <a:latin typeface="Malgun Gothic"/>
              <a:ea typeface="Malgun Gothic"/>
              <a:cs typeface="Malgun Gothic"/>
              <a:sym typeface="Malgun Gothic"/>
            </a:endParaRPr>
          </a:p>
        </p:txBody>
      </p:sp>
      <p:sp>
        <p:nvSpPr>
          <p:cNvPr id="1092" name="Google Shape;1092;p30"/>
          <p:cNvSpPr/>
          <p:nvPr/>
        </p:nvSpPr>
        <p:spPr>
          <a:xfrm>
            <a:off x="1811524" y="1517156"/>
            <a:ext cx="3060340"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수정 테스트</a:t>
            </a:r>
            <a:endParaRPr b="0" i="0" sz="1300" u="none" cap="none" strike="noStrike">
              <a:solidFill>
                <a:srgbClr val="000000"/>
              </a:solidFill>
              <a:latin typeface="Malgun Gothic"/>
              <a:ea typeface="Malgun Gothic"/>
              <a:cs typeface="Malgun Gothic"/>
              <a:sym typeface="Malgun Gothic"/>
            </a:endParaRPr>
          </a:p>
        </p:txBody>
      </p:sp>
      <p:sp>
        <p:nvSpPr>
          <p:cNvPr id="1093" name="Google Shape;1093;p30"/>
          <p:cNvSpPr/>
          <p:nvPr/>
        </p:nvSpPr>
        <p:spPr>
          <a:xfrm>
            <a:off x="6617520" y="555074"/>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&lt;- 뒤로가기</a:t>
            </a:r>
            <a:endParaRPr b="0" i="0" sz="1300" u="none" cap="none" strike="noStrike">
              <a:solidFill>
                <a:srgbClr val="000000"/>
              </a:solidFill>
              <a:latin typeface="Malgun Gothic"/>
              <a:ea typeface="Malgun Gothic"/>
              <a:cs typeface="Malgun Gothic"/>
              <a:sym typeface="Malgun Gothic"/>
            </a:endParaRPr>
          </a:p>
        </p:txBody>
      </p:sp>
      <p:sp>
        <p:nvSpPr>
          <p:cNvPr id="1094" name="Google Shape;1094;p30"/>
          <p:cNvSpPr/>
          <p:nvPr/>
        </p:nvSpPr>
        <p:spPr>
          <a:xfrm>
            <a:off x="5337383" y="3823438"/>
            <a:ext cx="2918856"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2022-07-20</a:t>
            </a:r>
            <a:endParaRPr b="0" i="0" sz="1300" u="none" cap="none" strike="noStrike">
              <a:solidFill>
                <a:srgbClr val="000000"/>
              </a:solidFill>
              <a:latin typeface="Malgun Gothic"/>
              <a:ea typeface="Malgun Gothic"/>
              <a:cs typeface="Malgun Gothic"/>
              <a:sym typeface="Malgun Gothic"/>
            </a:endParaRPr>
          </a:p>
        </p:txBody>
      </p:sp>
      <p:sp>
        <p:nvSpPr>
          <p:cNvPr id="1095" name="Google Shape;1095;p30"/>
          <p:cNvSpPr/>
          <p:nvPr/>
        </p:nvSpPr>
        <p:spPr>
          <a:xfrm>
            <a:off x="1811523" y="3836116"/>
            <a:ext cx="3060339"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Malgun Gothic"/>
              <a:buNone/>
            </a:pPr>
            <a:r>
              <a:t/>
            </a:r>
            <a:endParaRPr b="0" i="0" sz="1300" u="none" cap="none" strike="noStrike">
              <a:solidFill>
                <a:srgbClr val="000000"/>
              </a:solidFill>
              <a:latin typeface="Malgun Gothic"/>
              <a:ea typeface="Malgun Gothic"/>
              <a:cs typeface="Malgun Gothic"/>
              <a:sym typeface="Malgun Gothic"/>
            </a:endParaRPr>
          </a:p>
        </p:txBody>
      </p:sp>
      <p:sp>
        <p:nvSpPr>
          <p:cNvPr id="1096" name="Google Shape;1096;p30"/>
          <p:cNvSpPr/>
          <p:nvPr/>
        </p:nvSpPr>
        <p:spPr>
          <a:xfrm>
            <a:off x="1830062" y="2744889"/>
            <a:ext cx="6443642" cy="684112"/>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테스트 중 OO문제</a:t>
            </a:r>
            <a:endParaRPr b="0" i="0" sz="1300" u="none" cap="none" strike="noStrike">
              <a:solidFill>
                <a:srgbClr val="000000"/>
              </a:solidFill>
              <a:latin typeface="Malgun Gothic"/>
              <a:ea typeface="Malgun Gothic"/>
              <a:cs typeface="Malgun Gothic"/>
              <a:sym typeface="Malgun Gothic"/>
            </a:endParaRPr>
          </a:p>
        </p:txBody>
      </p:sp>
      <p:sp>
        <p:nvSpPr>
          <p:cNvPr id="1097" name="Google Shape;1097;p30"/>
          <p:cNvSpPr/>
          <p:nvPr/>
        </p:nvSpPr>
        <p:spPr>
          <a:xfrm>
            <a:off x="5231903" y="2126018"/>
            <a:ext cx="2948175" cy="284094"/>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OO</a:t>
            </a:r>
            <a:endParaRPr b="0" i="0" sz="1300" u="none" cap="none" strike="noStrike">
              <a:solidFill>
                <a:srgbClr val="000000"/>
              </a:solidFill>
              <a:latin typeface="Malgun Gothic"/>
              <a:ea typeface="Malgun Gothic"/>
              <a:cs typeface="Malgun Gothic"/>
              <a:sym typeface="Malgun Gothic"/>
            </a:endParaRPr>
          </a:p>
        </p:txBody>
      </p:sp>
      <p:sp>
        <p:nvSpPr>
          <p:cNvPr id="1098" name="Google Shape;1098;p30"/>
          <p:cNvSpPr/>
          <p:nvPr/>
        </p:nvSpPr>
        <p:spPr>
          <a:xfrm>
            <a:off x="1830062" y="2114903"/>
            <a:ext cx="3041801"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OO프로젝트</a:t>
            </a:r>
            <a:endParaRPr b="0" i="0" sz="1300" u="none" cap="none" strike="noStrike">
              <a:solidFill>
                <a:srgbClr val="000000"/>
              </a:solidFill>
              <a:latin typeface="Malgun Gothic"/>
              <a:ea typeface="Malgun Gothic"/>
              <a:cs typeface="Malgun Gothic"/>
              <a:sym typeface="Malgun Gothic"/>
            </a:endParaRPr>
          </a:p>
        </p:txBody>
      </p:sp>
      <p:sp>
        <p:nvSpPr>
          <p:cNvPr id="1099" name="Google Shape;1099;p30"/>
          <p:cNvSpPr/>
          <p:nvPr/>
        </p:nvSpPr>
        <p:spPr>
          <a:xfrm>
            <a:off x="1789549" y="4361146"/>
            <a:ext cx="6466689" cy="64708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Malgun Gothic"/>
              <a:buNone/>
            </a:pPr>
            <a:r>
              <a:t/>
            </a:r>
            <a:endParaRPr b="0" i="0" sz="1300" u="none" cap="none" strike="noStrike">
              <a:solidFill>
                <a:srgbClr val="000000"/>
              </a:solidFill>
              <a:latin typeface="Malgun Gothic"/>
              <a:ea typeface="Malgun Gothic"/>
              <a:cs typeface="Malgun Gothic"/>
              <a:sym typeface="Malgun Gothic"/>
            </a:endParaRPr>
          </a:p>
        </p:txBody>
      </p:sp>
      <p:sp>
        <p:nvSpPr>
          <p:cNvPr id="1100" name="Google Shape;1100;p30"/>
          <p:cNvSpPr txBox="1"/>
          <p:nvPr/>
        </p:nvSpPr>
        <p:spPr>
          <a:xfrm>
            <a:off x="1808608" y="1212384"/>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제목</a:t>
            </a:r>
            <a:endParaRPr b="0" i="0" sz="1200" u="none" cap="none" strike="noStrike">
              <a:solidFill>
                <a:srgbClr val="000000"/>
              </a:solidFill>
              <a:latin typeface="Malgun Gothic"/>
              <a:ea typeface="Malgun Gothic"/>
              <a:cs typeface="Malgun Gothic"/>
              <a:sym typeface="Malgun Gothic"/>
            </a:endParaRPr>
          </a:p>
        </p:txBody>
      </p:sp>
      <p:sp>
        <p:nvSpPr>
          <p:cNvPr id="1101" name="Google Shape;1101;p30"/>
          <p:cNvSpPr txBox="1"/>
          <p:nvPr/>
        </p:nvSpPr>
        <p:spPr>
          <a:xfrm>
            <a:off x="5231904" y="1197624"/>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이슈 구분</a:t>
            </a:r>
            <a:endParaRPr b="0" i="0" sz="1200" u="none" cap="none" strike="noStrike">
              <a:solidFill>
                <a:srgbClr val="000000"/>
              </a:solidFill>
              <a:latin typeface="Malgun Gothic"/>
              <a:ea typeface="Malgun Gothic"/>
              <a:cs typeface="Malgun Gothic"/>
              <a:sym typeface="Malgun Gothic"/>
            </a:endParaRPr>
          </a:p>
        </p:txBody>
      </p:sp>
      <p:sp>
        <p:nvSpPr>
          <p:cNvPr id="1102" name="Google Shape;1102;p30"/>
          <p:cNvSpPr txBox="1"/>
          <p:nvPr/>
        </p:nvSpPr>
        <p:spPr>
          <a:xfrm>
            <a:off x="1797303" y="1808125"/>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프로젝트</a:t>
            </a:r>
            <a:endParaRPr b="0" i="0" sz="1200" u="none" cap="none" strike="noStrike">
              <a:solidFill>
                <a:srgbClr val="000000"/>
              </a:solidFill>
              <a:latin typeface="Malgun Gothic"/>
              <a:ea typeface="Malgun Gothic"/>
              <a:cs typeface="Malgun Gothic"/>
              <a:sym typeface="Malgun Gothic"/>
            </a:endParaRPr>
          </a:p>
        </p:txBody>
      </p:sp>
      <p:sp>
        <p:nvSpPr>
          <p:cNvPr id="1103" name="Google Shape;1103;p30"/>
          <p:cNvSpPr txBox="1"/>
          <p:nvPr/>
        </p:nvSpPr>
        <p:spPr>
          <a:xfrm>
            <a:off x="5231903" y="1844822"/>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작업</a:t>
            </a:r>
            <a:endParaRPr b="0" i="0" sz="1200" u="none" cap="none" strike="noStrike">
              <a:solidFill>
                <a:srgbClr val="000000"/>
              </a:solidFill>
              <a:latin typeface="Malgun Gothic"/>
              <a:ea typeface="Malgun Gothic"/>
              <a:cs typeface="Malgun Gothic"/>
              <a:sym typeface="Malgun Gothic"/>
            </a:endParaRPr>
          </a:p>
        </p:txBody>
      </p:sp>
      <p:sp>
        <p:nvSpPr>
          <p:cNvPr id="1104" name="Google Shape;1104;p30"/>
          <p:cNvSpPr txBox="1"/>
          <p:nvPr/>
        </p:nvSpPr>
        <p:spPr>
          <a:xfrm>
            <a:off x="1810588" y="2461127"/>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이슈 내용</a:t>
            </a:r>
            <a:endParaRPr b="0" i="0" sz="1200" u="none" cap="none" strike="noStrike">
              <a:solidFill>
                <a:srgbClr val="000000"/>
              </a:solidFill>
              <a:latin typeface="Malgun Gothic"/>
              <a:ea typeface="Malgun Gothic"/>
              <a:cs typeface="Malgun Gothic"/>
              <a:sym typeface="Malgun Gothic"/>
            </a:endParaRPr>
          </a:p>
        </p:txBody>
      </p:sp>
      <p:cxnSp>
        <p:nvCxnSpPr>
          <p:cNvPr id="1105" name="Google Shape;1105;p30"/>
          <p:cNvCxnSpPr/>
          <p:nvPr/>
        </p:nvCxnSpPr>
        <p:spPr>
          <a:xfrm>
            <a:off x="1631504" y="904771"/>
            <a:ext cx="6840760" cy="0"/>
          </a:xfrm>
          <a:prstGeom prst="straightConnector1">
            <a:avLst/>
          </a:prstGeom>
          <a:noFill/>
          <a:ln cap="flat" cmpd="sng" w="9525">
            <a:solidFill>
              <a:srgbClr val="BFBFBF"/>
            </a:solidFill>
            <a:prstDash val="dash"/>
            <a:round/>
            <a:headEnd len="sm" w="sm" type="none"/>
            <a:tailEnd len="sm" w="sm" type="none"/>
          </a:ln>
        </p:spPr>
      </p:cxnSp>
      <p:cxnSp>
        <p:nvCxnSpPr>
          <p:cNvPr id="1106" name="Google Shape;1106;p30"/>
          <p:cNvCxnSpPr/>
          <p:nvPr/>
        </p:nvCxnSpPr>
        <p:spPr>
          <a:xfrm>
            <a:off x="1631504" y="3541251"/>
            <a:ext cx="6840760" cy="0"/>
          </a:xfrm>
          <a:prstGeom prst="straightConnector1">
            <a:avLst/>
          </a:prstGeom>
          <a:noFill/>
          <a:ln cap="flat" cmpd="sng" w="9525">
            <a:solidFill>
              <a:srgbClr val="BFBFBF"/>
            </a:solidFill>
            <a:prstDash val="dash"/>
            <a:round/>
            <a:headEnd len="sm" w="sm" type="none"/>
            <a:tailEnd len="sm" w="sm" type="none"/>
          </a:ln>
        </p:spPr>
      </p:cxnSp>
      <p:sp>
        <p:nvSpPr>
          <p:cNvPr id="1107" name="Google Shape;1107;p30"/>
          <p:cNvSpPr txBox="1"/>
          <p:nvPr/>
        </p:nvSpPr>
        <p:spPr>
          <a:xfrm>
            <a:off x="1816061" y="3537990"/>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조치자</a:t>
            </a:r>
            <a:endParaRPr b="0" i="0" sz="1200" u="none" cap="none" strike="noStrike">
              <a:solidFill>
                <a:srgbClr val="000000"/>
              </a:solidFill>
              <a:latin typeface="Malgun Gothic"/>
              <a:ea typeface="Malgun Gothic"/>
              <a:cs typeface="Malgun Gothic"/>
              <a:sym typeface="Malgun Gothic"/>
            </a:endParaRPr>
          </a:p>
        </p:txBody>
      </p:sp>
      <p:sp>
        <p:nvSpPr>
          <p:cNvPr id="1108" name="Google Shape;1108;p30"/>
          <p:cNvSpPr txBox="1"/>
          <p:nvPr/>
        </p:nvSpPr>
        <p:spPr>
          <a:xfrm>
            <a:off x="5337383" y="3530063"/>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조치희망일</a:t>
            </a:r>
            <a:endParaRPr b="0" i="0" sz="1200" u="none" cap="none" strike="noStrike">
              <a:solidFill>
                <a:srgbClr val="000000"/>
              </a:solidFill>
              <a:latin typeface="Malgun Gothic"/>
              <a:ea typeface="Malgun Gothic"/>
              <a:cs typeface="Malgun Gothic"/>
              <a:sym typeface="Malgun Gothic"/>
            </a:endParaRPr>
          </a:p>
        </p:txBody>
      </p:sp>
      <p:sp>
        <p:nvSpPr>
          <p:cNvPr id="1109" name="Google Shape;1109;p30"/>
          <p:cNvSpPr txBox="1"/>
          <p:nvPr/>
        </p:nvSpPr>
        <p:spPr>
          <a:xfrm>
            <a:off x="1797302" y="4116118"/>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조치내용</a:t>
            </a:r>
            <a:endParaRPr b="0" i="0" sz="1200" u="none" cap="none" strike="noStrike">
              <a:solidFill>
                <a:srgbClr val="000000"/>
              </a:solidFill>
              <a:latin typeface="Malgun Gothic"/>
              <a:ea typeface="Malgun Gothic"/>
              <a:cs typeface="Malgun Gothic"/>
              <a:sym typeface="Malgun Gothic"/>
            </a:endParaRPr>
          </a:p>
        </p:txBody>
      </p:sp>
      <p:sp>
        <p:nvSpPr>
          <p:cNvPr id="1110" name="Google Shape;1110;p30"/>
          <p:cNvSpPr txBox="1"/>
          <p:nvPr/>
        </p:nvSpPr>
        <p:spPr>
          <a:xfrm>
            <a:off x="1786633" y="5031463"/>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첨부파일</a:t>
            </a:r>
            <a:endParaRPr b="0" i="0" sz="1200" u="none" cap="none" strike="noStrike">
              <a:solidFill>
                <a:srgbClr val="000000"/>
              </a:solidFill>
              <a:latin typeface="Malgun Gothic"/>
              <a:ea typeface="Malgun Gothic"/>
              <a:cs typeface="Malgun Gothic"/>
              <a:sym typeface="Malgun Gothic"/>
            </a:endParaRPr>
          </a:p>
        </p:txBody>
      </p:sp>
      <p:sp>
        <p:nvSpPr>
          <p:cNvPr id="1111" name="Google Shape;1111;p30"/>
          <p:cNvSpPr/>
          <p:nvPr/>
        </p:nvSpPr>
        <p:spPr>
          <a:xfrm>
            <a:off x="1786633" y="5318796"/>
            <a:ext cx="3060339"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Malgun Gothic"/>
              <a:buNone/>
            </a:pPr>
            <a:r>
              <a:t/>
            </a:r>
            <a:endParaRPr b="0" i="0" sz="1300" u="none" cap="none" strike="noStrike">
              <a:solidFill>
                <a:srgbClr val="000000"/>
              </a:solidFill>
              <a:latin typeface="Malgun Gothic"/>
              <a:ea typeface="Malgun Gothic"/>
              <a:cs typeface="Malgun Gothic"/>
              <a:sym typeface="Malgun Gothic"/>
            </a:endParaRPr>
          </a:p>
        </p:txBody>
      </p:sp>
      <p:sp>
        <p:nvSpPr>
          <p:cNvPr id="1112" name="Google Shape;1112;p30"/>
          <p:cNvSpPr txBox="1"/>
          <p:nvPr/>
        </p:nvSpPr>
        <p:spPr>
          <a:xfrm>
            <a:off x="5349823" y="5045754"/>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이슈상태</a:t>
            </a:r>
            <a:endParaRPr b="0" i="0" sz="1200" u="none" cap="none" strike="noStrike">
              <a:solidFill>
                <a:srgbClr val="000000"/>
              </a:solidFill>
              <a:latin typeface="Malgun Gothic"/>
              <a:ea typeface="Malgun Gothic"/>
              <a:cs typeface="Malgun Gothic"/>
              <a:sym typeface="Malgun Gothic"/>
            </a:endParaRPr>
          </a:p>
        </p:txBody>
      </p:sp>
      <p:sp>
        <p:nvSpPr>
          <p:cNvPr id="1113" name="Google Shape;1113;p30"/>
          <p:cNvSpPr/>
          <p:nvPr/>
        </p:nvSpPr>
        <p:spPr>
          <a:xfrm>
            <a:off x="5354848" y="5296517"/>
            <a:ext cx="2918856"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오픈</a:t>
            </a:r>
            <a:endParaRPr b="0" i="0" sz="1300" u="none" cap="none" strike="noStrike">
              <a:solidFill>
                <a:srgbClr val="000000"/>
              </a:solidFill>
              <a:latin typeface="Malgun Gothic"/>
              <a:ea typeface="Malgun Gothic"/>
              <a:cs typeface="Malgun Gothic"/>
              <a:sym typeface="Malgun Gothic"/>
            </a:endParaRPr>
          </a:p>
        </p:txBody>
      </p:sp>
      <p:sp>
        <p:nvSpPr>
          <p:cNvPr id="1114" name="Google Shape;1114;p30"/>
          <p:cNvSpPr/>
          <p:nvPr/>
        </p:nvSpPr>
        <p:spPr>
          <a:xfrm>
            <a:off x="5261222" y="1506009"/>
            <a:ext cx="2918856"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작업 지연</a:t>
            </a:r>
            <a:endParaRPr b="0" i="0" sz="1300" u="none" cap="none" strike="noStrike">
              <a:solidFill>
                <a:srgbClr val="000000"/>
              </a:solidFill>
              <a:latin typeface="Malgun Gothic"/>
              <a:ea typeface="Malgun Gothic"/>
              <a:cs typeface="Malgun Gothic"/>
              <a:sym typeface="Malgun Gothic"/>
            </a:endParaRPr>
          </a:p>
        </p:txBody>
      </p:sp>
      <p:cxnSp>
        <p:nvCxnSpPr>
          <p:cNvPr id="1115" name="Google Shape;1115;p30"/>
          <p:cNvCxnSpPr/>
          <p:nvPr/>
        </p:nvCxnSpPr>
        <p:spPr>
          <a:xfrm>
            <a:off x="1631504" y="5805264"/>
            <a:ext cx="6840760" cy="0"/>
          </a:xfrm>
          <a:prstGeom prst="straightConnector1">
            <a:avLst/>
          </a:prstGeom>
          <a:noFill/>
          <a:ln cap="flat" cmpd="sng" w="9525">
            <a:solidFill>
              <a:srgbClr val="BFBFBF"/>
            </a:solidFill>
            <a:prstDash val="dash"/>
            <a:round/>
            <a:headEnd len="sm" w="sm" type="none"/>
            <a:tailEnd len="sm" w="sm" type="none"/>
          </a:ln>
        </p:spPr>
      </p:cxnSp>
      <p:sp>
        <p:nvSpPr>
          <p:cNvPr id="1116" name="Google Shape;1116;p30"/>
          <p:cNvSpPr/>
          <p:nvPr/>
        </p:nvSpPr>
        <p:spPr>
          <a:xfrm>
            <a:off x="1786633" y="6014732"/>
            <a:ext cx="636959" cy="294587"/>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수정</a:t>
            </a:r>
            <a:endParaRPr b="0" i="0" sz="1300" u="none" cap="none" strike="noStrike">
              <a:solidFill>
                <a:srgbClr val="000000"/>
              </a:solidFill>
              <a:latin typeface="Malgun Gothic"/>
              <a:ea typeface="Malgun Gothic"/>
              <a:cs typeface="Malgun Gothic"/>
              <a:sym typeface="Malgun Gothic"/>
            </a:endParaRPr>
          </a:p>
        </p:txBody>
      </p:sp>
      <p:sp>
        <p:nvSpPr>
          <p:cNvPr id="1117" name="Google Shape;1117;p30"/>
          <p:cNvSpPr/>
          <p:nvPr/>
        </p:nvSpPr>
        <p:spPr>
          <a:xfrm>
            <a:off x="2578721" y="6015251"/>
            <a:ext cx="636959" cy="294068"/>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취소</a:t>
            </a:r>
            <a:endParaRPr b="0" i="0" sz="1300" u="none" cap="none" strike="noStrike">
              <a:solidFill>
                <a:srgbClr val="000000"/>
              </a:solidFill>
              <a:latin typeface="Malgun Gothic"/>
              <a:ea typeface="Malgun Gothic"/>
              <a:cs typeface="Malgun Gothic"/>
              <a:sym typeface="Malgun Gothic"/>
            </a:endParaRPr>
          </a:p>
        </p:txBody>
      </p:sp>
      <p:sp>
        <p:nvSpPr>
          <p:cNvPr id="1118" name="Google Shape;1118;p30"/>
          <p:cNvSpPr/>
          <p:nvPr/>
        </p:nvSpPr>
        <p:spPr>
          <a:xfrm>
            <a:off x="7613587" y="5993708"/>
            <a:ext cx="636959" cy="294068"/>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삭제</a:t>
            </a:r>
            <a:endParaRPr b="0" i="0" sz="1300" u="none" cap="none" strike="noStrike">
              <a:solidFill>
                <a:srgbClr val="000000"/>
              </a:solidFill>
              <a:latin typeface="Malgun Gothic"/>
              <a:ea typeface="Malgun Gothic"/>
              <a:cs typeface="Malgun Gothic"/>
              <a:sym typeface="Malgun Gothic"/>
            </a:endParaRPr>
          </a:p>
        </p:txBody>
      </p:sp>
      <p:sp>
        <p:nvSpPr>
          <p:cNvPr id="1119" name="Google Shape;1119;p30"/>
          <p:cNvSpPr/>
          <p:nvPr/>
        </p:nvSpPr>
        <p:spPr>
          <a:xfrm>
            <a:off x="6536803" y="597988"/>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1</a:t>
            </a:r>
            <a:endParaRPr b="0" i="0" sz="1200" u="none" cap="none" strike="noStrike">
              <a:solidFill>
                <a:srgbClr val="000000"/>
              </a:solidFill>
              <a:latin typeface="Malgun Gothic"/>
              <a:ea typeface="Malgun Gothic"/>
              <a:cs typeface="Malgun Gothic"/>
              <a:sym typeface="Malgun Gothic"/>
            </a:endParaRPr>
          </a:p>
        </p:txBody>
      </p:sp>
      <p:sp>
        <p:nvSpPr>
          <p:cNvPr id="1120" name="Google Shape;1120;p30"/>
          <p:cNvSpPr/>
          <p:nvPr/>
        </p:nvSpPr>
        <p:spPr>
          <a:xfrm>
            <a:off x="1678633" y="5970307"/>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2</a:t>
            </a:r>
            <a:endParaRPr b="0" i="0" sz="1200" u="none" cap="none" strike="noStrike">
              <a:solidFill>
                <a:srgbClr val="000000"/>
              </a:solidFill>
              <a:latin typeface="Malgun Gothic"/>
              <a:ea typeface="Malgun Gothic"/>
              <a:cs typeface="Malgun Gothic"/>
              <a:sym typeface="Malgun Gothic"/>
            </a:endParaRPr>
          </a:p>
        </p:txBody>
      </p:sp>
      <p:sp>
        <p:nvSpPr>
          <p:cNvPr id="1121" name="Google Shape;1121;p30"/>
          <p:cNvSpPr/>
          <p:nvPr/>
        </p:nvSpPr>
        <p:spPr>
          <a:xfrm>
            <a:off x="2484190" y="5970307"/>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3</a:t>
            </a:r>
            <a:endParaRPr b="0" i="0" sz="1200" u="none" cap="none" strike="noStrike">
              <a:solidFill>
                <a:srgbClr val="000000"/>
              </a:solidFill>
              <a:latin typeface="Malgun Gothic"/>
              <a:ea typeface="Malgun Gothic"/>
              <a:cs typeface="Malgun Gothic"/>
              <a:sym typeface="Malgun Gothic"/>
            </a:endParaRPr>
          </a:p>
        </p:txBody>
      </p:sp>
      <p:sp>
        <p:nvSpPr>
          <p:cNvPr id="1122" name="Google Shape;1122;p30"/>
          <p:cNvSpPr/>
          <p:nvPr/>
        </p:nvSpPr>
        <p:spPr>
          <a:xfrm>
            <a:off x="7505587" y="5932592"/>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4</a:t>
            </a:r>
            <a:endParaRPr b="0" i="0" sz="1200" u="none" cap="none" strike="noStrike">
              <a:solidFill>
                <a:srgbClr val="000000"/>
              </a:solidFill>
              <a:latin typeface="Malgun Gothic"/>
              <a:ea typeface="Malgun Gothic"/>
              <a:cs typeface="Malgun Gothic"/>
              <a:sym typeface="Malgun Gothic"/>
            </a:endParaRPr>
          </a:p>
        </p:txBody>
      </p:sp>
      <p:sp>
        <p:nvSpPr>
          <p:cNvPr id="1123" name="Google Shape;1123;p30"/>
          <p:cNvSpPr/>
          <p:nvPr/>
        </p:nvSpPr>
        <p:spPr>
          <a:xfrm>
            <a:off x="6158761" y="972864"/>
            <a:ext cx="756084" cy="244854"/>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Y </a:t>
            </a:r>
            <a:endParaRPr b="0" i="0" sz="1300" u="none" cap="none" strike="noStrike">
              <a:solidFill>
                <a:srgbClr val="000000"/>
              </a:solidFill>
              <a:latin typeface="Malgun Gothic"/>
              <a:ea typeface="Malgun Gothic"/>
              <a:cs typeface="Malgun Gothic"/>
              <a:sym typeface="Malgun Gothic"/>
            </a:endParaRPr>
          </a:p>
        </p:txBody>
      </p:sp>
      <p:sp>
        <p:nvSpPr>
          <p:cNvPr id="1124" name="Google Shape;1124;p30"/>
          <p:cNvSpPr txBox="1"/>
          <p:nvPr/>
        </p:nvSpPr>
        <p:spPr>
          <a:xfrm>
            <a:off x="5231902" y="955273"/>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긴급여부</a:t>
            </a:r>
            <a:endParaRPr b="0" i="0" sz="1200" u="none" cap="none" strike="noStrike">
              <a:solidFill>
                <a:srgbClr val="000000"/>
              </a:solidFill>
              <a:latin typeface="Malgun Gothic"/>
              <a:ea typeface="Malgun Gothic"/>
              <a:cs typeface="Malgun Gothic"/>
              <a:sym typeface="Malgun Gothic"/>
            </a:endParaRPr>
          </a:p>
        </p:txBody>
      </p:sp>
      <p:sp>
        <p:nvSpPr>
          <p:cNvPr id="1125" name="Google Shape;1125;p30"/>
          <p:cNvSpPr/>
          <p:nvPr/>
        </p:nvSpPr>
        <p:spPr>
          <a:xfrm>
            <a:off x="6914869" y="993405"/>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5</a:t>
            </a:r>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31"/>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02020"/>
              </a:buClr>
              <a:buSzPts val="900"/>
              <a:buNone/>
            </a:pPr>
            <a:r>
              <a:rPr b="1" lang="ko-KR">
                <a:solidFill>
                  <a:srgbClr val="202020"/>
                </a:solidFill>
                <a:latin typeface="Arial"/>
                <a:ea typeface="Arial"/>
                <a:cs typeface="Arial"/>
                <a:sym typeface="Arial"/>
              </a:rPr>
              <a:t>I</a:t>
            </a:r>
            <a:r>
              <a:rPr b="1" i="0" lang="ko-KR">
                <a:solidFill>
                  <a:srgbClr val="202020"/>
                </a:solidFill>
                <a:latin typeface="Arial"/>
                <a:ea typeface="Arial"/>
                <a:cs typeface="Arial"/>
                <a:sym typeface="Arial"/>
              </a:rPr>
              <a:t>ssueAdd</a:t>
            </a:r>
            <a:endParaRPr/>
          </a:p>
        </p:txBody>
      </p:sp>
      <p:sp>
        <p:nvSpPr>
          <p:cNvPr id="1131" name="Google Shape;1131;p31"/>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내 작업 &gt; 이슈관리 &gt; 이슈 등록 하기</a:t>
            </a:r>
            <a:endParaRPr/>
          </a:p>
        </p:txBody>
      </p:sp>
      <p:graphicFrame>
        <p:nvGraphicFramePr>
          <p:cNvPr id="1132" name="Google Shape;1132;p31"/>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lang="ko-KR" sz="800" u="none" cap="none" strike="noStrike"/>
                        <a:t>▼ 표시는 모두 셀렉트 박스</a:t>
                      </a:r>
                      <a:endParaRPr b="0" sz="800" u="none" cap="none" strike="noStrike">
                        <a:solidFill>
                          <a:schemeClr val="dk1"/>
                        </a:solidFill>
                        <a:latin typeface="Malgun Gothic"/>
                        <a:ea typeface="Malgun Gothic"/>
                        <a:cs typeface="Malgun Gothic"/>
                        <a:sym typeface="Malgun Gothic"/>
                      </a:endParaRPr>
                    </a:p>
                    <a:p>
                      <a:pPr indent="0" lvl="0" marL="0" marR="0" rtl="0" algn="just">
                        <a:lnSpc>
                          <a:spcPct val="120000"/>
                        </a:lnSpc>
                        <a:spcBef>
                          <a:spcPts val="0"/>
                        </a:spcBef>
                        <a:spcAft>
                          <a:spcPts val="0"/>
                        </a:spcAft>
                        <a:buClr>
                          <a:schemeClr val="dk1"/>
                        </a:buClr>
                        <a:buSzPts val="800"/>
                        <a:buFont typeface="Arial"/>
                        <a:buNone/>
                      </a:pPr>
                      <a:r>
                        <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클릭하면 이슈리스트로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1)고객변심 2)일정 지연 3)품질 문제, 4)기타 사유</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파일첨부 버튼 생성</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HTML 달력 생성</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1)오픈 2)진행 3)취소 4)홀드 5)조치완료</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관리자가 조치자 배정 후 등록 (관리자만 보이게 버튼생성)</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1) Y 2)N</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133" name="Google Shape;1133;p31"/>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Malgun Gothic"/>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graphicFrame>
        <p:nvGraphicFramePr>
          <p:cNvPr id="1134" name="Google Shape;1134;p31"/>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1135" name="Google Shape;1135;p31"/>
          <p:cNvGraphicFramePr/>
          <p:nvPr/>
        </p:nvGraphicFramePr>
        <p:xfrm>
          <a:off x="47328" y="2420888"/>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136" name="Google Shape;1136;p31"/>
          <p:cNvGraphicFramePr/>
          <p:nvPr/>
        </p:nvGraphicFramePr>
        <p:xfrm>
          <a:off x="47328" y="3068960"/>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137" name="Google Shape;1137;p31"/>
          <p:cNvGraphicFramePr/>
          <p:nvPr/>
        </p:nvGraphicFramePr>
        <p:xfrm>
          <a:off x="47328" y="4653136"/>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1138" name="Google Shape;1138;p31"/>
          <p:cNvSpPr/>
          <p:nvPr/>
        </p:nvSpPr>
        <p:spPr>
          <a:xfrm>
            <a:off x="1631504" y="476672"/>
            <a:ext cx="6840760" cy="5976664"/>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1139" name="Google Shape;1139;p31"/>
          <p:cNvSpPr txBox="1"/>
          <p:nvPr/>
        </p:nvSpPr>
        <p:spPr>
          <a:xfrm>
            <a:off x="1703512" y="548680"/>
            <a:ext cx="187220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Malgun Gothic"/>
              <a:buNone/>
            </a:pPr>
            <a:r>
              <a:rPr b="0" i="0" lang="ko-KR" sz="1500" u="none" cap="none" strike="noStrike">
                <a:solidFill>
                  <a:srgbClr val="000000"/>
                </a:solidFill>
                <a:latin typeface="Malgun Gothic"/>
                <a:ea typeface="Malgun Gothic"/>
                <a:cs typeface="Malgun Gothic"/>
                <a:sym typeface="Malgun Gothic"/>
              </a:rPr>
              <a:t> 이슈</a:t>
            </a:r>
            <a:endParaRPr b="0" i="0" sz="1500" u="none" cap="none" strike="noStrike">
              <a:solidFill>
                <a:srgbClr val="000000"/>
              </a:solidFill>
              <a:latin typeface="Malgun Gothic"/>
              <a:ea typeface="Malgun Gothic"/>
              <a:cs typeface="Malgun Gothic"/>
              <a:sym typeface="Malgun Gothic"/>
            </a:endParaRPr>
          </a:p>
        </p:txBody>
      </p:sp>
      <p:sp>
        <p:nvSpPr>
          <p:cNvPr id="1140" name="Google Shape;1140;p31"/>
          <p:cNvSpPr txBox="1"/>
          <p:nvPr/>
        </p:nvSpPr>
        <p:spPr>
          <a:xfrm>
            <a:off x="1703512" y="904771"/>
            <a:ext cx="187220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Malgun Gothic"/>
              <a:buNone/>
            </a:pPr>
            <a:r>
              <a:rPr b="0" i="0" lang="ko-KR" sz="1500" u="none" cap="none" strike="noStrike">
                <a:solidFill>
                  <a:srgbClr val="000000"/>
                </a:solidFill>
                <a:latin typeface="Malgun Gothic"/>
                <a:ea typeface="Malgun Gothic"/>
                <a:cs typeface="Malgun Gothic"/>
                <a:sym typeface="Malgun Gothic"/>
              </a:rPr>
              <a:t> 이슈 등록 </a:t>
            </a:r>
            <a:endParaRPr b="0" i="0" sz="1500" u="none" cap="none" strike="noStrike">
              <a:solidFill>
                <a:srgbClr val="000000"/>
              </a:solidFill>
              <a:latin typeface="Malgun Gothic"/>
              <a:ea typeface="Malgun Gothic"/>
              <a:cs typeface="Malgun Gothic"/>
              <a:sym typeface="Malgun Gothic"/>
            </a:endParaRPr>
          </a:p>
        </p:txBody>
      </p:sp>
      <p:sp>
        <p:nvSpPr>
          <p:cNvPr id="1141" name="Google Shape;1141;p31"/>
          <p:cNvSpPr/>
          <p:nvPr/>
        </p:nvSpPr>
        <p:spPr>
          <a:xfrm>
            <a:off x="1811524" y="1517156"/>
            <a:ext cx="3060340"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수정테스트</a:t>
            </a:r>
            <a:endParaRPr b="0" i="0" sz="1300" u="none" cap="none" strike="noStrike">
              <a:solidFill>
                <a:srgbClr val="000000"/>
              </a:solidFill>
              <a:latin typeface="Malgun Gothic"/>
              <a:ea typeface="Malgun Gothic"/>
              <a:cs typeface="Malgun Gothic"/>
              <a:sym typeface="Malgun Gothic"/>
            </a:endParaRPr>
          </a:p>
        </p:txBody>
      </p:sp>
      <p:sp>
        <p:nvSpPr>
          <p:cNvPr id="1142" name="Google Shape;1142;p31"/>
          <p:cNvSpPr/>
          <p:nvPr/>
        </p:nvSpPr>
        <p:spPr>
          <a:xfrm>
            <a:off x="6617520" y="555074"/>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&lt;- 뒤로가기</a:t>
            </a:r>
            <a:endParaRPr b="0" i="0" sz="1300" u="none" cap="none" strike="noStrike">
              <a:solidFill>
                <a:srgbClr val="000000"/>
              </a:solidFill>
              <a:latin typeface="Malgun Gothic"/>
              <a:ea typeface="Malgun Gothic"/>
              <a:cs typeface="Malgun Gothic"/>
              <a:sym typeface="Malgun Gothic"/>
            </a:endParaRPr>
          </a:p>
        </p:txBody>
      </p:sp>
      <p:sp>
        <p:nvSpPr>
          <p:cNvPr id="1143" name="Google Shape;1143;p31"/>
          <p:cNvSpPr/>
          <p:nvPr/>
        </p:nvSpPr>
        <p:spPr>
          <a:xfrm>
            <a:off x="5261222" y="3547177"/>
            <a:ext cx="2918856"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a:t>
            </a:r>
            <a:endParaRPr b="0" i="0" sz="1300" u="none" cap="none" strike="noStrike">
              <a:solidFill>
                <a:srgbClr val="000000"/>
              </a:solidFill>
              <a:latin typeface="Malgun Gothic"/>
              <a:ea typeface="Malgun Gothic"/>
              <a:cs typeface="Malgun Gothic"/>
              <a:sym typeface="Malgun Gothic"/>
            </a:endParaRPr>
          </a:p>
        </p:txBody>
      </p:sp>
      <p:sp>
        <p:nvSpPr>
          <p:cNvPr id="1144" name="Google Shape;1144;p31"/>
          <p:cNvSpPr/>
          <p:nvPr/>
        </p:nvSpPr>
        <p:spPr>
          <a:xfrm>
            <a:off x="1764835" y="4136653"/>
            <a:ext cx="3060339"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홍길동</a:t>
            </a:r>
            <a:endParaRPr b="0" i="0" sz="1300" u="none" cap="none" strike="noStrike">
              <a:solidFill>
                <a:srgbClr val="000000"/>
              </a:solidFill>
              <a:latin typeface="Malgun Gothic"/>
              <a:ea typeface="Malgun Gothic"/>
              <a:cs typeface="Malgun Gothic"/>
              <a:sym typeface="Malgun Gothic"/>
            </a:endParaRPr>
          </a:p>
        </p:txBody>
      </p:sp>
      <p:sp>
        <p:nvSpPr>
          <p:cNvPr id="1145" name="Google Shape;1145;p31"/>
          <p:cNvSpPr/>
          <p:nvPr/>
        </p:nvSpPr>
        <p:spPr>
          <a:xfrm>
            <a:off x="1778183" y="2626712"/>
            <a:ext cx="6443642" cy="684112"/>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테스트 중 OO문제</a:t>
            </a:r>
            <a:endParaRPr b="0" i="0" sz="1300" u="none" cap="none" strike="noStrike">
              <a:solidFill>
                <a:srgbClr val="000000"/>
              </a:solidFill>
              <a:latin typeface="Malgun Gothic"/>
              <a:ea typeface="Malgun Gothic"/>
              <a:cs typeface="Malgun Gothic"/>
              <a:sym typeface="Malgun Gothic"/>
            </a:endParaRPr>
          </a:p>
        </p:txBody>
      </p:sp>
      <p:sp>
        <p:nvSpPr>
          <p:cNvPr id="1146" name="Google Shape;1146;p31"/>
          <p:cNvSpPr/>
          <p:nvPr/>
        </p:nvSpPr>
        <p:spPr>
          <a:xfrm>
            <a:off x="5231903" y="2101746"/>
            <a:ext cx="3041801"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OO</a:t>
            </a:r>
            <a:endParaRPr b="0" i="0" sz="1300" u="none" cap="none" strike="noStrike">
              <a:solidFill>
                <a:srgbClr val="000000"/>
              </a:solidFill>
              <a:latin typeface="Malgun Gothic"/>
              <a:ea typeface="Malgun Gothic"/>
              <a:cs typeface="Malgun Gothic"/>
              <a:sym typeface="Malgun Gothic"/>
            </a:endParaRPr>
          </a:p>
        </p:txBody>
      </p:sp>
      <p:sp>
        <p:nvSpPr>
          <p:cNvPr id="1147" name="Google Shape;1147;p31"/>
          <p:cNvSpPr/>
          <p:nvPr/>
        </p:nvSpPr>
        <p:spPr>
          <a:xfrm>
            <a:off x="1820792" y="2097345"/>
            <a:ext cx="3041801"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OO 프로젝트</a:t>
            </a:r>
            <a:endParaRPr b="0" i="0" sz="1300" u="none" cap="none" strike="noStrike">
              <a:solidFill>
                <a:srgbClr val="000000"/>
              </a:solidFill>
              <a:latin typeface="Malgun Gothic"/>
              <a:ea typeface="Malgun Gothic"/>
              <a:cs typeface="Malgun Gothic"/>
              <a:sym typeface="Malgun Gothic"/>
            </a:endParaRPr>
          </a:p>
        </p:txBody>
      </p:sp>
      <p:sp>
        <p:nvSpPr>
          <p:cNvPr id="1148" name="Google Shape;1148;p31"/>
          <p:cNvSpPr/>
          <p:nvPr/>
        </p:nvSpPr>
        <p:spPr>
          <a:xfrm>
            <a:off x="1747467" y="4686518"/>
            <a:ext cx="6466689" cy="64708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OOO</a:t>
            </a:r>
            <a:endParaRPr b="0" i="0" sz="1300" u="none" cap="none" strike="noStrike">
              <a:solidFill>
                <a:srgbClr val="000000"/>
              </a:solidFill>
              <a:latin typeface="Malgun Gothic"/>
              <a:ea typeface="Malgun Gothic"/>
              <a:cs typeface="Malgun Gothic"/>
              <a:sym typeface="Malgun Gothic"/>
            </a:endParaRPr>
          </a:p>
        </p:txBody>
      </p:sp>
      <p:sp>
        <p:nvSpPr>
          <p:cNvPr id="1149" name="Google Shape;1149;p31"/>
          <p:cNvSpPr txBox="1"/>
          <p:nvPr/>
        </p:nvSpPr>
        <p:spPr>
          <a:xfrm>
            <a:off x="1808608" y="1212384"/>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제목</a:t>
            </a:r>
            <a:endParaRPr b="0" i="0" sz="1200" u="none" cap="none" strike="noStrike">
              <a:solidFill>
                <a:srgbClr val="000000"/>
              </a:solidFill>
              <a:latin typeface="Malgun Gothic"/>
              <a:ea typeface="Malgun Gothic"/>
              <a:cs typeface="Malgun Gothic"/>
              <a:sym typeface="Malgun Gothic"/>
            </a:endParaRPr>
          </a:p>
        </p:txBody>
      </p:sp>
      <p:sp>
        <p:nvSpPr>
          <p:cNvPr id="1150" name="Google Shape;1150;p31"/>
          <p:cNvSpPr txBox="1"/>
          <p:nvPr/>
        </p:nvSpPr>
        <p:spPr>
          <a:xfrm>
            <a:off x="5231904" y="1197624"/>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이슈 구분</a:t>
            </a:r>
            <a:endParaRPr b="0" i="0" sz="1200" u="none" cap="none" strike="noStrike">
              <a:solidFill>
                <a:srgbClr val="000000"/>
              </a:solidFill>
              <a:latin typeface="Malgun Gothic"/>
              <a:ea typeface="Malgun Gothic"/>
              <a:cs typeface="Malgun Gothic"/>
              <a:sym typeface="Malgun Gothic"/>
            </a:endParaRPr>
          </a:p>
        </p:txBody>
      </p:sp>
      <p:sp>
        <p:nvSpPr>
          <p:cNvPr id="1151" name="Google Shape;1151;p31"/>
          <p:cNvSpPr txBox="1"/>
          <p:nvPr/>
        </p:nvSpPr>
        <p:spPr>
          <a:xfrm>
            <a:off x="1797303" y="1808125"/>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프로젝트</a:t>
            </a:r>
            <a:endParaRPr b="0" i="0" sz="1200" u="none" cap="none" strike="noStrike">
              <a:solidFill>
                <a:srgbClr val="000000"/>
              </a:solidFill>
              <a:latin typeface="Malgun Gothic"/>
              <a:ea typeface="Malgun Gothic"/>
              <a:cs typeface="Malgun Gothic"/>
              <a:sym typeface="Malgun Gothic"/>
            </a:endParaRPr>
          </a:p>
        </p:txBody>
      </p:sp>
      <p:sp>
        <p:nvSpPr>
          <p:cNvPr id="1152" name="Google Shape;1152;p31"/>
          <p:cNvSpPr txBox="1"/>
          <p:nvPr/>
        </p:nvSpPr>
        <p:spPr>
          <a:xfrm>
            <a:off x="5231903" y="1844822"/>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작업</a:t>
            </a:r>
            <a:endParaRPr b="0" i="0" sz="1200" u="none" cap="none" strike="noStrike">
              <a:solidFill>
                <a:srgbClr val="000000"/>
              </a:solidFill>
              <a:latin typeface="Malgun Gothic"/>
              <a:ea typeface="Malgun Gothic"/>
              <a:cs typeface="Malgun Gothic"/>
              <a:sym typeface="Malgun Gothic"/>
            </a:endParaRPr>
          </a:p>
        </p:txBody>
      </p:sp>
      <p:sp>
        <p:nvSpPr>
          <p:cNvPr id="1153" name="Google Shape;1153;p31"/>
          <p:cNvSpPr txBox="1"/>
          <p:nvPr/>
        </p:nvSpPr>
        <p:spPr>
          <a:xfrm>
            <a:off x="1750353" y="2353955"/>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이슈 내용</a:t>
            </a:r>
            <a:endParaRPr b="0" i="0" sz="1200" u="none" cap="none" strike="noStrike">
              <a:solidFill>
                <a:srgbClr val="000000"/>
              </a:solidFill>
              <a:latin typeface="Malgun Gothic"/>
              <a:ea typeface="Malgun Gothic"/>
              <a:cs typeface="Malgun Gothic"/>
              <a:sym typeface="Malgun Gothic"/>
            </a:endParaRPr>
          </a:p>
        </p:txBody>
      </p:sp>
      <p:cxnSp>
        <p:nvCxnSpPr>
          <p:cNvPr id="1154" name="Google Shape;1154;p31"/>
          <p:cNvCxnSpPr/>
          <p:nvPr/>
        </p:nvCxnSpPr>
        <p:spPr>
          <a:xfrm>
            <a:off x="1631504" y="904771"/>
            <a:ext cx="6840760" cy="0"/>
          </a:xfrm>
          <a:prstGeom prst="straightConnector1">
            <a:avLst/>
          </a:prstGeom>
          <a:noFill/>
          <a:ln cap="flat" cmpd="sng" w="9525">
            <a:solidFill>
              <a:srgbClr val="BFBFBF"/>
            </a:solidFill>
            <a:prstDash val="dash"/>
            <a:round/>
            <a:headEnd len="sm" w="sm" type="none"/>
            <a:tailEnd len="sm" w="sm" type="none"/>
          </a:ln>
        </p:spPr>
      </p:cxnSp>
      <p:cxnSp>
        <p:nvCxnSpPr>
          <p:cNvPr id="1155" name="Google Shape;1155;p31"/>
          <p:cNvCxnSpPr/>
          <p:nvPr/>
        </p:nvCxnSpPr>
        <p:spPr>
          <a:xfrm>
            <a:off x="1631504" y="3878960"/>
            <a:ext cx="6840760" cy="0"/>
          </a:xfrm>
          <a:prstGeom prst="straightConnector1">
            <a:avLst/>
          </a:prstGeom>
          <a:noFill/>
          <a:ln cap="flat" cmpd="sng" w="9525">
            <a:solidFill>
              <a:srgbClr val="BFBFBF"/>
            </a:solidFill>
            <a:prstDash val="dash"/>
            <a:round/>
            <a:headEnd len="sm" w="sm" type="none"/>
            <a:tailEnd len="sm" w="sm" type="none"/>
          </a:ln>
        </p:spPr>
      </p:cxnSp>
      <p:sp>
        <p:nvSpPr>
          <p:cNvPr id="1156" name="Google Shape;1156;p31"/>
          <p:cNvSpPr txBox="1"/>
          <p:nvPr/>
        </p:nvSpPr>
        <p:spPr>
          <a:xfrm>
            <a:off x="1796381" y="3846496"/>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조치자</a:t>
            </a:r>
            <a:endParaRPr b="0" i="0" sz="1200" u="none" cap="none" strike="noStrike">
              <a:solidFill>
                <a:srgbClr val="000000"/>
              </a:solidFill>
              <a:latin typeface="Malgun Gothic"/>
              <a:ea typeface="Malgun Gothic"/>
              <a:cs typeface="Malgun Gothic"/>
              <a:sym typeface="Malgun Gothic"/>
            </a:endParaRPr>
          </a:p>
        </p:txBody>
      </p:sp>
      <p:sp>
        <p:nvSpPr>
          <p:cNvPr id="1157" name="Google Shape;1157;p31"/>
          <p:cNvSpPr txBox="1"/>
          <p:nvPr/>
        </p:nvSpPr>
        <p:spPr>
          <a:xfrm>
            <a:off x="5231902" y="3318795"/>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조치희망일</a:t>
            </a:r>
            <a:endParaRPr b="0" i="0" sz="1200" u="none" cap="none" strike="noStrike">
              <a:solidFill>
                <a:srgbClr val="000000"/>
              </a:solidFill>
              <a:latin typeface="Malgun Gothic"/>
              <a:ea typeface="Malgun Gothic"/>
              <a:cs typeface="Malgun Gothic"/>
              <a:sym typeface="Malgun Gothic"/>
            </a:endParaRPr>
          </a:p>
        </p:txBody>
      </p:sp>
      <p:sp>
        <p:nvSpPr>
          <p:cNvPr id="1158" name="Google Shape;1158;p31"/>
          <p:cNvSpPr txBox="1"/>
          <p:nvPr/>
        </p:nvSpPr>
        <p:spPr>
          <a:xfrm>
            <a:off x="1724496" y="4416217"/>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조치내용</a:t>
            </a:r>
            <a:endParaRPr b="0" i="0" sz="1200" u="none" cap="none" strike="noStrike">
              <a:solidFill>
                <a:srgbClr val="000000"/>
              </a:solidFill>
              <a:latin typeface="Malgun Gothic"/>
              <a:ea typeface="Malgun Gothic"/>
              <a:cs typeface="Malgun Gothic"/>
              <a:sym typeface="Malgun Gothic"/>
            </a:endParaRPr>
          </a:p>
        </p:txBody>
      </p:sp>
      <p:sp>
        <p:nvSpPr>
          <p:cNvPr id="1159" name="Google Shape;1159;p31"/>
          <p:cNvSpPr txBox="1"/>
          <p:nvPr/>
        </p:nvSpPr>
        <p:spPr>
          <a:xfrm>
            <a:off x="1682278" y="3308587"/>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첨부파일</a:t>
            </a:r>
            <a:endParaRPr b="0" i="0" sz="1200" u="none" cap="none" strike="noStrike">
              <a:solidFill>
                <a:srgbClr val="000000"/>
              </a:solidFill>
              <a:latin typeface="Malgun Gothic"/>
              <a:ea typeface="Malgun Gothic"/>
              <a:cs typeface="Malgun Gothic"/>
              <a:sym typeface="Malgun Gothic"/>
            </a:endParaRPr>
          </a:p>
        </p:txBody>
      </p:sp>
      <p:sp>
        <p:nvSpPr>
          <p:cNvPr id="1160" name="Google Shape;1160;p31"/>
          <p:cNvSpPr/>
          <p:nvPr/>
        </p:nvSpPr>
        <p:spPr>
          <a:xfrm>
            <a:off x="1778183" y="3556338"/>
            <a:ext cx="3060339"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Malgun Gothic"/>
              <a:buNone/>
            </a:pPr>
            <a:r>
              <a:t/>
            </a:r>
            <a:endParaRPr b="0" i="0" sz="1300" u="none" cap="none" strike="noStrike">
              <a:solidFill>
                <a:srgbClr val="000000"/>
              </a:solidFill>
              <a:latin typeface="Malgun Gothic"/>
              <a:ea typeface="Malgun Gothic"/>
              <a:cs typeface="Malgun Gothic"/>
              <a:sym typeface="Malgun Gothic"/>
            </a:endParaRPr>
          </a:p>
        </p:txBody>
      </p:sp>
      <p:sp>
        <p:nvSpPr>
          <p:cNvPr id="1161" name="Google Shape;1161;p31"/>
          <p:cNvSpPr txBox="1"/>
          <p:nvPr/>
        </p:nvSpPr>
        <p:spPr>
          <a:xfrm>
            <a:off x="1715640" y="5355412"/>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이슈상태</a:t>
            </a:r>
            <a:endParaRPr b="0" i="0" sz="1200" u="none" cap="none" strike="noStrike">
              <a:solidFill>
                <a:srgbClr val="000000"/>
              </a:solidFill>
              <a:latin typeface="Malgun Gothic"/>
              <a:ea typeface="Malgun Gothic"/>
              <a:cs typeface="Malgun Gothic"/>
              <a:sym typeface="Malgun Gothic"/>
            </a:endParaRPr>
          </a:p>
        </p:txBody>
      </p:sp>
      <p:sp>
        <p:nvSpPr>
          <p:cNvPr id="1162" name="Google Shape;1162;p31"/>
          <p:cNvSpPr/>
          <p:nvPr/>
        </p:nvSpPr>
        <p:spPr>
          <a:xfrm>
            <a:off x="1778183" y="5645569"/>
            <a:ext cx="2918856"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조치완료              ▼</a:t>
            </a:r>
            <a:endParaRPr b="0" i="0" sz="1300" u="none" cap="none" strike="noStrike">
              <a:solidFill>
                <a:srgbClr val="000000"/>
              </a:solidFill>
              <a:latin typeface="Malgun Gothic"/>
              <a:ea typeface="Malgun Gothic"/>
              <a:cs typeface="Malgun Gothic"/>
              <a:sym typeface="Malgun Gothic"/>
            </a:endParaRPr>
          </a:p>
        </p:txBody>
      </p:sp>
      <p:sp>
        <p:nvSpPr>
          <p:cNvPr id="1163" name="Google Shape;1163;p31"/>
          <p:cNvSpPr/>
          <p:nvPr/>
        </p:nvSpPr>
        <p:spPr>
          <a:xfrm>
            <a:off x="5261222" y="1506009"/>
            <a:ext cx="2989324" cy="299002"/>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작업지연                ▼</a:t>
            </a:r>
            <a:endParaRPr b="0" i="0" sz="1300" u="none" cap="none" strike="noStrike">
              <a:solidFill>
                <a:srgbClr val="000000"/>
              </a:solidFill>
              <a:latin typeface="Malgun Gothic"/>
              <a:ea typeface="Malgun Gothic"/>
              <a:cs typeface="Malgun Gothic"/>
              <a:sym typeface="Malgun Gothic"/>
            </a:endParaRPr>
          </a:p>
        </p:txBody>
      </p:sp>
      <p:cxnSp>
        <p:nvCxnSpPr>
          <p:cNvPr id="1164" name="Google Shape;1164;p31"/>
          <p:cNvCxnSpPr/>
          <p:nvPr/>
        </p:nvCxnSpPr>
        <p:spPr>
          <a:xfrm>
            <a:off x="1635353" y="5977765"/>
            <a:ext cx="6840760" cy="0"/>
          </a:xfrm>
          <a:prstGeom prst="straightConnector1">
            <a:avLst/>
          </a:prstGeom>
          <a:noFill/>
          <a:ln cap="flat" cmpd="sng" w="9525">
            <a:solidFill>
              <a:srgbClr val="BFBFBF"/>
            </a:solidFill>
            <a:prstDash val="dash"/>
            <a:round/>
            <a:headEnd len="sm" w="sm" type="none"/>
            <a:tailEnd len="sm" w="sm" type="none"/>
          </a:ln>
        </p:spPr>
      </p:cxnSp>
      <p:sp>
        <p:nvSpPr>
          <p:cNvPr id="1165" name="Google Shape;1165;p31"/>
          <p:cNvSpPr/>
          <p:nvPr/>
        </p:nvSpPr>
        <p:spPr>
          <a:xfrm>
            <a:off x="1779538" y="6092367"/>
            <a:ext cx="636959" cy="294587"/>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저장</a:t>
            </a:r>
            <a:endParaRPr b="0" i="0" sz="1300" u="none" cap="none" strike="noStrike">
              <a:solidFill>
                <a:srgbClr val="000000"/>
              </a:solidFill>
              <a:latin typeface="Malgun Gothic"/>
              <a:ea typeface="Malgun Gothic"/>
              <a:cs typeface="Malgun Gothic"/>
              <a:sym typeface="Malgun Gothic"/>
            </a:endParaRPr>
          </a:p>
        </p:txBody>
      </p:sp>
      <p:sp>
        <p:nvSpPr>
          <p:cNvPr id="1166" name="Google Shape;1166;p31"/>
          <p:cNvSpPr/>
          <p:nvPr/>
        </p:nvSpPr>
        <p:spPr>
          <a:xfrm>
            <a:off x="2584910" y="6093508"/>
            <a:ext cx="636959" cy="294068"/>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취소</a:t>
            </a:r>
            <a:endParaRPr b="0" i="0" sz="1300" u="none" cap="none" strike="noStrike">
              <a:solidFill>
                <a:srgbClr val="000000"/>
              </a:solidFill>
              <a:latin typeface="Malgun Gothic"/>
              <a:ea typeface="Malgun Gothic"/>
              <a:cs typeface="Malgun Gothic"/>
              <a:sym typeface="Malgun Gothic"/>
            </a:endParaRPr>
          </a:p>
        </p:txBody>
      </p:sp>
      <p:sp>
        <p:nvSpPr>
          <p:cNvPr id="1167" name="Google Shape;1167;p31"/>
          <p:cNvSpPr/>
          <p:nvPr/>
        </p:nvSpPr>
        <p:spPr>
          <a:xfrm>
            <a:off x="6536803" y="597988"/>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1</a:t>
            </a:r>
            <a:endParaRPr b="0" i="0" sz="1200" u="none" cap="none" strike="noStrike">
              <a:solidFill>
                <a:srgbClr val="000000"/>
              </a:solidFill>
              <a:latin typeface="Malgun Gothic"/>
              <a:ea typeface="Malgun Gothic"/>
              <a:cs typeface="Malgun Gothic"/>
              <a:sym typeface="Malgun Gothic"/>
            </a:endParaRPr>
          </a:p>
        </p:txBody>
      </p:sp>
      <p:sp>
        <p:nvSpPr>
          <p:cNvPr id="1168" name="Google Shape;1168;p31"/>
          <p:cNvSpPr/>
          <p:nvPr/>
        </p:nvSpPr>
        <p:spPr>
          <a:xfrm>
            <a:off x="5375920" y="1556373"/>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2</a:t>
            </a:r>
            <a:endParaRPr b="0" i="0" sz="1200" u="none" cap="none" strike="noStrike">
              <a:solidFill>
                <a:srgbClr val="000000"/>
              </a:solidFill>
              <a:latin typeface="Malgun Gothic"/>
              <a:ea typeface="Malgun Gothic"/>
              <a:cs typeface="Malgun Gothic"/>
              <a:sym typeface="Malgun Gothic"/>
            </a:endParaRPr>
          </a:p>
        </p:txBody>
      </p:sp>
      <p:sp>
        <p:nvSpPr>
          <p:cNvPr id="1169" name="Google Shape;1169;p31"/>
          <p:cNvSpPr/>
          <p:nvPr/>
        </p:nvSpPr>
        <p:spPr>
          <a:xfrm>
            <a:off x="1796381" y="358815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3</a:t>
            </a:r>
            <a:endParaRPr b="0" i="0" sz="1200" u="none" cap="none" strike="noStrike">
              <a:solidFill>
                <a:srgbClr val="000000"/>
              </a:solidFill>
              <a:latin typeface="Malgun Gothic"/>
              <a:ea typeface="Malgun Gothic"/>
              <a:cs typeface="Malgun Gothic"/>
              <a:sym typeface="Malgun Gothic"/>
            </a:endParaRPr>
          </a:p>
        </p:txBody>
      </p:sp>
      <p:sp>
        <p:nvSpPr>
          <p:cNvPr id="1170" name="Google Shape;1170;p31"/>
          <p:cNvSpPr/>
          <p:nvPr/>
        </p:nvSpPr>
        <p:spPr>
          <a:xfrm>
            <a:off x="5313382" y="3551509"/>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4</a:t>
            </a:r>
            <a:endParaRPr b="0" i="0" sz="1200" u="none" cap="none" strike="noStrike">
              <a:solidFill>
                <a:srgbClr val="000000"/>
              </a:solidFill>
              <a:latin typeface="Malgun Gothic"/>
              <a:ea typeface="Malgun Gothic"/>
              <a:cs typeface="Malgun Gothic"/>
              <a:sym typeface="Malgun Gothic"/>
            </a:endParaRPr>
          </a:p>
        </p:txBody>
      </p:sp>
      <p:sp>
        <p:nvSpPr>
          <p:cNvPr id="1171" name="Google Shape;1171;p31"/>
          <p:cNvSpPr/>
          <p:nvPr/>
        </p:nvSpPr>
        <p:spPr>
          <a:xfrm>
            <a:off x="1859229" y="5684635"/>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5</a:t>
            </a:r>
            <a:endParaRPr b="0" i="0" sz="1200" u="none" cap="none" strike="noStrike">
              <a:solidFill>
                <a:srgbClr val="000000"/>
              </a:solidFill>
              <a:latin typeface="Malgun Gothic"/>
              <a:ea typeface="Malgun Gothic"/>
              <a:cs typeface="Malgun Gothic"/>
              <a:sym typeface="Malgun Gothic"/>
            </a:endParaRPr>
          </a:p>
        </p:txBody>
      </p:sp>
      <p:sp>
        <p:nvSpPr>
          <p:cNvPr id="1172" name="Google Shape;1172;p31"/>
          <p:cNvSpPr/>
          <p:nvPr/>
        </p:nvSpPr>
        <p:spPr>
          <a:xfrm>
            <a:off x="6888087" y="6071148"/>
            <a:ext cx="1385617" cy="294068"/>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등록(관리자)</a:t>
            </a:r>
            <a:endParaRPr b="0" i="0" sz="1300" u="none" cap="none" strike="noStrike">
              <a:solidFill>
                <a:srgbClr val="000000"/>
              </a:solidFill>
              <a:latin typeface="Malgun Gothic"/>
              <a:ea typeface="Malgun Gothic"/>
              <a:cs typeface="Malgun Gothic"/>
              <a:sym typeface="Malgun Gothic"/>
            </a:endParaRPr>
          </a:p>
        </p:txBody>
      </p:sp>
      <p:sp>
        <p:nvSpPr>
          <p:cNvPr id="1173" name="Google Shape;1173;p31"/>
          <p:cNvSpPr/>
          <p:nvPr/>
        </p:nvSpPr>
        <p:spPr>
          <a:xfrm>
            <a:off x="6680638" y="6093636"/>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6</a:t>
            </a:r>
            <a:endParaRPr b="0" i="0" sz="1200" u="none" cap="none" strike="noStrike">
              <a:solidFill>
                <a:srgbClr val="000000"/>
              </a:solidFill>
              <a:latin typeface="Malgun Gothic"/>
              <a:ea typeface="Malgun Gothic"/>
              <a:cs typeface="Malgun Gothic"/>
              <a:sym typeface="Malgun Gothic"/>
            </a:endParaRPr>
          </a:p>
        </p:txBody>
      </p:sp>
      <p:sp>
        <p:nvSpPr>
          <p:cNvPr id="1174" name="Google Shape;1174;p31"/>
          <p:cNvSpPr txBox="1"/>
          <p:nvPr/>
        </p:nvSpPr>
        <p:spPr>
          <a:xfrm>
            <a:off x="5231902" y="955273"/>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긴급여부</a:t>
            </a:r>
            <a:endParaRPr b="0" i="0" sz="1200" u="none" cap="none" strike="noStrike">
              <a:solidFill>
                <a:srgbClr val="000000"/>
              </a:solidFill>
              <a:latin typeface="Malgun Gothic"/>
              <a:ea typeface="Malgun Gothic"/>
              <a:cs typeface="Malgun Gothic"/>
              <a:sym typeface="Malgun Gothic"/>
            </a:endParaRPr>
          </a:p>
        </p:txBody>
      </p:sp>
      <p:sp>
        <p:nvSpPr>
          <p:cNvPr id="1175" name="Google Shape;1175;p31"/>
          <p:cNvSpPr/>
          <p:nvPr/>
        </p:nvSpPr>
        <p:spPr>
          <a:xfrm>
            <a:off x="6070873" y="979183"/>
            <a:ext cx="792088" cy="244854"/>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 </a:t>
            </a:r>
            <a:endParaRPr b="0" i="0" sz="1300" u="none" cap="none" strike="noStrike">
              <a:solidFill>
                <a:srgbClr val="000000"/>
              </a:solidFill>
              <a:latin typeface="Malgun Gothic"/>
              <a:ea typeface="Malgun Gothic"/>
              <a:cs typeface="Malgun Gothic"/>
              <a:sym typeface="Malgun Gothic"/>
            </a:endParaRPr>
          </a:p>
        </p:txBody>
      </p:sp>
      <p:sp>
        <p:nvSpPr>
          <p:cNvPr id="1176" name="Google Shape;1176;p31"/>
          <p:cNvSpPr/>
          <p:nvPr/>
        </p:nvSpPr>
        <p:spPr>
          <a:xfrm>
            <a:off x="6838803" y="99361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7</a:t>
            </a:r>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32"/>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공지사항</a:t>
            </a:r>
            <a:endParaRPr/>
          </a:p>
        </p:txBody>
      </p:sp>
      <p:sp>
        <p:nvSpPr>
          <p:cNvPr id="1182" name="Google Shape;1182;p32"/>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커뮤니티 &gt; 공지사항</a:t>
            </a:r>
            <a:endParaRPr/>
          </a:p>
        </p:txBody>
      </p:sp>
      <p:graphicFrame>
        <p:nvGraphicFramePr>
          <p:cNvPr id="1183" name="Google Shape;1183;p32"/>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공지사항 페이지</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 제목 클릭 시 공지사항 내용 페이지로 이동</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117475" lvl="0" marL="171450" marR="0" rtl="0" algn="just">
                        <a:lnSpc>
                          <a:spcPct val="120000"/>
                        </a:lnSpc>
                        <a:spcBef>
                          <a:spcPts val="0"/>
                        </a:spcBef>
                        <a:spcAft>
                          <a:spcPts val="0"/>
                        </a:spcAft>
                        <a:buClr>
                          <a:schemeClr val="dk1"/>
                        </a:buClr>
                        <a:buSzPts val="850"/>
                        <a:buFont typeface="Malgun Gothic"/>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184" name="Google Shape;1184;p32"/>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chemeClr val="dk1"/>
                </a:solidFill>
                <a:latin typeface="Malgun Gothic"/>
                <a:ea typeface="Malgun Gothic"/>
                <a:cs typeface="Malgun Gothic"/>
                <a:sym typeface="Malgun Gothic"/>
              </a:rPr>
              <a:t>‹#›</a:t>
            </a:fld>
            <a:endParaRPr b="0" i="0" sz="900" u="none" cap="none" strike="noStrike">
              <a:solidFill>
                <a:schemeClr val="dk1"/>
              </a:solidFill>
              <a:latin typeface="Malgun Gothic"/>
              <a:ea typeface="Malgun Gothic"/>
              <a:cs typeface="Malgun Gothic"/>
              <a:sym typeface="Malgun Gothic"/>
            </a:endParaRPr>
          </a:p>
        </p:txBody>
      </p:sp>
      <p:sp>
        <p:nvSpPr>
          <p:cNvPr id="1185" name="Google Shape;1185;p32"/>
          <p:cNvSpPr/>
          <p:nvPr/>
        </p:nvSpPr>
        <p:spPr>
          <a:xfrm>
            <a:off x="5842710" y="476672"/>
            <a:ext cx="541322" cy="221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이름</a:t>
            </a:r>
            <a:endParaRPr b="0" i="0" sz="1400" u="none" cap="none" strike="noStrike">
              <a:solidFill>
                <a:srgbClr val="000000"/>
              </a:solidFill>
              <a:latin typeface="Arial"/>
              <a:ea typeface="Arial"/>
              <a:cs typeface="Arial"/>
              <a:sym typeface="Arial"/>
            </a:endParaRPr>
          </a:p>
        </p:txBody>
      </p:sp>
      <p:sp>
        <p:nvSpPr>
          <p:cNvPr id="1186" name="Google Shape;1186;p32"/>
          <p:cNvSpPr/>
          <p:nvPr/>
        </p:nvSpPr>
        <p:spPr>
          <a:xfrm>
            <a:off x="6489940" y="476672"/>
            <a:ext cx="902204" cy="221025"/>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마이페이지</a:t>
            </a:r>
            <a:endParaRPr b="0" i="0" sz="1400" u="none" cap="none" strike="noStrike">
              <a:solidFill>
                <a:srgbClr val="000000"/>
              </a:solidFill>
              <a:latin typeface="Arial"/>
              <a:ea typeface="Arial"/>
              <a:cs typeface="Arial"/>
              <a:sym typeface="Arial"/>
            </a:endParaRPr>
          </a:p>
        </p:txBody>
      </p:sp>
      <p:sp>
        <p:nvSpPr>
          <p:cNvPr id="1187" name="Google Shape;1187;p32"/>
          <p:cNvSpPr/>
          <p:nvPr/>
        </p:nvSpPr>
        <p:spPr>
          <a:xfrm>
            <a:off x="7461083" y="476672"/>
            <a:ext cx="902204" cy="221025"/>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로그아웃</a:t>
            </a:r>
            <a:endParaRPr b="0" i="0" sz="1400" u="none" cap="none" strike="noStrike">
              <a:solidFill>
                <a:srgbClr val="000000"/>
              </a:solidFill>
              <a:latin typeface="Arial"/>
              <a:ea typeface="Arial"/>
              <a:cs typeface="Arial"/>
              <a:sym typeface="Arial"/>
            </a:endParaRPr>
          </a:p>
        </p:txBody>
      </p:sp>
      <p:sp>
        <p:nvSpPr>
          <p:cNvPr id="1188" name="Google Shape;1188;p32"/>
          <p:cNvSpPr/>
          <p:nvPr/>
        </p:nvSpPr>
        <p:spPr>
          <a:xfrm>
            <a:off x="1631504" y="842596"/>
            <a:ext cx="6840760" cy="5610740"/>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1189" name="Google Shape;1189;p32"/>
          <p:cNvSpPr txBox="1"/>
          <p:nvPr/>
        </p:nvSpPr>
        <p:spPr>
          <a:xfrm>
            <a:off x="1631504" y="432838"/>
            <a:ext cx="187220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ko-KR" sz="1500" u="none" cap="none" strike="noStrike">
                <a:solidFill>
                  <a:schemeClr val="dk1"/>
                </a:solidFill>
                <a:latin typeface="Malgun Gothic"/>
                <a:ea typeface="Malgun Gothic"/>
                <a:cs typeface="Malgun Gothic"/>
                <a:sym typeface="Malgun Gothic"/>
              </a:rPr>
              <a:t>공지사항</a:t>
            </a:r>
            <a:endParaRPr b="0" i="0" sz="1500" u="none" cap="none" strike="noStrike">
              <a:solidFill>
                <a:schemeClr val="dk1"/>
              </a:solidFill>
              <a:latin typeface="Malgun Gothic"/>
              <a:ea typeface="Malgun Gothic"/>
              <a:cs typeface="Malgun Gothic"/>
              <a:sym typeface="Malgun Gothic"/>
            </a:endParaRPr>
          </a:p>
        </p:txBody>
      </p:sp>
      <p:graphicFrame>
        <p:nvGraphicFramePr>
          <p:cNvPr id="1190" name="Google Shape;1190;p32"/>
          <p:cNvGraphicFramePr/>
          <p:nvPr/>
        </p:nvGraphicFramePr>
        <p:xfrm>
          <a:off x="1838068" y="1124744"/>
          <a:ext cx="3000000" cy="3000000"/>
        </p:xfrm>
        <a:graphic>
          <a:graphicData uri="http://schemas.openxmlformats.org/drawingml/2006/table">
            <a:tbl>
              <a:tblPr bandRow="1" firstRow="1">
                <a:noFill/>
                <a:tableStyleId>{88849B1B-564C-4693-A8C5-1F700668986E}</a:tableStyleId>
              </a:tblPr>
              <a:tblGrid>
                <a:gridCol w="2661300"/>
                <a:gridCol w="1842425"/>
                <a:gridCol w="1842425"/>
              </a:tblGrid>
              <a:tr h="277000">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제목</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작성일</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작성자</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167125">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메인화면</a:t>
                      </a:r>
                      <a:endParaRPr sz="1400" u="none" cap="none" strike="noStrike"/>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2022.07.12</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가나다</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167125">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메인화면 페이지 개발</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2022.07.12</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마바사</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bl>
          </a:graphicData>
        </a:graphic>
      </p:graphicFrame>
      <p:sp>
        <p:nvSpPr>
          <p:cNvPr id="1191" name="Google Shape;1191;p32"/>
          <p:cNvSpPr/>
          <p:nvPr/>
        </p:nvSpPr>
        <p:spPr>
          <a:xfrm>
            <a:off x="2603624" y="1321563"/>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1</a:t>
            </a:r>
            <a:endParaRPr b="0" i="0" sz="1200" u="none" cap="none" strike="noStrike">
              <a:solidFill>
                <a:schemeClr val="dk1"/>
              </a:solidFill>
              <a:latin typeface="Malgun Gothic"/>
              <a:ea typeface="Malgun Gothic"/>
              <a:cs typeface="Malgun Gothic"/>
              <a:sym typeface="Malgun Gothic"/>
            </a:endParaRPr>
          </a:p>
        </p:txBody>
      </p:sp>
      <p:graphicFrame>
        <p:nvGraphicFramePr>
          <p:cNvPr id="1192" name="Google Shape;1192;p32"/>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1193" name="Google Shape;1193;p32"/>
          <p:cNvGraphicFramePr/>
          <p:nvPr/>
        </p:nvGraphicFramePr>
        <p:xfrm>
          <a:off x="47328" y="2708920"/>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194" name="Google Shape;1194;p32"/>
          <p:cNvGraphicFramePr/>
          <p:nvPr/>
        </p:nvGraphicFramePr>
        <p:xfrm>
          <a:off x="47328" y="3679221"/>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195" name="Google Shape;1195;p32"/>
          <p:cNvGraphicFramePr/>
          <p:nvPr/>
        </p:nvGraphicFramePr>
        <p:xfrm>
          <a:off x="47328" y="5263397"/>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33"/>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공지사항 내용</a:t>
            </a:r>
            <a:endParaRPr/>
          </a:p>
        </p:txBody>
      </p:sp>
      <p:sp>
        <p:nvSpPr>
          <p:cNvPr id="1201" name="Google Shape;1201;p33"/>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커뮤니티 &gt; 공지사항 내용</a:t>
            </a:r>
            <a:endParaRPr/>
          </a:p>
        </p:txBody>
      </p:sp>
      <p:graphicFrame>
        <p:nvGraphicFramePr>
          <p:cNvPr id="1202" name="Google Shape;1202;p33"/>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공지사항 내용 페이지</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117475" lvl="0" marL="171450" marR="0" rtl="0" algn="just">
                        <a:lnSpc>
                          <a:spcPct val="120000"/>
                        </a:lnSpc>
                        <a:spcBef>
                          <a:spcPts val="0"/>
                        </a:spcBef>
                        <a:spcAft>
                          <a:spcPts val="0"/>
                        </a:spcAft>
                        <a:buClr>
                          <a:schemeClr val="dk1"/>
                        </a:buClr>
                        <a:buSzPts val="850"/>
                        <a:buFont typeface="Malgun Gothic"/>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203" name="Google Shape;1203;p33"/>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chemeClr val="dk1"/>
                </a:solidFill>
                <a:latin typeface="Malgun Gothic"/>
                <a:ea typeface="Malgun Gothic"/>
                <a:cs typeface="Malgun Gothic"/>
                <a:sym typeface="Malgun Gothic"/>
              </a:rPr>
              <a:t>‹#›</a:t>
            </a:fld>
            <a:endParaRPr b="0" i="0" sz="900" u="none" cap="none" strike="noStrike">
              <a:solidFill>
                <a:schemeClr val="dk1"/>
              </a:solidFill>
              <a:latin typeface="Malgun Gothic"/>
              <a:ea typeface="Malgun Gothic"/>
              <a:cs typeface="Malgun Gothic"/>
              <a:sym typeface="Malgun Gothic"/>
            </a:endParaRPr>
          </a:p>
        </p:txBody>
      </p:sp>
      <p:sp>
        <p:nvSpPr>
          <p:cNvPr id="1204" name="Google Shape;1204;p33"/>
          <p:cNvSpPr/>
          <p:nvPr/>
        </p:nvSpPr>
        <p:spPr>
          <a:xfrm>
            <a:off x="5842710" y="476672"/>
            <a:ext cx="541322" cy="221025"/>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이름</a:t>
            </a:r>
            <a:endParaRPr b="0" i="0" sz="1400" u="none" cap="none" strike="noStrike">
              <a:solidFill>
                <a:srgbClr val="000000"/>
              </a:solidFill>
              <a:latin typeface="Arial"/>
              <a:ea typeface="Arial"/>
              <a:cs typeface="Arial"/>
              <a:sym typeface="Arial"/>
            </a:endParaRPr>
          </a:p>
        </p:txBody>
      </p:sp>
      <p:sp>
        <p:nvSpPr>
          <p:cNvPr id="1205" name="Google Shape;1205;p33"/>
          <p:cNvSpPr/>
          <p:nvPr/>
        </p:nvSpPr>
        <p:spPr>
          <a:xfrm>
            <a:off x="6489940" y="476672"/>
            <a:ext cx="902204" cy="221025"/>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마이페이지</a:t>
            </a:r>
            <a:endParaRPr b="0" i="0" sz="1400" u="none" cap="none" strike="noStrike">
              <a:solidFill>
                <a:srgbClr val="000000"/>
              </a:solidFill>
              <a:latin typeface="Arial"/>
              <a:ea typeface="Arial"/>
              <a:cs typeface="Arial"/>
              <a:sym typeface="Arial"/>
            </a:endParaRPr>
          </a:p>
        </p:txBody>
      </p:sp>
      <p:sp>
        <p:nvSpPr>
          <p:cNvPr id="1206" name="Google Shape;1206;p33"/>
          <p:cNvSpPr/>
          <p:nvPr/>
        </p:nvSpPr>
        <p:spPr>
          <a:xfrm>
            <a:off x="7461083" y="476672"/>
            <a:ext cx="902204" cy="221025"/>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ko-KR" sz="1000" u="none" cap="none" strike="noStrike">
                <a:solidFill>
                  <a:schemeClr val="dk1"/>
                </a:solidFill>
                <a:latin typeface="Malgun Gothic"/>
                <a:ea typeface="Malgun Gothic"/>
                <a:cs typeface="Malgun Gothic"/>
                <a:sym typeface="Malgun Gothic"/>
              </a:rPr>
              <a:t>로그아웃</a:t>
            </a:r>
            <a:endParaRPr b="0" i="0" sz="1400" u="none" cap="none" strike="noStrike">
              <a:solidFill>
                <a:srgbClr val="000000"/>
              </a:solidFill>
              <a:latin typeface="Arial"/>
              <a:ea typeface="Arial"/>
              <a:cs typeface="Arial"/>
              <a:sym typeface="Arial"/>
            </a:endParaRPr>
          </a:p>
        </p:txBody>
      </p:sp>
      <p:sp>
        <p:nvSpPr>
          <p:cNvPr id="1207" name="Google Shape;1207;p33"/>
          <p:cNvSpPr/>
          <p:nvPr/>
        </p:nvSpPr>
        <p:spPr>
          <a:xfrm>
            <a:off x="1631504" y="842596"/>
            <a:ext cx="6840760" cy="5610740"/>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algun Gothic"/>
              <a:ea typeface="Malgun Gothic"/>
              <a:cs typeface="Malgun Gothic"/>
              <a:sym typeface="Malgun Gothic"/>
            </a:endParaRPr>
          </a:p>
        </p:txBody>
      </p:sp>
      <p:sp>
        <p:nvSpPr>
          <p:cNvPr id="1208" name="Google Shape;1208;p33"/>
          <p:cNvSpPr txBox="1"/>
          <p:nvPr/>
        </p:nvSpPr>
        <p:spPr>
          <a:xfrm>
            <a:off x="1631504" y="432838"/>
            <a:ext cx="187220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ko-KR" sz="1500" u="none" cap="none" strike="noStrike">
                <a:solidFill>
                  <a:schemeClr val="dk1"/>
                </a:solidFill>
                <a:latin typeface="Malgun Gothic"/>
                <a:ea typeface="Malgun Gothic"/>
                <a:cs typeface="Malgun Gothic"/>
                <a:sym typeface="Malgun Gothic"/>
              </a:rPr>
              <a:t>공지사항</a:t>
            </a:r>
            <a:endParaRPr b="0" i="0" sz="1500" u="none" cap="none" strike="noStrike">
              <a:solidFill>
                <a:schemeClr val="dk1"/>
              </a:solidFill>
              <a:latin typeface="Malgun Gothic"/>
              <a:ea typeface="Malgun Gothic"/>
              <a:cs typeface="Malgun Gothic"/>
              <a:sym typeface="Malgun Gothic"/>
            </a:endParaRPr>
          </a:p>
        </p:txBody>
      </p:sp>
      <p:sp>
        <p:nvSpPr>
          <p:cNvPr id="1209" name="Google Shape;1209;p33"/>
          <p:cNvSpPr txBox="1"/>
          <p:nvPr/>
        </p:nvSpPr>
        <p:spPr>
          <a:xfrm>
            <a:off x="1728000" y="1080000"/>
            <a:ext cx="2436788" cy="8925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chemeClr val="dk1"/>
                </a:solidFill>
                <a:latin typeface="Malgun Gothic"/>
                <a:ea typeface="Malgun Gothic"/>
                <a:cs typeface="Malgun Gothic"/>
                <a:sym typeface="Malgun Gothic"/>
              </a:rPr>
              <a:t>메인화면</a:t>
            </a:r>
            <a:endParaRPr b="0" i="0" sz="16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가나다</a:t>
            </a:r>
            <a:endParaRPr b="0" i="0" sz="1200" u="none" cap="none" strike="noStrike">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2022.07.12 14:23:01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Malgun Gothic"/>
              <a:ea typeface="Malgun Gothic"/>
              <a:cs typeface="Malgun Gothic"/>
              <a:sym typeface="Malgun Gothic"/>
            </a:endParaRPr>
          </a:p>
        </p:txBody>
      </p:sp>
      <p:cxnSp>
        <p:nvCxnSpPr>
          <p:cNvPr id="1210" name="Google Shape;1210;p33"/>
          <p:cNvCxnSpPr/>
          <p:nvPr/>
        </p:nvCxnSpPr>
        <p:spPr>
          <a:xfrm>
            <a:off x="1728000" y="1844824"/>
            <a:ext cx="6496966" cy="0"/>
          </a:xfrm>
          <a:prstGeom prst="straightConnector1">
            <a:avLst/>
          </a:prstGeom>
          <a:noFill/>
          <a:ln cap="flat" cmpd="sng" w="28575">
            <a:solidFill>
              <a:srgbClr val="BFBFBF"/>
            </a:solidFill>
            <a:prstDash val="solid"/>
            <a:round/>
            <a:headEnd len="sm" w="sm" type="none"/>
            <a:tailEnd len="sm" w="sm" type="none"/>
          </a:ln>
        </p:spPr>
      </p:cxnSp>
      <p:sp>
        <p:nvSpPr>
          <p:cNvPr id="1211" name="Google Shape;1211;p33"/>
          <p:cNvSpPr txBox="1"/>
          <p:nvPr/>
        </p:nvSpPr>
        <p:spPr>
          <a:xfrm>
            <a:off x="1740481" y="2005245"/>
            <a:ext cx="6484485"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공지사항 내용입니다.</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공지사항 내용입니다.</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ko-KR" sz="1200" u="none" cap="none" strike="noStrike">
                <a:solidFill>
                  <a:schemeClr val="dk1"/>
                </a:solidFill>
                <a:latin typeface="Malgun Gothic"/>
                <a:ea typeface="Malgun Gothic"/>
                <a:cs typeface="Malgun Gothic"/>
                <a:sym typeface="Malgun Gothic"/>
              </a:rPr>
              <a:t>공지사항 내용입니다.</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Malgun Gothic"/>
              <a:ea typeface="Malgun Gothic"/>
              <a:cs typeface="Malgun Gothic"/>
              <a:sym typeface="Malgun Gothic"/>
            </a:endParaRPr>
          </a:p>
        </p:txBody>
      </p:sp>
      <p:graphicFrame>
        <p:nvGraphicFramePr>
          <p:cNvPr id="1212" name="Google Shape;1212;p33"/>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1213" name="Google Shape;1213;p33"/>
          <p:cNvGraphicFramePr/>
          <p:nvPr/>
        </p:nvGraphicFramePr>
        <p:xfrm>
          <a:off x="47328" y="2708920"/>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214" name="Google Shape;1214;p33"/>
          <p:cNvGraphicFramePr/>
          <p:nvPr/>
        </p:nvGraphicFramePr>
        <p:xfrm>
          <a:off x="47328" y="3679221"/>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215" name="Google Shape;1215;p33"/>
          <p:cNvGraphicFramePr/>
          <p:nvPr/>
        </p:nvGraphicFramePr>
        <p:xfrm>
          <a:off x="47328" y="5263397"/>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34"/>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등록</a:t>
            </a:r>
            <a:endParaRPr/>
          </a:p>
        </p:txBody>
      </p:sp>
      <p:sp>
        <p:nvSpPr>
          <p:cNvPr id="1221" name="Google Shape;1221;p34"/>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센터 &gt; 프로젝트 등록</a:t>
            </a:r>
            <a:endParaRPr/>
          </a:p>
        </p:txBody>
      </p:sp>
      <p:graphicFrame>
        <p:nvGraphicFramePr>
          <p:cNvPr id="1222" name="Google Shape;1222;p34"/>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프로젝트를 등록하는 페이지</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lang="ko-KR" sz="800" u="none" cap="none" strike="noStrike"/>
                        <a:t>▼ 표시는 모두 셀렉트 박스</a:t>
                      </a:r>
                      <a:endParaRPr sz="8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프로젝트명, 프로젝트 기간, PM, 프로젝트 유형, R&amp;D구분 은 필수사항</a:t>
                      </a:r>
                      <a:endParaRPr b="0" sz="8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필수사항 빈값일 경우 alert 메시지 띄우고 등록 불가</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박스 클릭시 HTML 달력 띄워서 선택</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직원 리스트 출력 및 선택</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직원 선택시 아래 박스에 추가됨</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1) PL, 2) PMO, 3) </a:t>
                      </a:r>
                      <a:r>
                        <a:rPr b="0" i="0" lang="ko-KR" sz="850" u="none" cap="none" strike="noStrike">
                          <a:solidFill>
                            <a:schemeClr val="dk1"/>
                          </a:solidFill>
                          <a:latin typeface="Malgun Gothic"/>
                          <a:ea typeface="Malgun Gothic"/>
                          <a:cs typeface="Malgun Gothic"/>
                          <a:sym typeface="Malgun Gothic"/>
                        </a:rPr>
                        <a:t>개발, 4) 기획, 5) QA, 6) 테스터, 7) 고객사</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1) 양산개발 2) 선행개발 3) 고객선행</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1) 웹 개발 2) 앱 개발 3) 모바일 개발</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클릭시 HTML 달력 출력</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8</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프로젝트에 할당되어있는 팀원 리스트 출력</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9</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X 클릭시 행 삭제</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10</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작업명 입력 완료시 아래에 새로운 행 출력</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11</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등록 완료 후 프로젝트 센터로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12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등록이 취소되고 프로젝트 센터로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223" name="Google Shape;1223;p34"/>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Malgun Gothic"/>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graphicFrame>
        <p:nvGraphicFramePr>
          <p:cNvPr id="1224" name="Google Shape;1224;p34"/>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1225" name="Google Shape;1225;p34"/>
          <p:cNvGraphicFramePr/>
          <p:nvPr/>
        </p:nvGraphicFramePr>
        <p:xfrm>
          <a:off x="47328" y="2420888"/>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226" name="Google Shape;1226;p34"/>
          <p:cNvGraphicFramePr/>
          <p:nvPr/>
        </p:nvGraphicFramePr>
        <p:xfrm>
          <a:off x="47328" y="3068960"/>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227" name="Google Shape;1227;p34"/>
          <p:cNvGraphicFramePr/>
          <p:nvPr/>
        </p:nvGraphicFramePr>
        <p:xfrm>
          <a:off x="47328" y="4653136"/>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1228" name="Google Shape;1228;p34"/>
          <p:cNvSpPr/>
          <p:nvPr/>
        </p:nvSpPr>
        <p:spPr>
          <a:xfrm>
            <a:off x="1631504" y="476672"/>
            <a:ext cx="6840760" cy="5976664"/>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1229" name="Google Shape;1229;p34"/>
          <p:cNvSpPr txBox="1"/>
          <p:nvPr/>
        </p:nvSpPr>
        <p:spPr>
          <a:xfrm>
            <a:off x="1703512" y="548680"/>
            <a:ext cx="187220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Malgun Gothic"/>
              <a:buNone/>
            </a:pPr>
            <a:r>
              <a:rPr b="0" i="0" lang="ko-KR" sz="1500" u="none" cap="none" strike="noStrike">
                <a:solidFill>
                  <a:srgbClr val="000000"/>
                </a:solidFill>
                <a:latin typeface="Malgun Gothic"/>
                <a:ea typeface="Malgun Gothic"/>
                <a:cs typeface="Malgun Gothic"/>
                <a:sym typeface="Malgun Gothic"/>
              </a:rPr>
              <a:t> 프로젝트 등록</a:t>
            </a:r>
            <a:endParaRPr b="0" i="0" sz="1500" u="none" cap="none" strike="noStrike">
              <a:solidFill>
                <a:srgbClr val="000000"/>
              </a:solidFill>
              <a:latin typeface="Malgun Gothic"/>
              <a:ea typeface="Malgun Gothic"/>
              <a:cs typeface="Malgun Gothic"/>
              <a:sym typeface="Malgun Gothic"/>
            </a:endParaRPr>
          </a:p>
        </p:txBody>
      </p:sp>
      <p:sp>
        <p:nvSpPr>
          <p:cNvPr id="1230" name="Google Shape;1230;p34"/>
          <p:cNvSpPr txBox="1"/>
          <p:nvPr/>
        </p:nvSpPr>
        <p:spPr>
          <a:xfrm>
            <a:off x="1728000" y="1080000"/>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프로젝트명 :</a:t>
            </a:r>
            <a:endParaRPr b="0" i="0" sz="1200" u="none" cap="none" strike="noStrike">
              <a:solidFill>
                <a:srgbClr val="000000"/>
              </a:solidFill>
              <a:latin typeface="Malgun Gothic"/>
              <a:ea typeface="Malgun Gothic"/>
              <a:cs typeface="Malgun Gothic"/>
              <a:sym typeface="Malgun Gothic"/>
            </a:endParaRPr>
          </a:p>
        </p:txBody>
      </p:sp>
      <p:sp>
        <p:nvSpPr>
          <p:cNvPr id="1231" name="Google Shape;1231;p34"/>
          <p:cNvSpPr/>
          <p:nvPr/>
        </p:nvSpPr>
        <p:spPr>
          <a:xfrm>
            <a:off x="2880000" y="1080000"/>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웹 프로젝트</a:t>
            </a:r>
            <a:endParaRPr b="0" i="0" sz="1300" u="none" cap="none" strike="noStrike">
              <a:solidFill>
                <a:srgbClr val="000000"/>
              </a:solidFill>
              <a:latin typeface="Malgun Gothic"/>
              <a:ea typeface="Malgun Gothic"/>
              <a:cs typeface="Malgun Gothic"/>
              <a:sym typeface="Malgun Gothic"/>
            </a:endParaRPr>
          </a:p>
        </p:txBody>
      </p:sp>
      <p:sp>
        <p:nvSpPr>
          <p:cNvPr id="1232" name="Google Shape;1232;p34"/>
          <p:cNvSpPr txBox="1"/>
          <p:nvPr/>
        </p:nvSpPr>
        <p:spPr>
          <a:xfrm>
            <a:off x="1728000" y="1440000"/>
            <a:ext cx="137068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프로젝트 기간 :</a:t>
            </a:r>
            <a:endParaRPr b="0" i="0" sz="1200" u="none" cap="none" strike="noStrike">
              <a:solidFill>
                <a:srgbClr val="000000"/>
              </a:solidFill>
              <a:latin typeface="Malgun Gothic"/>
              <a:ea typeface="Malgun Gothic"/>
              <a:cs typeface="Malgun Gothic"/>
              <a:sym typeface="Malgun Gothic"/>
            </a:endParaRPr>
          </a:p>
        </p:txBody>
      </p:sp>
      <p:sp>
        <p:nvSpPr>
          <p:cNvPr id="1233" name="Google Shape;1233;p34"/>
          <p:cNvSpPr/>
          <p:nvPr/>
        </p:nvSpPr>
        <p:spPr>
          <a:xfrm>
            <a:off x="3060000" y="1440000"/>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2022.07.11</a:t>
            </a:r>
            <a:endParaRPr b="0" i="0" sz="1300" u="none" cap="none" strike="noStrike">
              <a:solidFill>
                <a:srgbClr val="000000"/>
              </a:solidFill>
              <a:latin typeface="Malgun Gothic"/>
              <a:ea typeface="Malgun Gothic"/>
              <a:cs typeface="Malgun Gothic"/>
              <a:sym typeface="Malgun Gothic"/>
            </a:endParaRPr>
          </a:p>
        </p:txBody>
      </p:sp>
      <p:sp>
        <p:nvSpPr>
          <p:cNvPr id="1234" name="Google Shape;1234;p34"/>
          <p:cNvSpPr/>
          <p:nvPr/>
        </p:nvSpPr>
        <p:spPr>
          <a:xfrm>
            <a:off x="5040000" y="1440000"/>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2022.07.22</a:t>
            </a:r>
            <a:endParaRPr b="0" i="0" sz="1300" u="none" cap="none" strike="noStrike">
              <a:solidFill>
                <a:srgbClr val="000000"/>
              </a:solidFill>
              <a:latin typeface="Malgun Gothic"/>
              <a:ea typeface="Malgun Gothic"/>
              <a:cs typeface="Malgun Gothic"/>
              <a:sym typeface="Malgun Gothic"/>
            </a:endParaRPr>
          </a:p>
        </p:txBody>
      </p:sp>
      <p:sp>
        <p:nvSpPr>
          <p:cNvPr id="1235" name="Google Shape;1235;p34"/>
          <p:cNvSpPr txBox="1"/>
          <p:nvPr/>
        </p:nvSpPr>
        <p:spPr>
          <a:xfrm>
            <a:off x="4716184" y="1439999"/>
            <a:ext cx="323816"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a:t>
            </a:r>
            <a:endParaRPr b="0" i="0" sz="1200" u="none" cap="none" strike="noStrike">
              <a:solidFill>
                <a:srgbClr val="000000"/>
              </a:solidFill>
              <a:latin typeface="Malgun Gothic"/>
              <a:ea typeface="Malgun Gothic"/>
              <a:cs typeface="Malgun Gothic"/>
              <a:sym typeface="Malgun Gothic"/>
            </a:endParaRPr>
          </a:p>
        </p:txBody>
      </p:sp>
      <p:sp>
        <p:nvSpPr>
          <p:cNvPr id="1236" name="Google Shape;1236;p34"/>
          <p:cNvSpPr txBox="1"/>
          <p:nvPr/>
        </p:nvSpPr>
        <p:spPr>
          <a:xfrm>
            <a:off x="1728001" y="1799998"/>
            <a:ext cx="479568"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PM :</a:t>
            </a:r>
            <a:endParaRPr b="0" i="0" sz="1200" u="none" cap="none" strike="noStrike">
              <a:solidFill>
                <a:srgbClr val="000000"/>
              </a:solidFill>
              <a:latin typeface="Malgun Gothic"/>
              <a:ea typeface="Malgun Gothic"/>
              <a:cs typeface="Malgun Gothic"/>
              <a:sym typeface="Malgun Gothic"/>
            </a:endParaRPr>
          </a:p>
        </p:txBody>
      </p:sp>
      <p:sp>
        <p:nvSpPr>
          <p:cNvPr id="1237" name="Google Shape;1237;p34"/>
          <p:cNvSpPr/>
          <p:nvPr/>
        </p:nvSpPr>
        <p:spPr>
          <a:xfrm>
            <a:off x="2279576" y="1799998"/>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 부장 김부장</a:t>
            </a:r>
            <a:endParaRPr b="0" i="0" sz="1300" u="none" cap="none" strike="noStrike">
              <a:solidFill>
                <a:srgbClr val="000000"/>
              </a:solidFill>
              <a:latin typeface="Malgun Gothic"/>
              <a:ea typeface="Malgun Gothic"/>
              <a:cs typeface="Malgun Gothic"/>
              <a:sym typeface="Malgun Gothic"/>
            </a:endParaRPr>
          </a:p>
        </p:txBody>
      </p:sp>
      <p:sp>
        <p:nvSpPr>
          <p:cNvPr id="1238" name="Google Shape;1238;p34"/>
          <p:cNvSpPr txBox="1"/>
          <p:nvPr/>
        </p:nvSpPr>
        <p:spPr>
          <a:xfrm>
            <a:off x="1703512" y="2160323"/>
            <a:ext cx="64807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팀원 :</a:t>
            </a:r>
            <a:endParaRPr b="0" i="0" sz="1200" u="none" cap="none" strike="noStrike">
              <a:solidFill>
                <a:srgbClr val="000000"/>
              </a:solidFill>
              <a:latin typeface="Malgun Gothic"/>
              <a:ea typeface="Malgun Gothic"/>
              <a:cs typeface="Malgun Gothic"/>
              <a:sym typeface="Malgun Gothic"/>
            </a:endParaRPr>
          </a:p>
        </p:txBody>
      </p:sp>
      <p:sp>
        <p:nvSpPr>
          <p:cNvPr id="1239" name="Google Shape;1239;p34"/>
          <p:cNvSpPr/>
          <p:nvPr/>
        </p:nvSpPr>
        <p:spPr>
          <a:xfrm>
            <a:off x="2281905" y="2159996"/>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 과장 박과장</a:t>
            </a:r>
            <a:endParaRPr b="0" i="0" sz="1300" u="none" cap="none" strike="noStrike">
              <a:solidFill>
                <a:srgbClr val="000000"/>
              </a:solidFill>
              <a:latin typeface="Malgun Gothic"/>
              <a:ea typeface="Malgun Gothic"/>
              <a:cs typeface="Malgun Gothic"/>
              <a:sym typeface="Malgun Gothic"/>
            </a:endParaRPr>
          </a:p>
        </p:txBody>
      </p:sp>
      <p:sp>
        <p:nvSpPr>
          <p:cNvPr id="1240" name="Google Shape;1240;p34"/>
          <p:cNvSpPr/>
          <p:nvPr/>
        </p:nvSpPr>
        <p:spPr>
          <a:xfrm>
            <a:off x="2279576" y="2519994"/>
            <a:ext cx="5976664" cy="1053022"/>
          </a:xfrm>
          <a:prstGeom prst="rect">
            <a:avLst/>
          </a:prstGeom>
          <a:solidFill>
            <a:schemeClr val="lt1"/>
          </a:solidFill>
          <a:ln cap="flat" cmpd="sng" w="12700">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과장 박과장                부장 석부장                 대리 임대리</a:t>
            </a:r>
            <a:endParaRPr b="0" i="0" sz="1300" u="none" cap="none" strike="noStrike">
              <a:solidFill>
                <a:srgbClr val="000000"/>
              </a:solidFill>
              <a:latin typeface="Malgun Gothic"/>
              <a:ea typeface="Malgun Gothic"/>
              <a:cs typeface="Malgun Gothic"/>
              <a:sym typeface="Malgun Gothic"/>
            </a:endParaRPr>
          </a:p>
        </p:txBody>
      </p:sp>
      <p:sp>
        <p:nvSpPr>
          <p:cNvPr id="1241" name="Google Shape;1241;p34"/>
          <p:cNvSpPr/>
          <p:nvPr/>
        </p:nvSpPr>
        <p:spPr>
          <a:xfrm>
            <a:off x="3323692" y="2564904"/>
            <a:ext cx="756084" cy="244854"/>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 PL</a:t>
            </a:r>
            <a:endParaRPr b="0" i="0" sz="1300" u="none" cap="none" strike="noStrike">
              <a:solidFill>
                <a:srgbClr val="000000"/>
              </a:solidFill>
              <a:latin typeface="Malgun Gothic"/>
              <a:ea typeface="Malgun Gothic"/>
              <a:cs typeface="Malgun Gothic"/>
              <a:sym typeface="Malgun Gothic"/>
            </a:endParaRPr>
          </a:p>
        </p:txBody>
      </p:sp>
      <p:sp>
        <p:nvSpPr>
          <p:cNvPr id="1242" name="Google Shape;1242;p34"/>
          <p:cNvSpPr/>
          <p:nvPr/>
        </p:nvSpPr>
        <p:spPr>
          <a:xfrm>
            <a:off x="5159896" y="2564904"/>
            <a:ext cx="792088" cy="244854"/>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 PMO</a:t>
            </a:r>
            <a:endParaRPr b="0" i="0" sz="1300" u="none" cap="none" strike="noStrike">
              <a:solidFill>
                <a:srgbClr val="000000"/>
              </a:solidFill>
              <a:latin typeface="Malgun Gothic"/>
              <a:ea typeface="Malgun Gothic"/>
              <a:cs typeface="Malgun Gothic"/>
              <a:sym typeface="Malgun Gothic"/>
            </a:endParaRPr>
          </a:p>
        </p:txBody>
      </p:sp>
      <p:sp>
        <p:nvSpPr>
          <p:cNvPr id="1243" name="Google Shape;1243;p34"/>
          <p:cNvSpPr/>
          <p:nvPr/>
        </p:nvSpPr>
        <p:spPr>
          <a:xfrm>
            <a:off x="7053935" y="2564904"/>
            <a:ext cx="792088" cy="244854"/>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 개발</a:t>
            </a:r>
            <a:endParaRPr b="0" i="0" sz="1300" u="none" cap="none" strike="noStrike">
              <a:solidFill>
                <a:srgbClr val="000000"/>
              </a:solidFill>
              <a:latin typeface="Malgun Gothic"/>
              <a:ea typeface="Malgun Gothic"/>
              <a:cs typeface="Malgun Gothic"/>
              <a:sym typeface="Malgun Gothic"/>
            </a:endParaRPr>
          </a:p>
        </p:txBody>
      </p:sp>
      <p:sp>
        <p:nvSpPr>
          <p:cNvPr id="1244" name="Google Shape;1244;p34"/>
          <p:cNvSpPr/>
          <p:nvPr/>
        </p:nvSpPr>
        <p:spPr>
          <a:xfrm>
            <a:off x="2979157" y="1331672"/>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1</a:t>
            </a:r>
            <a:endParaRPr b="0" i="0" sz="1200" u="none" cap="none" strike="noStrike">
              <a:solidFill>
                <a:srgbClr val="000000"/>
              </a:solidFill>
              <a:latin typeface="Malgun Gothic"/>
              <a:ea typeface="Malgun Gothic"/>
              <a:cs typeface="Malgun Gothic"/>
              <a:sym typeface="Malgun Gothic"/>
            </a:endParaRPr>
          </a:p>
        </p:txBody>
      </p:sp>
      <p:sp>
        <p:nvSpPr>
          <p:cNvPr id="1245" name="Google Shape;1245;p34"/>
          <p:cNvSpPr/>
          <p:nvPr/>
        </p:nvSpPr>
        <p:spPr>
          <a:xfrm>
            <a:off x="2191487" y="1711158"/>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2</a:t>
            </a:r>
            <a:endParaRPr b="0" i="0" sz="1200" u="none" cap="none" strike="noStrike">
              <a:solidFill>
                <a:srgbClr val="000000"/>
              </a:solidFill>
              <a:latin typeface="Malgun Gothic"/>
              <a:ea typeface="Malgun Gothic"/>
              <a:cs typeface="Malgun Gothic"/>
              <a:sym typeface="Malgun Gothic"/>
            </a:endParaRPr>
          </a:p>
        </p:txBody>
      </p:sp>
      <p:sp>
        <p:nvSpPr>
          <p:cNvPr id="1246" name="Google Shape;1246;p34"/>
          <p:cNvSpPr/>
          <p:nvPr/>
        </p:nvSpPr>
        <p:spPr>
          <a:xfrm>
            <a:off x="2197244" y="2070259"/>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3</a:t>
            </a:r>
            <a:endParaRPr b="0" i="0" sz="1200" u="none" cap="none" strike="noStrike">
              <a:solidFill>
                <a:srgbClr val="000000"/>
              </a:solidFill>
              <a:latin typeface="Malgun Gothic"/>
              <a:ea typeface="Malgun Gothic"/>
              <a:cs typeface="Malgun Gothic"/>
              <a:sym typeface="Malgun Gothic"/>
            </a:endParaRPr>
          </a:p>
        </p:txBody>
      </p:sp>
      <p:sp>
        <p:nvSpPr>
          <p:cNvPr id="1247" name="Google Shape;1247;p34"/>
          <p:cNvSpPr/>
          <p:nvPr/>
        </p:nvSpPr>
        <p:spPr>
          <a:xfrm>
            <a:off x="3237535" y="2456904"/>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4</a:t>
            </a:r>
            <a:endParaRPr b="0" i="0" sz="1200" u="none" cap="none" strike="noStrike">
              <a:solidFill>
                <a:srgbClr val="000000"/>
              </a:solidFill>
              <a:latin typeface="Malgun Gothic"/>
              <a:ea typeface="Malgun Gothic"/>
              <a:cs typeface="Malgun Gothic"/>
              <a:sym typeface="Malgun Gothic"/>
            </a:endParaRPr>
          </a:p>
        </p:txBody>
      </p:sp>
      <p:sp>
        <p:nvSpPr>
          <p:cNvPr id="1248" name="Google Shape;1248;p34"/>
          <p:cNvSpPr txBox="1"/>
          <p:nvPr/>
        </p:nvSpPr>
        <p:spPr>
          <a:xfrm>
            <a:off x="1728000" y="3741117"/>
            <a:ext cx="127165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프로젝트 유형 :</a:t>
            </a:r>
            <a:endParaRPr b="0" i="0" sz="1200" u="none" cap="none" strike="noStrike">
              <a:solidFill>
                <a:srgbClr val="000000"/>
              </a:solidFill>
              <a:latin typeface="Malgun Gothic"/>
              <a:ea typeface="Malgun Gothic"/>
              <a:cs typeface="Malgun Gothic"/>
              <a:sym typeface="Malgun Gothic"/>
            </a:endParaRPr>
          </a:p>
        </p:txBody>
      </p:sp>
      <p:sp>
        <p:nvSpPr>
          <p:cNvPr id="1249" name="Google Shape;1249;p34"/>
          <p:cNvSpPr/>
          <p:nvPr/>
        </p:nvSpPr>
        <p:spPr>
          <a:xfrm>
            <a:off x="3087745" y="3760321"/>
            <a:ext cx="1271655" cy="257795"/>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 양산개발</a:t>
            </a:r>
            <a:endParaRPr b="0" i="0" sz="1300" u="none" cap="none" strike="noStrike">
              <a:solidFill>
                <a:srgbClr val="000000"/>
              </a:solidFill>
              <a:latin typeface="Malgun Gothic"/>
              <a:ea typeface="Malgun Gothic"/>
              <a:cs typeface="Malgun Gothic"/>
              <a:sym typeface="Malgun Gothic"/>
            </a:endParaRPr>
          </a:p>
        </p:txBody>
      </p:sp>
      <p:sp>
        <p:nvSpPr>
          <p:cNvPr id="1250" name="Google Shape;1250;p34"/>
          <p:cNvSpPr/>
          <p:nvPr/>
        </p:nvSpPr>
        <p:spPr>
          <a:xfrm>
            <a:off x="2999656" y="3652277"/>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5</a:t>
            </a:r>
            <a:endParaRPr b="0" i="0" sz="1200" u="none" cap="none" strike="noStrike">
              <a:solidFill>
                <a:srgbClr val="000000"/>
              </a:solidFill>
              <a:latin typeface="Malgun Gothic"/>
              <a:ea typeface="Malgun Gothic"/>
              <a:cs typeface="Malgun Gothic"/>
              <a:sym typeface="Malgun Gothic"/>
            </a:endParaRPr>
          </a:p>
        </p:txBody>
      </p:sp>
      <p:sp>
        <p:nvSpPr>
          <p:cNvPr id="1251" name="Google Shape;1251;p34"/>
          <p:cNvSpPr txBox="1"/>
          <p:nvPr/>
        </p:nvSpPr>
        <p:spPr>
          <a:xfrm>
            <a:off x="4595060" y="3746563"/>
            <a:ext cx="105563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R&amp;D 구분 :</a:t>
            </a:r>
            <a:endParaRPr b="0" i="0" sz="1200" u="none" cap="none" strike="noStrike">
              <a:solidFill>
                <a:srgbClr val="000000"/>
              </a:solidFill>
              <a:latin typeface="Malgun Gothic"/>
              <a:ea typeface="Malgun Gothic"/>
              <a:cs typeface="Malgun Gothic"/>
              <a:sym typeface="Malgun Gothic"/>
            </a:endParaRPr>
          </a:p>
        </p:txBody>
      </p:sp>
      <p:sp>
        <p:nvSpPr>
          <p:cNvPr id="1252" name="Google Shape;1252;p34"/>
          <p:cNvSpPr/>
          <p:nvPr/>
        </p:nvSpPr>
        <p:spPr>
          <a:xfrm>
            <a:off x="5680033" y="3765767"/>
            <a:ext cx="1271655" cy="257795"/>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 웹 개발</a:t>
            </a:r>
            <a:endParaRPr b="0" i="0" sz="1300" u="none" cap="none" strike="noStrike">
              <a:solidFill>
                <a:srgbClr val="000000"/>
              </a:solidFill>
              <a:latin typeface="Malgun Gothic"/>
              <a:ea typeface="Malgun Gothic"/>
              <a:cs typeface="Malgun Gothic"/>
              <a:sym typeface="Malgun Gothic"/>
            </a:endParaRPr>
          </a:p>
        </p:txBody>
      </p:sp>
      <p:sp>
        <p:nvSpPr>
          <p:cNvPr id="1253" name="Google Shape;1253;p34"/>
          <p:cNvSpPr/>
          <p:nvPr/>
        </p:nvSpPr>
        <p:spPr>
          <a:xfrm>
            <a:off x="5591944" y="3657723"/>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6</a:t>
            </a:r>
            <a:endParaRPr b="0" i="0" sz="1200" u="none" cap="none" strike="noStrike">
              <a:solidFill>
                <a:srgbClr val="000000"/>
              </a:solidFill>
              <a:latin typeface="Malgun Gothic"/>
              <a:ea typeface="Malgun Gothic"/>
              <a:cs typeface="Malgun Gothic"/>
              <a:sym typeface="Malgun Gothic"/>
            </a:endParaRPr>
          </a:p>
        </p:txBody>
      </p:sp>
      <p:sp>
        <p:nvSpPr>
          <p:cNvPr id="1254" name="Google Shape;1254;p34"/>
          <p:cNvSpPr txBox="1"/>
          <p:nvPr/>
        </p:nvSpPr>
        <p:spPr>
          <a:xfrm>
            <a:off x="1728000" y="4108629"/>
            <a:ext cx="127165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WBS</a:t>
            </a:r>
            <a:endParaRPr b="0" i="0" sz="1200" u="none" cap="none" strike="noStrike">
              <a:solidFill>
                <a:srgbClr val="000000"/>
              </a:solidFill>
              <a:latin typeface="Malgun Gothic"/>
              <a:ea typeface="Malgun Gothic"/>
              <a:cs typeface="Malgun Gothic"/>
              <a:sym typeface="Malgun Gothic"/>
            </a:endParaRPr>
          </a:p>
        </p:txBody>
      </p:sp>
      <p:graphicFrame>
        <p:nvGraphicFramePr>
          <p:cNvPr id="1255" name="Google Shape;1255;p34"/>
          <p:cNvGraphicFramePr/>
          <p:nvPr/>
        </p:nvGraphicFramePr>
        <p:xfrm>
          <a:off x="1743944" y="4497053"/>
          <a:ext cx="3000000" cy="3000000"/>
        </p:xfrm>
        <a:graphic>
          <a:graphicData uri="http://schemas.openxmlformats.org/drawingml/2006/table">
            <a:tbl>
              <a:tblPr bandRow="1" firstRow="1">
                <a:noFill/>
                <a:tableStyleId>{88849B1B-564C-4693-A8C5-1F700668986E}</a:tableStyleId>
              </a:tblPr>
              <a:tblGrid>
                <a:gridCol w="607650"/>
                <a:gridCol w="1872200"/>
                <a:gridCol w="1296150"/>
                <a:gridCol w="1296150"/>
                <a:gridCol w="1440150"/>
              </a:tblGrid>
              <a:tr h="277000">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No</a:t>
                      </a:r>
                      <a:endParaRPr b="0" sz="12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작업명</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시작날짜</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종료날짜</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담당자</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167125">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1</a:t>
                      </a:r>
                      <a:endParaRPr b="0" sz="12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메인화면</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2022.07.12</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2022.07.20</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167125">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1.1</a:t>
                      </a:r>
                      <a:endParaRPr b="0" sz="12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메인화면 페이지 개발</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2022.07.12</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2022.07.13</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임대리</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167125">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rgbClr val="BFBFBF"/>
                          </a:solidFill>
                        </a:rPr>
                        <a:t>1.2</a:t>
                      </a:r>
                      <a:endParaRPr b="0" sz="1200" u="none" cap="none" strike="noStrike">
                        <a:solidFill>
                          <a:srgbClr val="BFBFB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rgbClr val="BFBFBF"/>
                          </a:solidFill>
                        </a:rPr>
                        <a:t>추가하세요</a:t>
                      </a:r>
                      <a:endParaRPr b="0" sz="1200" u="none" cap="none" strike="noStrike">
                        <a:solidFill>
                          <a:srgbClr val="BFBFBF"/>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bl>
          </a:graphicData>
        </a:graphic>
      </p:graphicFrame>
      <p:sp>
        <p:nvSpPr>
          <p:cNvPr id="1256" name="Google Shape;1256;p34"/>
          <p:cNvSpPr/>
          <p:nvPr/>
        </p:nvSpPr>
        <p:spPr>
          <a:xfrm>
            <a:off x="6774958" y="468896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8</a:t>
            </a:r>
            <a:endParaRPr b="0" i="0" sz="1200" u="none" cap="none" strike="noStrike">
              <a:solidFill>
                <a:srgbClr val="000000"/>
              </a:solidFill>
              <a:latin typeface="Malgun Gothic"/>
              <a:ea typeface="Malgun Gothic"/>
              <a:cs typeface="Malgun Gothic"/>
              <a:sym typeface="Malgun Gothic"/>
            </a:endParaRPr>
          </a:p>
        </p:txBody>
      </p:sp>
      <p:sp>
        <p:nvSpPr>
          <p:cNvPr id="1257" name="Google Shape;1257;p34"/>
          <p:cNvSpPr/>
          <p:nvPr/>
        </p:nvSpPr>
        <p:spPr>
          <a:xfrm>
            <a:off x="4126084" y="4692234"/>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7</a:t>
            </a:r>
            <a:endParaRPr b="0" i="0" sz="1200" u="none" cap="none" strike="noStrike">
              <a:solidFill>
                <a:srgbClr val="000000"/>
              </a:solidFill>
              <a:latin typeface="Malgun Gothic"/>
              <a:ea typeface="Malgun Gothic"/>
              <a:cs typeface="Malgun Gothic"/>
              <a:sym typeface="Malgun Gothic"/>
            </a:endParaRPr>
          </a:p>
        </p:txBody>
      </p:sp>
      <p:sp>
        <p:nvSpPr>
          <p:cNvPr id="1258" name="Google Shape;1258;p34"/>
          <p:cNvSpPr/>
          <p:nvPr/>
        </p:nvSpPr>
        <p:spPr>
          <a:xfrm>
            <a:off x="1771659" y="6003192"/>
            <a:ext cx="939965" cy="289705"/>
          </a:xfrm>
          <a:prstGeom prst="rect">
            <a:avLst/>
          </a:prstGeom>
          <a:solidFill>
            <a:srgbClr val="F2F2F2"/>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등록</a:t>
            </a:r>
            <a:endParaRPr b="0" i="0" sz="1300" u="none" cap="none" strike="noStrike">
              <a:solidFill>
                <a:srgbClr val="000000"/>
              </a:solidFill>
              <a:latin typeface="Malgun Gothic"/>
              <a:ea typeface="Malgun Gothic"/>
              <a:cs typeface="Malgun Gothic"/>
              <a:sym typeface="Malgun Gothic"/>
            </a:endParaRPr>
          </a:p>
        </p:txBody>
      </p:sp>
      <p:sp>
        <p:nvSpPr>
          <p:cNvPr id="1259" name="Google Shape;1259;p34"/>
          <p:cNvSpPr/>
          <p:nvPr/>
        </p:nvSpPr>
        <p:spPr>
          <a:xfrm>
            <a:off x="2851779" y="6003192"/>
            <a:ext cx="939965" cy="289705"/>
          </a:xfrm>
          <a:prstGeom prst="rect">
            <a:avLst/>
          </a:prstGeom>
          <a:solidFill>
            <a:srgbClr val="F2F2F2"/>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취소</a:t>
            </a:r>
            <a:endParaRPr b="0" i="0" sz="1300" u="none" cap="none" strike="noStrike">
              <a:solidFill>
                <a:srgbClr val="000000"/>
              </a:solidFill>
              <a:latin typeface="Malgun Gothic"/>
              <a:ea typeface="Malgun Gothic"/>
              <a:cs typeface="Malgun Gothic"/>
              <a:sym typeface="Malgun Gothic"/>
            </a:endParaRPr>
          </a:p>
        </p:txBody>
      </p:sp>
      <p:sp>
        <p:nvSpPr>
          <p:cNvPr id="1260" name="Google Shape;1260;p34"/>
          <p:cNvSpPr/>
          <p:nvPr/>
        </p:nvSpPr>
        <p:spPr>
          <a:xfrm>
            <a:off x="1657895" y="5225294"/>
            <a:ext cx="288000" cy="288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Malgun Gothic"/>
              <a:buNone/>
            </a:pPr>
            <a:r>
              <a:rPr b="0" i="0" lang="ko-KR" sz="1000" u="none" cap="none" strike="noStrike">
                <a:solidFill>
                  <a:srgbClr val="000000"/>
                </a:solidFill>
                <a:latin typeface="Malgun Gothic"/>
                <a:ea typeface="Malgun Gothic"/>
                <a:cs typeface="Malgun Gothic"/>
                <a:sym typeface="Malgun Gothic"/>
              </a:rPr>
              <a:t>10</a:t>
            </a:r>
            <a:endParaRPr b="0" i="0" sz="1000" u="none" cap="none" strike="noStrike">
              <a:solidFill>
                <a:srgbClr val="000000"/>
              </a:solidFill>
              <a:latin typeface="Malgun Gothic"/>
              <a:ea typeface="Malgun Gothic"/>
              <a:cs typeface="Malgun Gothic"/>
              <a:sym typeface="Malgun Gothic"/>
            </a:endParaRPr>
          </a:p>
        </p:txBody>
      </p:sp>
      <p:sp>
        <p:nvSpPr>
          <p:cNvPr id="1261" name="Google Shape;1261;p34"/>
          <p:cNvSpPr/>
          <p:nvPr/>
        </p:nvSpPr>
        <p:spPr>
          <a:xfrm>
            <a:off x="1638577" y="5859192"/>
            <a:ext cx="288000" cy="288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Malgun Gothic"/>
              <a:buNone/>
            </a:pPr>
            <a:r>
              <a:rPr b="0" i="0" lang="ko-KR" sz="1000" u="none" cap="none" strike="noStrike">
                <a:solidFill>
                  <a:srgbClr val="000000"/>
                </a:solidFill>
                <a:latin typeface="Malgun Gothic"/>
                <a:ea typeface="Malgun Gothic"/>
                <a:cs typeface="Malgun Gothic"/>
                <a:sym typeface="Malgun Gothic"/>
              </a:rPr>
              <a:t>11</a:t>
            </a:r>
            <a:endParaRPr b="0" i="0" sz="1000" u="none" cap="none" strike="noStrike">
              <a:solidFill>
                <a:srgbClr val="000000"/>
              </a:solidFill>
              <a:latin typeface="Malgun Gothic"/>
              <a:ea typeface="Malgun Gothic"/>
              <a:cs typeface="Malgun Gothic"/>
              <a:sym typeface="Malgun Gothic"/>
            </a:endParaRPr>
          </a:p>
        </p:txBody>
      </p:sp>
      <p:sp>
        <p:nvSpPr>
          <p:cNvPr id="1262" name="Google Shape;1262;p34"/>
          <p:cNvSpPr/>
          <p:nvPr/>
        </p:nvSpPr>
        <p:spPr>
          <a:xfrm>
            <a:off x="6814151" y="4786674"/>
            <a:ext cx="1271655" cy="25779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a:t>
            </a:r>
            <a:endParaRPr b="0" i="0" sz="1300" u="none" cap="none" strike="noStrike">
              <a:solidFill>
                <a:srgbClr val="000000"/>
              </a:solidFill>
              <a:latin typeface="Malgun Gothic"/>
              <a:ea typeface="Malgun Gothic"/>
              <a:cs typeface="Malgun Gothic"/>
              <a:sym typeface="Malgun Gothic"/>
            </a:endParaRPr>
          </a:p>
        </p:txBody>
      </p:sp>
      <p:sp>
        <p:nvSpPr>
          <p:cNvPr id="1263" name="Google Shape;1263;p34"/>
          <p:cNvSpPr/>
          <p:nvPr/>
        </p:nvSpPr>
        <p:spPr>
          <a:xfrm>
            <a:off x="6819087" y="5065800"/>
            <a:ext cx="1271655" cy="25779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a:t>
            </a:r>
            <a:endParaRPr b="0" i="0" sz="1300" u="none" cap="none" strike="noStrike">
              <a:solidFill>
                <a:srgbClr val="000000"/>
              </a:solidFill>
              <a:latin typeface="Malgun Gothic"/>
              <a:ea typeface="Malgun Gothic"/>
              <a:cs typeface="Malgun Gothic"/>
              <a:sym typeface="Malgun Gothic"/>
            </a:endParaRPr>
          </a:p>
        </p:txBody>
      </p:sp>
      <p:sp>
        <p:nvSpPr>
          <p:cNvPr id="1264" name="Google Shape;1264;p34"/>
          <p:cNvSpPr/>
          <p:nvPr/>
        </p:nvSpPr>
        <p:spPr>
          <a:xfrm>
            <a:off x="6814151" y="5306122"/>
            <a:ext cx="1271655" cy="25779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a:t>
            </a:r>
            <a:endParaRPr b="0" i="0" sz="1300" u="none" cap="none" strike="noStrike">
              <a:solidFill>
                <a:srgbClr val="000000"/>
              </a:solidFill>
              <a:latin typeface="Malgun Gothic"/>
              <a:ea typeface="Malgun Gothic"/>
              <a:cs typeface="Malgun Gothic"/>
              <a:sym typeface="Malgun Gothic"/>
            </a:endParaRPr>
          </a:p>
        </p:txBody>
      </p:sp>
      <p:sp>
        <p:nvSpPr>
          <p:cNvPr id="1265" name="Google Shape;1265;p34"/>
          <p:cNvSpPr/>
          <p:nvPr/>
        </p:nvSpPr>
        <p:spPr>
          <a:xfrm>
            <a:off x="7968240" y="4781460"/>
            <a:ext cx="288000" cy="27912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X</a:t>
            </a:r>
            <a:endParaRPr b="0" i="0" sz="1300" u="none" cap="none" strike="noStrike">
              <a:solidFill>
                <a:srgbClr val="000000"/>
              </a:solidFill>
              <a:latin typeface="Malgun Gothic"/>
              <a:ea typeface="Malgun Gothic"/>
              <a:cs typeface="Malgun Gothic"/>
              <a:sym typeface="Malgun Gothic"/>
            </a:endParaRPr>
          </a:p>
        </p:txBody>
      </p:sp>
      <p:sp>
        <p:nvSpPr>
          <p:cNvPr id="1266" name="Google Shape;1266;p34"/>
          <p:cNvSpPr/>
          <p:nvPr/>
        </p:nvSpPr>
        <p:spPr>
          <a:xfrm>
            <a:off x="7967881" y="5041184"/>
            <a:ext cx="288000" cy="27912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X</a:t>
            </a:r>
            <a:endParaRPr b="0" i="0" sz="1300" u="none" cap="none" strike="noStrike">
              <a:solidFill>
                <a:srgbClr val="000000"/>
              </a:solidFill>
              <a:latin typeface="Malgun Gothic"/>
              <a:ea typeface="Malgun Gothic"/>
              <a:cs typeface="Malgun Gothic"/>
              <a:sym typeface="Malgun Gothic"/>
            </a:endParaRPr>
          </a:p>
        </p:txBody>
      </p:sp>
      <p:sp>
        <p:nvSpPr>
          <p:cNvPr id="1267" name="Google Shape;1267;p34"/>
          <p:cNvSpPr/>
          <p:nvPr/>
        </p:nvSpPr>
        <p:spPr>
          <a:xfrm>
            <a:off x="7968060" y="5323100"/>
            <a:ext cx="288000" cy="27912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X</a:t>
            </a:r>
            <a:endParaRPr b="0" i="0" sz="1300" u="none" cap="none" strike="noStrike">
              <a:solidFill>
                <a:srgbClr val="000000"/>
              </a:solidFill>
              <a:latin typeface="Malgun Gothic"/>
              <a:ea typeface="Malgun Gothic"/>
              <a:cs typeface="Malgun Gothic"/>
              <a:sym typeface="Malgun Gothic"/>
            </a:endParaRPr>
          </a:p>
        </p:txBody>
      </p:sp>
      <p:sp>
        <p:nvSpPr>
          <p:cNvPr id="1268" name="Google Shape;1268;p34"/>
          <p:cNvSpPr/>
          <p:nvPr/>
        </p:nvSpPr>
        <p:spPr>
          <a:xfrm>
            <a:off x="7895881" y="4715607"/>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9</a:t>
            </a:r>
            <a:endParaRPr b="0" i="0" sz="1200" u="none" cap="none" strike="noStrike">
              <a:solidFill>
                <a:srgbClr val="000000"/>
              </a:solidFill>
              <a:latin typeface="Malgun Gothic"/>
              <a:ea typeface="Malgun Gothic"/>
              <a:cs typeface="Malgun Gothic"/>
              <a:sym typeface="Malgun Gothic"/>
            </a:endParaRPr>
          </a:p>
        </p:txBody>
      </p:sp>
      <p:sp>
        <p:nvSpPr>
          <p:cNvPr id="1269" name="Google Shape;1269;p34"/>
          <p:cNvSpPr/>
          <p:nvPr/>
        </p:nvSpPr>
        <p:spPr>
          <a:xfrm>
            <a:off x="2736000" y="5881174"/>
            <a:ext cx="288000" cy="288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Malgun Gothic"/>
              <a:buNone/>
            </a:pPr>
            <a:r>
              <a:rPr b="0" i="0" lang="ko-KR" sz="1000" u="none" cap="none" strike="noStrike">
                <a:solidFill>
                  <a:srgbClr val="000000"/>
                </a:solidFill>
                <a:latin typeface="Malgun Gothic"/>
                <a:ea typeface="Malgun Gothic"/>
                <a:cs typeface="Malgun Gothic"/>
                <a:sym typeface="Malgun Gothic"/>
              </a:rPr>
              <a:t>12</a:t>
            </a:r>
            <a:endParaRPr b="0" i="0" sz="10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35"/>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등록</a:t>
            </a:r>
            <a:endParaRPr/>
          </a:p>
        </p:txBody>
      </p:sp>
      <p:sp>
        <p:nvSpPr>
          <p:cNvPr id="1275" name="Google Shape;1275;p35"/>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센터 &gt; 프로젝트 수정</a:t>
            </a:r>
            <a:endParaRPr/>
          </a:p>
        </p:txBody>
      </p:sp>
      <p:sp>
        <p:nvSpPr>
          <p:cNvPr id="1276" name="Google Shape;1276;p35"/>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Malgun Gothic"/>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graphicFrame>
        <p:nvGraphicFramePr>
          <p:cNvPr id="1277" name="Google Shape;1277;p35"/>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1278" name="Google Shape;1278;p35"/>
          <p:cNvGraphicFramePr/>
          <p:nvPr/>
        </p:nvGraphicFramePr>
        <p:xfrm>
          <a:off x="47328" y="2420888"/>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279" name="Google Shape;1279;p35"/>
          <p:cNvGraphicFramePr/>
          <p:nvPr/>
        </p:nvGraphicFramePr>
        <p:xfrm>
          <a:off x="47328" y="3068960"/>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280" name="Google Shape;1280;p35"/>
          <p:cNvGraphicFramePr/>
          <p:nvPr/>
        </p:nvGraphicFramePr>
        <p:xfrm>
          <a:off x="47328" y="4653136"/>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1281" name="Google Shape;1281;p35"/>
          <p:cNvSpPr/>
          <p:nvPr/>
        </p:nvSpPr>
        <p:spPr>
          <a:xfrm>
            <a:off x="1631504" y="476672"/>
            <a:ext cx="6840760" cy="5976664"/>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1282" name="Google Shape;1282;p35"/>
          <p:cNvSpPr txBox="1"/>
          <p:nvPr/>
        </p:nvSpPr>
        <p:spPr>
          <a:xfrm>
            <a:off x="1703512" y="548680"/>
            <a:ext cx="187220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Malgun Gothic"/>
              <a:buNone/>
            </a:pPr>
            <a:r>
              <a:rPr b="0" i="0" lang="ko-KR" sz="1500" u="none" cap="none" strike="noStrike">
                <a:solidFill>
                  <a:srgbClr val="000000"/>
                </a:solidFill>
                <a:latin typeface="Malgun Gothic"/>
                <a:ea typeface="Malgun Gothic"/>
                <a:cs typeface="Malgun Gothic"/>
                <a:sym typeface="Malgun Gothic"/>
              </a:rPr>
              <a:t> 프로젝트 수정</a:t>
            </a:r>
            <a:endParaRPr b="0" i="0" sz="1500" u="none" cap="none" strike="noStrike">
              <a:solidFill>
                <a:srgbClr val="000000"/>
              </a:solidFill>
              <a:latin typeface="Malgun Gothic"/>
              <a:ea typeface="Malgun Gothic"/>
              <a:cs typeface="Malgun Gothic"/>
              <a:sym typeface="Malgun Gothic"/>
            </a:endParaRPr>
          </a:p>
        </p:txBody>
      </p:sp>
      <p:sp>
        <p:nvSpPr>
          <p:cNvPr id="1283" name="Google Shape;1283;p35"/>
          <p:cNvSpPr txBox="1"/>
          <p:nvPr/>
        </p:nvSpPr>
        <p:spPr>
          <a:xfrm>
            <a:off x="1728000" y="1080000"/>
            <a:ext cx="115466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프로젝트명 :</a:t>
            </a:r>
            <a:endParaRPr b="0" i="0" sz="1200" u="none" cap="none" strike="noStrike">
              <a:solidFill>
                <a:srgbClr val="000000"/>
              </a:solidFill>
              <a:latin typeface="Malgun Gothic"/>
              <a:ea typeface="Malgun Gothic"/>
              <a:cs typeface="Malgun Gothic"/>
              <a:sym typeface="Malgun Gothic"/>
            </a:endParaRPr>
          </a:p>
        </p:txBody>
      </p:sp>
      <p:sp>
        <p:nvSpPr>
          <p:cNvPr id="1284" name="Google Shape;1284;p35"/>
          <p:cNvSpPr/>
          <p:nvPr/>
        </p:nvSpPr>
        <p:spPr>
          <a:xfrm>
            <a:off x="2880000" y="1080000"/>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웹 프로젝트</a:t>
            </a:r>
            <a:endParaRPr b="0" i="0" sz="1300" u="none" cap="none" strike="noStrike">
              <a:solidFill>
                <a:srgbClr val="000000"/>
              </a:solidFill>
              <a:latin typeface="Malgun Gothic"/>
              <a:ea typeface="Malgun Gothic"/>
              <a:cs typeface="Malgun Gothic"/>
              <a:sym typeface="Malgun Gothic"/>
            </a:endParaRPr>
          </a:p>
        </p:txBody>
      </p:sp>
      <p:sp>
        <p:nvSpPr>
          <p:cNvPr id="1285" name="Google Shape;1285;p35"/>
          <p:cNvSpPr txBox="1"/>
          <p:nvPr/>
        </p:nvSpPr>
        <p:spPr>
          <a:xfrm>
            <a:off x="1728000" y="1440000"/>
            <a:ext cx="137068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프로젝트 기간 :</a:t>
            </a:r>
            <a:endParaRPr b="0" i="0" sz="1200" u="none" cap="none" strike="noStrike">
              <a:solidFill>
                <a:srgbClr val="000000"/>
              </a:solidFill>
              <a:latin typeface="Malgun Gothic"/>
              <a:ea typeface="Malgun Gothic"/>
              <a:cs typeface="Malgun Gothic"/>
              <a:sym typeface="Malgun Gothic"/>
            </a:endParaRPr>
          </a:p>
        </p:txBody>
      </p:sp>
      <p:sp>
        <p:nvSpPr>
          <p:cNvPr id="1286" name="Google Shape;1286;p35"/>
          <p:cNvSpPr/>
          <p:nvPr/>
        </p:nvSpPr>
        <p:spPr>
          <a:xfrm>
            <a:off x="3060000" y="1440000"/>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2022.07.11</a:t>
            </a:r>
            <a:endParaRPr b="0" i="0" sz="1300" u="none" cap="none" strike="noStrike">
              <a:solidFill>
                <a:srgbClr val="000000"/>
              </a:solidFill>
              <a:latin typeface="Malgun Gothic"/>
              <a:ea typeface="Malgun Gothic"/>
              <a:cs typeface="Malgun Gothic"/>
              <a:sym typeface="Malgun Gothic"/>
            </a:endParaRPr>
          </a:p>
        </p:txBody>
      </p:sp>
      <p:sp>
        <p:nvSpPr>
          <p:cNvPr id="1287" name="Google Shape;1287;p35"/>
          <p:cNvSpPr/>
          <p:nvPr/>
        </p:nvSpPr>
        <p:spPr>
          <a:xfrm>
            <a:off x="5040000" y="1440000"/>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2022.07.22</a:t>
            </a:r>
            <a:endParaRPr b="0" i="0" sz="1300" u="none" cap="none" strike="noStrike">
              <a:solidFill>
                <a:srgbClr val="000000"/>
              </a:solidFill>
              <a:latin typeface="Malgun Gothic"/>
              <a:ea typeface="Malgun Gothic"/>
              <a:cs typeface="Malgun Gothic"/>
              <a:sym typeface="Malgun Gothic"/>
            </a:endParaRPr>
          </a:p>
        </p:txBody>
      </p:sp>
      <p:sp>
        <p:nvSpPr>
          <p:cNvPr id="1288" name="Google Shape;1288;p35"/>
          <p:cNvSpPr txBox="1"/>
          <p:nvPr/>
        </p:nvSpPr>
        <p:spPr>
          <a:xfrm>
            <a:off x="4716184" y="1439999"/>
            <a:ext cx="323816"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a:t>
            </a:r>
            <a:endParaRPr b="0" i="0" sz="1200" u="none" cap="none" strike="noStrike">
              <a:solidFill>
                <a:srgbClr val="000000"/>
              </a:solidFill>
              <a:latin typeface="Malgun Gothic"/>
              <a:ea typeface="Malgun Gothic"/>
              <a:cs typeface="Malgun Gothic"/>
              <a:sym typeface="Malgun Gothic"/>
            </a:endParaRPr>
          </a:p>
        </p:txBody>
      </p:sp>
      <p:sp>
        <p:nvSpPr>
          <p:cNvPr id="1289" name="Google Shape;1289;p35"/>
          <p:cNvSpPr txBox="1"/>
          <p:nvPr/>
        </p:nvSpPr>
        <p:spPr>
          <a:xfrm>
            <a:off x="1728001" y="1799998"/>
            <a:ext cx="479568"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PM :</a:t>
            </a:r>
            <a:endParaRPr b="0" i="0" sz="1200" u="none" cap="none" strike="noStrike">
              <a:solidFill>
                <a:srgbClr val="000000"/>
              </a:solidFill>
              <a:latin typeface="Malgun Gothic"/>
              <a:ea typeface="Malgun Gothic"/>
              <a:cs typeface="Malgun Gothic"/>
              <a:sym typeface="Malgun Gothic"/>
            </a:endParaRPr>
          </a:p>
        </p:txBody>
      </p:sp>
      <p:sp>
        <p:nvSpPr>
          <p:cNvPr id="1290" name="Google Shape;1290;p35"/>
          <p:cNvSpPr/>
          <p:nvPr/>
        </p:nvSpPr>
        <p:spPr>
          <a:xfrm>
            <a:off x="2279576" y="1799998"/>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 부장 김부장</a:t>
            </a:r>
            <a:endParaRPr b="0" i="0" sz="1300" u="none" cap="none" strike="noStrike">
              <a:solidFill>
                <a:srgbClr val="000000"/>
              </a:solidFill>
              <a:latin typeface="Malgun Gothic"/>
              <a:ea typeface="Malgun Gothic"/>
              <a:cs typeface="Malgun Gothic"/>
              <a:sym typeface="Malgun Gothic"/>
            </a:endParaRPr>
          </a:p>
        </p:txBody>
      </p:sp>
      <p:sp>
        <p:nvSpPr>
          <p:cNvPr id="1291" name="Google Shape;1291;p35"/>
          <p:cNvSpPr txBox="1"/>
          <p:nvPr/>
        </p:nvSpPr>
        <p:spPr>
          <a:xfrm>
            <a:off x="1703512" y="2160323"/>
            <a:ext cx="64807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팀원 :</a:t>
            </a:r>
            <a:endParaRPr b="0" i="0" sz="1200" u="none" cap="none" strike="noStrike">
              <a:solidFill>
                <a:srgbClr val="000000"/>
              </a:solidFill>
              <a:latin typeface="Malgun Gothic"/>
              <a:ea typeface="Malgun Gothic"/>
              <a:cs typeface="Malgun Gothic"/>
              <a:sym typeface="Malgun Gothic"/>
            </a:endParaRPr>
          </a:p>
        </p:txBody>
      </p:sp>
      <p:sp>
        <p:nvSpPr>
          <p:cNvPr id="1292" name="Google Shape;1292;p35"/>
          <p:cNvSpPr/>
          <p:nvPr/>
        </p:nvSpPr>
        <p:spPr>
          <a:xfrm>
            <a:off x="2281905" y="2159996"/>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 과장 박과장</a:t>
            </a:r>
            <a:endParaRPr b="0" i="0" sz="1300" u="none" cap="none" strike="noStrike">
              <a:solidFill>
                <a:srgbClr val="000000"/>
              </a:solidFill>
              <a:latin typeface="Malgun Gothic"/>
              <a:ea typeface="Malgun Gothic"/>
              <a:cs typeface="Malgun Gothic"/>
              <a:sym typeface="Malgun Gothic"/>
            </a:endParaRPr>
          </a:p>
        </p:txBody>
      </p:sp>
      <p:sp>
        <p:nvSpPr>
          <p:cNvPr id="1293" name="Google Shape;1293;p35"/>
          <p:cNvSpPr/>
          <p:nvPr/>
        </p:nvSpPr>
        <p:spPr>
          <a:xfrm>
            <a:off x="2279576" y="2519994"/>
            <a:ext cx="5976664" cy="1053022"/>
          </a:xfrm>
          <a:prstGeom prst="rect">
            <a:avLst/>
          </a:prstGeom>
          <a:solidFill>
            <a:schemeClr val="lt1"/>
          </a:solidFill>
          <a:ln cap="flat" cmpd="sng" w="12700">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과장 박과장                부장 석부장                 대리 임대리</a:t>
            </a:r>
            <a:endParaRPr b="0" i="0" sz="1300" u="none" cap="none" strike="noStrike">
              <a:solidFill>
                <a:srgbClr val="000000"/>
              </a:solidFill>
              <a:latin typeface="Malgun Gothic"/>
              <a:ea typeface="Malgun Gothic"/>
              <a:cs typeface="Malgun Gothic"/>
              <a:sym typeface="Malgun Gothic"/>
            </a:endParaRPr>
          </a:p>
        </p:txBody>
      </p:sp>
      <p:sp>
        <p:nvSpPr>
          <p:cNvPr id="1294" name="Google Shape;1294;p35"/>
          <p:cNvSpPr/>
          <p:nvPr/>
        </p:nvSpPr>
        <p:spPr>
          <a:xfrm>
            <a:off x="3323692" y="2564904"/>
            <a:ext cx="756084" cy="244854"/>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 PL</a:t>
            </a:r>
            <a:endParaRPr b="0" i="0" sz="1300" u="none" cap="none" strike="noStrike">
              <a:solidFill>
                <a:srgbClr val="000000"/>
              </a:solidFill>
              <a:latin typeface="Malgun Gothic"/>
              <a:ea typeface="Malgun Gothic"/>
              <a:cs typeface="Malgun Gothic"/>
              <a:sym typeface="Malgun Gothic"/>
            </a:endParaRPr>
          </a:p>
        </p:txBody>
      </p:sp>
      <p:sp>
        <p:nvSpPr>
          <p:cNvPr id="1295" name="Google Shape;1295;p35"/>
          <p:cNvSpPr/>
          <p:nvPr/>
        </p:nvSpPr>
        <p:spPr>
          <a:xfrm>
            <a:off x="5159896" y="2564904"/>
            <a:ext cx="792088" cy="244854"/>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 PMO</a:t>
            </a:r>
            <a:endParaRPr b="0" i="0" sz="1300" u="none" cap="none" strike="noStrike">
              <a:solidFill>
                <a:srgbClr val="000000"/>
              </a:solidFill>
              <a:latin typeface="Malgun Gothic"/>
              <a:ea typeface="Malgun Gothic"/>
              <a:cs typeface="Malgun Gothic"/>
              <a:sym typeface="Malgun Gothic"/>
            </a:endParaRPr>
          </a:p>
        </p:txBody>
      </p:sp>
      <p:sp>
        <p:nvSpPr>
          <p:cNvPr id="1296" name="Google Shape;1296;p35"/>
          <p:cNvSpPr/>
          <p:nvPr/>
        </p:nvSpPr>
        <p:spPr>
          <a:xfrm>
            <a:off x="7053935" y="2564904"/>
            <a:ext cx="792088" cy="244854"/>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 개발</a:t>
            </a:r>
            <a:endParaRPr b="0" i="0" sz="1300" u="none" cap="none" strike="noStrike">
              <a:solidFill>
                <a:srgbClr val="000000"/>
              </a:solidFill>
              <a:latin typeface="Malgun Gothic"/>
              <a:ea typeface="Malgun Gothic"/>
              <a:cs typeface="Malgun Gothic"/>
              <a:sym typeface="Malgun Gothic"/>
            </a:endParaRPr>
          </a:p>
        </p:txBody>
      </p:sp>
      <p:sp>
        <p:nvSpPr>
          <p:cNvPr id="1297" name="Google Shape;1297;p35"/>
          <p:cNvSpPr/>
          <p:nvPr/>
        </p:nvSpPr>
        <p:spPr>
          <a:xfrm>
            <a:off x="2979157" y="1331672"/>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1</a:t>
            </a:r>
            <a:endParaRPr b="0" i="0" sz="1200" u="none" cap="none" strike="noStrike">
              <a:solidFill>
                <a:srgbClr val="000000"/>
              </a:solidFill>
              <a:latin typeface="Malgun Gothic"/>
              <a:ea typeface="Malgun Gothic"/>
              <a:cs typeface="Malgun Gothic"/>
              <a:sym typeface="Malgun Gothic"/>
            </a:endParaRPr>
          </a:p>
        </p:txBody>
      </p:sp>
      <p:sp>
        <p:nvSpPr>
          <p:cNvPr id="1298" name="Google Shape;1298;p35"/>
          <p:cNvSpPr/>
          <p:nvPr/>
        </p:nvSpPr>
        <p:spPr>
          <a:xfrm>
            <a:off x="2191487" y="1711158"/>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2</a:t>
            </a:r>
            <a:endParaRPr b="0" i="0" sz="1200" u="none" cap="none" strike="noStrike">
              <a:solidFill>
                <a:srgbClr val="000000"/>
              </a:solidFill>
              <a:latin typeface="Malgun Gothic"/>
              <a:ea typeface="Malgun Gothic"/>
              <a:cs typeface="Malgun Gothic"/>
              <a:sym typeface="Malgun Gothic"/>
            </a:endParaRPr>
          </a:p>
        </p:txBody>
      </p:sp>
      <p:sp>
        <p:nvSpPr>
          <p:cNvPr id="1299" name="Google Shape;1299;p35"/>
          <p:cNvSpPr/>
          <p:nvPr/>
        </p:nvSpPr>
        <p:spPr>
          <a:xfrm>
            <a:off x="2197244" y="2070259"/>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3</a:t>
            </a:r>
            <a:endParaRPr b="0" i="0" sz="1200" u="none" cap="none" strike="noStrike">
              <a:solidFill>
                <a:srgbClr val="000000"/>
              </a:solidFill>
              <a:latin typeface="Malgun Gothic"/>
              <a:ea typeface="Malgun Gothic"/>
              <a:cs typeface="Malgun Gothic"/>
              <a:sym typeface="Malgun Gothic"/>
            </a:endParaRPr>
          </a:p>
        </p:txBody>
      </p:sp>
      <p:sp>
        <p:nvSpPr>
          <p:cNvPr id="1300" name="Google Shape;1300;p35"/>
          <p:cNvSpPr/>
          <p:nvPr/>
        </p:nvSpPr>
        <p:spPr>
          <a:xfrm>
            <a:off x="3237535" y="2456904"/>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4</a:t>
            </a:r>
            <a:endParaRPr b="0" i="0" sz="1200" u="none" cap="none" strike="noStrike">
              <a:solidFill>
                <a:srgbClr val="000000"/>
              </a:solidFill>
              <a:latin typeface="Malgun Gothic"/>
              <a:ea typeface="Malgun Gothic"/>
              <a:cs typeface="Malgun Gothic"/>
              <a:sym typeface="Malgun Gothic"/>
            </a:endParaRPr>
          </a:p>
        </p:txBody>
      </p:sp>
      <p:sp>
        <p:nvSpPr>
          <p:cNvPr id="1301" name="Google Shape;1301;p35"/>
          <p:cNvSpPr txBox="1"/>
          <p:nvPr/>
        </p:nvSpPr>
        <p:spPr>
          <a:xfrm>
            <a:off x="1728000" y="3741117"/>
            <a:ext cx="127165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프로젝트 유형 :</a:t>
            </a:r>
            <a:endParaRPr b="0" i="0" sz="1200" u="none" cap="none" strike="noStrike">
              <a:solidFill>
                <a:srgbClr val="000000"/>
              </a:solidFill>
              <a:latin typeface="Malgun Gothic"/>
              <a:ea typeface="Malgun Gothic"/>
              <a:cs typeface="Malgun Gothic"/>
              <a:sym typeface="Malgun Gothic"/>
            </a:endParaRPr>
          </a:p>
        </p:txBody>
      </p:sp>
      <p:sp>
        <p:nvSpPr>
          <p:cNvPr id="1302" name="Google Shape;1302;p35"/>
          <p:cNvSpPr/>
          <p:nvPr/>
        </p:nvSpPr>
        <p:spPr>
          <a:xfrm>
            <a:off x="3087745" y="3760321"/>
            <a:ext cx="1271655" cy="257795"/>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 양산개발</a:t>
            </a:r>
            <a:endParaRPr b="0" i="0" sz="1300" u="none" cap="none" strike="noStrike">
              <a:solidFill>
                <a:srgbClr val="000000"/>
              </a:solidFill>
              <a:latin typeface="Malgun Gothic"/>
              <a:ea typeface="Malgun Gothic"/>
              <a:cs typeface="Malgun Gothic"/>
              <a:sym typeface="Malgun Gothic"/>
            </a:endParaRPr>
          </a:p>
        </p:txBody>
      </p:sp>
      <p:sp>
        <p:nvSpPr>
          <p:cNvPr id="1303" name="Google Shape;1303;p35"/>
          <p:cNvSpPr/>
          <p:nvPr/>
        </p:nvSpPr>
        <p:spPr>
          <a:xfrm>
            <a:off x="2999656" y="3652277"/>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5</a:t>
            </a:r>
            <a:endParaRPr b="0" i="0" sz="1200" u="none" cap="none" strike="noStrike">
              <a:solidFill>
                <a:srgbClr val="000000"/>
              </a:solidFill>
              <a:latin typeface="Malgun Gothic"/>
              <a:ea typeface="Malgun Gothic"/>
              <a:cs typeface="Malgun Gothic"/>
              <a:sym typeface="Malgun Gothic"/>
            </a:endParaRPr>
          </a:p>
        </p:txBody>
      </p:sp>
      <p:sp>
        <p:nvSpPr>
          <p:cNvPr id="1304" name="Google Shape;1304;p35"/>
          <p:cNvSpPr txBox="1"/>
          <p:nvPr/>
        </p:nvSpPr>
        <p:spPr>
          <a:xfrm>
            <a:off x="4595060" y="3746563"/>
            <a:ext cx="105563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R&amp;D 구분 :</a:t>
            </a:r>
            <a:endParaRPr b="0" i="0" sz="1200" u="none" cap="none" strike="noStrike">
              <a:solidFill>
                <a:srgbClr val="000000"/>
              </a:solidFill>
              <a:latin typeface="Malgun Gothic"/>
              <a:ea typeface="Malgun Gothic"/>
              <a:cs typeface="Malgun Gothic"/>
              <a:sym typeface="Malgun Gothic"/>
            </a:endParaRPr>
          </a:p>
        </p:txBody>
      </p:sp>
      <p:sp>
        <p:nvSpPr>
          <p:cNvPr id="1305" name="Google Shape;1305;p35"/>
          <p:cNvSpPr/>
          <p:nvPr/>
        </p:nvSpPr>
        <p:spPr>
          <a:xfrm>
            <a:off x="5680033" y="3765767"/>
            <a:ext cx="1271655" cy="257795"/>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 웹 개발</a:t>
            </a:r>
            <a:endParaRPr b="0" i="0" sz="1300" u="none" cap="none" strike="noStrike">
              <a:solidFill>
                <a:srgbClr val="000000"/>
              </a:solidFill>
              <a:latin typeface="Malgun Gothic"/>
              <a:ea typeface="Malgun Gothic"/>
              <a:cs typeface="Malgun Gothic"/>
              <a:sym typeface="Malgun Gothic"/>
            </a:endParaRPr>
          </a:p>
        </p:txBody>
      </p:sp>
      <p:sp>
        <p:nvSpPr>
          <p:cNvPr id="1306" name="Google Shape;1306;p35"/>
          <p:cNvSpPr/>
          <p:nvPr/>
        </p:nvSpPr>
        <p:spPr>
          <a:xfrm>
            <a:off x="5591944" y="3657723"/>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6</a:t>
            </a:r>
            <a:endParaRPr b="0" i="0" sz="1200" u="none" cap="none" strike="noStrike">
              <a:solidFill>
                <a:srgbClr val="000000"/>
              </a:solidFill>
              <a:latin typeface="Malgun Gothic"/>
              <a:ea typeface="Malgun Gothic"/>
              <a:cs typeface="Malgun Gothic"/>
              <a:sym typeface="Malgun Gothic"/>
            </a:endParaRPr>
          </a:p>
        </p:txBody>
      </p:sp>
      <p:sp>
        <p:nvSpPr>
          <p:cNvPr id="1307" name="Google Shape;1307;p35"/>
          <p:cNvSpPr txBox="1"/>
          <p:nvPr/>
        </p:nvSpPr>
        <p:spPr>
          <a:xfrm>
            <a:off x="1728000" y="4108629"/>
            <a:ext cx="127165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WBS</a:t>
            </a:r>
            <a:endParaRPr b="0" i="0" sz="1200" u="none" cap="none" strike="noStrike">
              <a:solidFill>
                <a:srgbClr val="000000"/>
              </a:solidFill>
              <a:latin typeface="Malgun Gothic"/>
              <a:ea typeface="Malgun Gothic"/>
              <a:cs typeface="Malgun Gothic"/>
              <a:sym typeface="Malgun Gothic"/>
            </a:endParaRPr>
          </a:p>
        </p:txBody>
      </p:sp>
      <p:graphicFrame>
        <p:nvGraphicFramePr>
          <p:cNvPr id="1308" name="Google Shape;1308;p35"/>
          <p:cNvGraphicFramePr/>
          <p:nvPr/>
        </p:nvGraphicFramePr>
        <p:xfrm>
          <a:off x="1743944" y="4497053"/>
          <a:ext cx="3000000" cy="3000000"/>
        </p:xfrm>
        <a:graphic>
          <a:graphicData uri="http://schemas.openxmlformats.org/drawingml/2006/table">
            <a:tbl>
              <a:tblPr bandRow="1" firstRow="1">
                <a:noFill/>
                <a:tableStyleId>{88849B1B-564C-4693-A8C5-1F700668986E}</a:tableStyleId>
              </a:tblPr>
              <a:tblGrid>
                <a:gridCol w="607650"/>
                <a:gridCol w="1872200"/>
                <a:gridCol w="1296150"/>
                <a:gridCol w="1296150"/>
                <a:gridCol w="1440150"/>
              </a:tblGrid>
              <a:tr h="277000">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No</a:t>
                      </a:r>
                      <a:endParaRPr b="0" sz="12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작업명</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시작날짜</a:t>
                      </a:r>
                      <a:endParaRPr sz="1400" u="none" cap="none" strike="noStrike"/>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종료날짜</a:t>
                      </a:r>
                      <a:endParaRPr sz="1400" u="none" cap="none" strike="noStrike"/>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담당자</a:t>
                      </a:r>
                      <a:endParaRPr sz="1400" u="none" cap="none" strike="noStrike"/>
                    </a:p>
                  </a:txBody>
                  <a:tcPr marT="45725" marB="45725" marR="91450" marL="9145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2F2F2"/>
                    </a:solidFill>
                  </a:tcPr>
                </a:tc>
              </a:tr>
              <a:tr h="167125">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1</a:t>
                      </a:r>
                      <a:endParaRPr b="0" sz="12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메인화면</a:t>
                      </a:r>
                      <a:endParaRPr sz="1400" u="none" cap="none" strike="noStrike"/>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2022.07.12</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2022.07.20</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lang="ko-KR" sz="1200" u="none" cap="none" strike="noStrike">
                          <a:solidFill>
                            <a:schemeClr val="dk1"/>
                          </a:solidFill>
                        </a:rPr>
                        <a:t>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167125">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1.1</a:t>
                      </a:r>
                      <a:endParaRPr b="0" sz="12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메인화면 페이지 개발</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2022.07.12</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2022.07.13</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임대리</a:t>
                      </a:r>
                      <a:endParaRPr sz="1400" u="none" cap="none" strike="noStrike"/>
                    </a:p>
                  </a:txBody>
                  <a:tcPr marT="45725" marB="45725" marR="91450" marL="9145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167125">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rgbClr val="BFBFBF"/>
                          </a:solidFill>
                        </a:rPr>
                        <a:t>1.2</a:t>
                      </a:r>
                      <a:endParaRPr b="0" sz="1200" u="none" cap="none" strike="noStrike">
                        <a:solidFill>
                          <a:srgbClr val="BFBFBF"/>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rgbClr val="BFBFBF"/>
                          </a:solidFill>
                        </a:rPr>
                        <a:t>추가하세요</a:t>
                      </a:r>
                      <a:endParaRPr sz="1400" u="none" cap="none" strike="noStrike"/>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ko-KR" sz="1200" u="none" cap="none" strike="noStrike">
                          <a:solidFill>
                            <a:schemeClr val="dk1"/>
                          </a:solidFill>
                        </a:rPr>
                        <a:t>      </a:t>
                      </a:r>
                      <a:endParaRPr b="0" sz="1200" u="none" cap="none" strike="noStrike">
                        <a:solidFill>
                          <a:schemeClr val="dk1"/>
                        </a:solidFill>
                      </a:endParaRPr>
                    </a:p>
                  </a:txBody>
                  <a:tcPr marT="45725" marB="45725" marR="91450" marL="9145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bl>
          </a:graphicData>
        </a:graphic>
      </p:graphicFrame>
      <p:sp>
        <p:nvSpPr>
          <p:cNvPr id="1309" name="Google Shape;1309;p35"/>
          <p:cNvSpPr/>
          <p:nvPr/>
        </p:nvSpPr>
        <p:spPr>
          <a:xfrm>
            <a:off x="4126084" y="4692234"/>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7</a:t>
            </a:r>
            <a:endParaRPr b="0" i="0" sz="1200" u="none" cap="none" strike="noStrike">
              <a:solidFill>
                <a:srgbClr val="000000"/>
              </a:solidFill>
              <a:latin typeface="Malgun Gothic"/>
              <a:ea typeface="Malgun Gothic"/>
              <a:cs typeface="Malgun Gothic"/>
              <a:sym typeface="Malgun Gothic"/>
            </a:endParaRPr>
          </a:p>
        </p:txBody>
      </p:sp>
      <p:sp>
        <p:nvSpPr>
          <p:cNvPr id="1310" name="Google Shape;1310;p35"/>
          <p:cNvSpPr/>
          <p:nvPr/>
        </p:nvSpPr>
        <p:spPr>
          <a:xfrm>
            <a:off x="1771659" y="6003192"/>
            <a:ext cx="939965" cy="289705"/>
          </a:xfrm>
          <a:prstGeom prst="rect">
            <a:avLst/>
          </a:prstGeom>
          <a:solidFill>
            <a:srgbClr val="F2F2F2"/>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수정</a:t>
            </a:r>
            <a:endParaRPr b="0" i="0" sz="1300" u="none" cap="none" strike="noStrike">
              <a:solidFill>
                <a:srgbClr val="000000"/>
              </a:solidFill>
              <a:latin typeface="Malgun Gothic"/>
              <a:ea typeface="Malgun Gothic"/>
              <a:cs typeface="Malgun Gothic"/>
              <a:sym typeface="Malgun Gothic"/>
            </a:endParaRPr>
          </a:p>
        </p:txBody>
      </p:sp>
      <p:sp>
        <p:nvSpPr>
          <p:cNvPr id="1311" name="Google Shape;1311;p35"/>
          <p:cNvSpPr/>
          <p:nvPr/>
        </p:nvSpPr>
        <p:spPr>
          <a:xfrm>
            <a:off x="2851779" y="6003192"/>
            <a:ext cx="939965" cy="289705"/>
          </a:xfrm>
          <a:prstGeom prst="rect">
            <a:avLst/>
          </a:prstGeom>
          <a:solidFill>
            <a:srgbClr val="F2F2F2"/>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취소</a:t>
            </a:r>
            <a:endParaRPr b="0" i="0" sz="1300" u="none" cap="none" strike="noStrike">
              <a:solidFill>
                <a:srgbClr val="000000"/>
              </a:solidFill>
              <a:latin typeface="Malgun Gothic"/>
              <a:ea typeface="Malgun Gothic"/>
              <a:cs typeface="Malgun Gothic"/>
              <a:sym typeface="Malgun Gothic"/>
            </a:endParaRPr>
          </a:p>
        </p:txBody>
      </p:sp>
      <p:sp>
        <p:nvSpPr>
          <p:cNvPr id="1312" name="Google Shape;1312;p35"/>
          <p:cNvSpPr/>
          <p:nvPr/>
        </p:nvSpPr>
        <p:spPr>
          <a:xfrm>
            <a:off x="6814151" y="4786674"/>
            <a:ext cx="1271655" cy="25779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a:t>
            </a:r>
            <a:endParaRPr b="0" i="0" sz="1300" u="none" cap="none" strike="noStrike">
              <a:solidFill>
                <a:srgbClr val="000000"/>
              </a:solidFill>
              <a:latin typeface="Malgun Gothic"/>
              <a:ea typeface="Malgun Gothic"/>
              <a:cs typeface="Malgun Gothic"/>
              <a:sym typeface="Malgun Gothic"/>
            </a:endParaRPr>
          </a:p>
        </p:txBody>
      </p:sp>
      <p:sp>
        <p:nvSpPr>
          <p:cNvPr id="1313" name="Google Shape;1313;p35"/>
          <p:cNvSpPr/>
          <p:nvPr/>
        </p:nvSpPr>
        <p:spPr>
          <a:xfrm>
            <a:off x="6819087" y="5065800"/>
            <a:ext cx="1271655" cy="25779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a:t>
            </a:r>
            <a:endParaRPr b="0" i="0" sz="1300" u="none" cap="none" strike="noStrike">
              <a:solidFill>
                <a:srgbClr val="000000"/>
              </a:solidFill>
              <a:latin typeface="Malgun Gothic"/>
              <a:ea typeface="Malgun Gothic"/>
              <a:cs typeface="Malgun Gothic"/>
              <a:sym typeface="Malgun Gothic"/>
            </a:endParaRPr>
          </a:p>
        </p:txBody>
      </p:sp>
      <p:sp>
        <p:nvSpPr>
          <p:cNvPr id="1314" name="Google Shape;1314;p35"/>
          <p:cNvSpPr/>
          <p:nvPr/>
        </p:nvSpPr>
        <p:spPr>
          <a:xfrm>
            <a:off x="6814151" y="5306122"/>
            <a:ext cx="1271655" cy="25779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a:t>
            </a:r>
            <a:endParaRPr b="0" i="0" sz="1300" u="none" cap="none" strike="noStrike">
              <a:solidFill>
                <a:srgbClr val="000000"/>
              </a:solidFill>
              <a:latin typeface="Malgun Gothic"/>
              <a:ea typeface="Malgun Gothic"/>
              <a:cs typeface="Malgun Gothic"/>
              <a:sym typeface="Malgun Gothic"/>
            </a:endParaRPr>
          </a:p>
        </p:txBody>
      </p:sp>
      <p:sp>
        <p:nvSpPr>
          <p:cNvPr id="1315" name="Google Shape;1315;p35"/>
          <p:cNvSpPr/>
          <p:nvPr/>
        </p:nvSpPr>
        <p:spPr>
          <a:xfrm>
            <a:off x="7968240" y="4781460"/>
            <a:ext cx="288000" cy="27912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X</a:t>
            </a:r>
            <a:endParaRPr b="0" i="0" sz="1300" u="none" cap="none" strike="noStrike">
              <a:solidFill>
                <a:srgbClr val="000000"/>
              </a:solidFill>
              <a:latin typeface="Malgun Gothic"/>
              <a:ea typeface="Malgun Gothic"/>
              <a:cs typeface="Malgun Gothic"/>
              <a:sym typeface="Malgun Gothic"/>
            </a:endParaRPr>
          </a:p>
        </p:txBody>
      </p:sp>
      <p:sp>
        <p:nvSpPr>
          <p:cNvPr id="1316" name="Google Shape;1316;p35"/>
          <p:cNvSpPr/>
          <p:nvPr/>
        </p:nvSpPr>
        <p:spPr>
          <a:xfrm>
            <a:off x="7967881" y="5041184"/>
            <a:ext cx="288000" cy="27912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X</a:t>
            </a:r>
            <a:endParaRPr b="0" i="0" sz="1300" u="none" cap="none" strike="noStrike">
              <a:solidFill>
                <a:srgbClr val="000000"/>
              </a:solidFill>
              <a:latin typeface="Malgun Gothic"/>
              <a:ea typeface="Malgun Gothic"/>
              <a:cs typeface="Malgun Gothic"/>
              <a:sym typeface="Malgun Gothic"/>
            </a:endParaRPr>
          </a:p>
        </p:txBody>
      </p:sp>
      <p:sp>
        <p:nvSpPr>
          <p:cNvPr id="1317" name="Google Shape;1317;p35"/>
          <p:cNvSpPr/>
          <p:nvPr/>
        </p:nvSpPr>
        <p:spPr>
          <a:xfrm>
            <a:off x="7968060" y="5323100"/>
            <a:ext cx="288000" cy="27912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X</a:t>
            </a:r>
            <a:endParaRPr b="0" i="0" sz="1300" u="none" cap="none" strike="noStrike">
              <a:solidFill>
                <a:srgbClr val="000000"/>
              </a:solidFill>
              <a:latin typeface="Malgun Gothic"/>
              <a:ea typeface="Malgun Gothic"/>
              <a:cs typeface="Malgun Gothic"/>
              <a:sym typeface="Malgun Gothic"/>
            </a:endParaRPr>
          </a:p>
        </p:txBody>
      </p:sp>
      <p:sp>
        <p:nvSpPr>
          <p:cNvPr id="1318" name="Google Shape;1318;p35"/>
          <p:cNvSpPr/>
          <p:nvPr/>
        </p:nvSpPr>
        <p:spPr>
          <a:xfrm>
            <a:off x="6774958" y="468896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8</a:t>
            </a:r>
            <a:endParaRPr b="0" i="0" sz="1200" u="none" cap="none" strike="noStrike">
              <a:solidFill>
                <a:srgbClr val="000000"/>
              </a:solidFill>
              <a:latin typeface="Malgun Gothic"/>
              <a:ea typeface="Malgun Gothic"/>
              <a:cs typeface="Malgun Gothic"/>
              <a:sym typeface="Malgun Gothic"/>
            </a:endParaRPr>
          </a:p>
        </p:txBody>
      </p:sp>
      <p:graphicFrame>
        <p:nvGraphicFramePr>
          <p:cNvPr id="1319" name="Google Shape;1319;p35"/>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프로젝트를 등록하는 페이지</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lang="ko-KR" sz="800" u="none" cap="none" strike="noStrike"/>
                        <a:t>▼ 표시는 모두 셀렉트 박스</a:t>
                      </a:r>
                      <a:endParaRPr sz="8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프로젝트명, 프로젝트 기간, PM, 프로젝트 유형, R&amp;D구분 은 필수사항</a:t>
                      </a:r>
                      <a:endParaRPr b="0" sz="8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필수사항 빈값일 경우 alert 메시지 띄우고 수정 불가</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박스 클릭시 HTML 달력 띄워서 선택</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직원 리스트 출력 및 선택</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직원 선택시 아래 박스에 추가됨</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1) PL, 2) PMO, 3) </a:t>
                      </a:r>
                      <a:r>
                        <a:rPr b="0" i="0" lang="ko-KR" sz="850" u="none" cap="none" strike="noStrike">
                          <a:solidFill>
                            <a:schemeClr val="dk1"/>
                          </a:solidFill>
                          <a:latin typeface="Malgun Gothic"/>
                          <a:ea typeface="Malgun Gothic"/>
                          <a:cs typeface="Malgun Gothic"/>
                          <a:sym typeface="Malgun Gothic"/>
                        </a:rPr>
                        <a:t>개발, 4) 기획, 5) QA, 6) 테스터, 7) 고객사</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1) 양산개발 2) 선행개발 3) 고객선행</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1) 웹 개발 2) 앱 개발 3) 모바일 개발</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클릭시 HTML 달력 출력</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8</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프로젝트에 할당되어있는 팀원 리스트 출력</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9</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X 클릭시 행 삭제</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10</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작업명 입력 완료시 아래에 새로운 행 출력</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11</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수정 완료 후 프로젝트 센터로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12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수정이 취소되고 프로젝트 센터로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320" name="Google Shape;1320;p35"/>
          <p:cNvSpPr/>
          <p:nvPr/>
        </p:nvSpPr>
        <p:spPr>
          <a:xfrm>
            <a:off x="1657895" y="5225294"/>
            <a:ext cx="288000" cy="288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Malgun Gothic"/>
              <a:buNone/>
            </a:pPr>
            <a:r>
              <a:rPr b="0" i="0" lang="ko-KR" sz="1000" u="none" cap="none" strike="noStrike">
                <a:solidFill>
                  <a:srgbClr val="000000"/>
                </a:solidFill>
                <a:latin typeface="Malgun Gothic"/>
                <a:ea typeface="Malgun Gothic"/>
                <a:cs typeface="Malgun Gothic"/>
                <a:sym typeface="Malgun Gothic"/>
              </a:rPr>
              <a:t>10</a:t>
            </a:r>
            <a:endParaRPr b="0" i="0" sz="1000" u="none" cap="none" strike="noStrike">
              <a:solidFill>
                <a:srgbClr val="000000"/>
              </a:solidFill>
              <a:latin typeface="Malgun Gothic"/>
              <a:ea typeface="Malgun Gothic"/>
              <a:cs typeface="Malgun Gothic"/>
              <a:sym typeface="Malgun Gothic"/>
            </a:endParaRPr>
          </a:p>
        </p:txBody>
      </p:sp>
      <p:sp>
        <p:nvSpPr>
          <p:cNvPr id="1321" name="Google Shape;1321;p35"/>
          <p:cNvSpPr/>
          <p:nvPr/>
        </p:nvSpPr>
        <p:spPr>
          <a:xfrm>
            <a:off x="1638577" y="5859192"/>
            <a:ext cx="288000" cy="288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Malgun Gothic"/>
              <a:buNone/>
            </a:pPr>
            <a:r>
              <a:rPr b="0" i="0" lang="ko-KR" sz="1000" u="none" cap="none" strike="noStrike">
                <a:solidFill>
                  <a:srgbClr val="000000"/>
                </a:solidFill>
                <a:latin typeface="Malgun Gothic"/>
                <a:ea typeface="Malgun Gothic"/>
                <a:cs typeface="Malgun Gothic"/>
                <a:sym typeface="Malgun Gothic"/>
              </a:rPr>
              <a:t>11</a:t>
            </a:r>
            <a:endParaRPr b="0" i="0" sz="1000" u="none" cap="none" strike="noStrike">
              <a:solidFill>
                <a:srgbClr val="000000"/>
              </a:solidFill>
              <a:latin typeface="Malgun Gothic"/>
              <a:ea typeface="Malgun Gothic"/>
              <a:cs typeface="Malgun Gothic"/>
              <a:sym typeface="Malgun Gothic"/>
            </a:endParaRPr>
          </a:p>
        </p:txBody>
      </p:sp>
      <p:sp>
        <p:nvSpPr>
          <p:cNvPr id="1322" name="Google Shape;1322;p35"/>
          <p:cNvSpPr/>
          <p:nvPr/>
        </p:nvSpPr>
        <p:spPr>
          <a:xfrm>
            <a:off x="2736000" y="5881174"/>
            <a:ext cx="288000" cy="288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000"/>
              <a:buFont typeface="Malgun Gothic"/>
              <a:buNone/>
            </a:pPr>
            <a:r>
              <a:rPr b="0" i="0" lang="ko-KR" sz="1000" u="none" cap="none" strike="noStrike">
                <a:solidFill>
                  <a:srgbClr val="000000"/>
                </a:solidFill>
                <a:latin typeface="Malgun Gothic"/>
                <a:ea typeface="Malgun Gothic"/>
                <a:cs typeface="Malgun Gothic"/>
                <a:sym typeface="Malgun Gothic"/>
              </a:rPr>
              <a:t>12</a:t>
            </a:r>
            <a:endParaRPr b="0" i="0" sz="1000" u="none" cap="none" strike="noStrike">
              <a:solidFill>
                <a:srgbClr val="000000"/>
              </a:solidFill>
              <a:latin typeface="Malgun Gothic"/>
              <a:ea typeface="Malgun Gothic"/>
              <a:cs typeface="Malgun Gothic"/>
              <a:sym typeface="Malgun Gothic"/>
            </a:endParaRPr>
          </a:p>
        </p:txBody>
      </p:sp>
      <p:sp>
        <p:nvSpPr>
          <p:cNvPr id="1323" name="Google Shape;1323;p35"/>
          <p:cNvSpPr/>
          <p:nvPr/>
        </p:nvSpPr>
        <p:spPr>
          <a:xfrm>
            <a:off x="7895881" y="4715607"/>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9</a:t>
            </a:r>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36"/>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직원정보 등록</a:t>
            </a:r>
            <a:endParaRPr/>
          </a:p>
        </p:txBody>
      </p:sp>
      <p:sp>
        <p:nvSpPr>
          <p:cNvPr id="1329" name="Google Shape;1329;p36"/>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관리자 &gt; 직원정보 등록</a:t>
            </a:r>
            <a:endParaRPr/>
          </a:p>
        </p:txBody>
      </p:sp>
      <p:graphicFrame>
        <p:nvGraphicFramePr>
          <p:cNvPr id="1330" name="Google Shape;1330;p36"/>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프로젝트를 등록하는 페이지</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lang="ko-KR" sz="800" u="none" cap="none" strike="noStrike"/>
                        <a:t>▼ 표시는 모두 셀렉트 박스</a:t>
                      </a:r>
                      <a:endParaRPr sz="8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회색 배경은 입력 불가</a:t>
                      </a:r>
                      <a:endParaRPr b="0" sz="8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모든 항목은 입력되어 있어야 함</a:t>
                      </a:r>
                      <a:endParaRPr b="0" sz="8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빈칸이나 조건을 만족하지 않는 항목이 있을 시 alert메시지 출력하고 등록 불가</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i="0" lang="ko-KR" sz="850" u="none" cap="none" strike="noStrike">
                          <a:solidFill>
                            <a:schemeClr val="dk1"/>
                          </a:solidFill>
                          <a:latin typeface="Malgun Gothic"/>
                          <a:ea typeface="Malgun Gothic"/>
                          <a:cs typeface="Malgun Gothic"/>
                          <a:sym typeface="Malgun Gothic"/>
                        </a:rPr>
                        <a:t>한글 2자리 이상 10자 이하</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i="0" lang="ko-KR" sz="850" u="none" cap="none" strike="noStrike">
                          <a:solidFill>
                            <a:schemeClr val="dk1"/>
                          </a:solidFill>
                          <a:latin typeface="Malgun Gothic"/>
                          <a:ea typeface="Malgun Gothic"/>
                          <a:cs typeface="Malgun Gothic"/>
                          <a:sym typeface="Malgun Gothic"/>
                        </a:rPr>
                        <a:t>상무, 이사, 부장, 차장, 과장, 계장, 대리, 주임, 사원</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i="0" lang="ko-KR" sz="850" u="none" cap="none" strike="noStrike">
                          <a:solidFill>
                            <a:schemeClr val="dk1"/>
                          </a:solidFill>
                          <a:latin typeface="Malgun Gothic"/>
                          <a:ea typeface="Malgun Gothic"/>
                          <a:cs typeface="Malgun Gothic"/>
                          <a:sym typeface="Malgun Gothic"/>
                        </a:rPr>
                        <a:t>영문 + 숫자 8자리 이상 12자리 이하</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i="0" lang="ko-KR" sz="850" u="none" cap="none" strike="noStrike">
                          <a:solidFill>
                            <a:schemeClr val="dk1"/>
                          </a:solidFill>
                          <a:latin typeface="Malgun Gothic"/>
                          <a:ea typeface="Malgun Gothic"/>
                          <a:cs typeface="Malgun Gothic"/>
                          <a:sym typeface="Malgun Gothic"/>
                        </a:rPr>
                        <a:t>영문 + 숫자 10자리 이상 18자리 이하 , *로 마스킹하여 출력</a:t>
                      </a:r>
                      <a:endParaRPr b="0" i="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i="0" lang="ko-KR" sz="850" u="none" cap="none" strike="noStrike">
                          <a:solidFill>
                            <a:schemeClr val="dk1"/>
                          </a:solidFill>
                          <a:latin typeface="Malgun Gothic"/>
                          <a:ea typeface="Malgun Gothic"/>
                          <a:cs typeface="Malgun Gothic"/>
                          <a:sym typeface="Malgun Gothic"/>
                        </a:rPr>
                        <a:t>상기에서 부여한 </a:t>
                      </a:r>
                      <a:r>
                        <a:rPr b="0" i="0" lang="ko-KR" sz="850" u="sng" cap="none" strike="noStrike">
                          <a:solidFill>
                            <a:schemeClr val="dk1"/>
                          </a:solidFill>
                          <a:latin typeface="Malgun Gothic"/>
                          <a:ea typeface="Malgun Gothic"/>
                          <a:cs typeface="Malgun Gothic"/>
                          <a:sym typeface="Malgun Gothic"/>
                        </a:rPr>
                        <a:t>ID</a:t>
                      </a:r>
                      <a:r>
                        <a:rPr b="0" i="0" lang="ko-KR" sz="850" u="none" cap="none" strike="noStrike">
                          <a:solidFill>
                            <a:schemeClr val="dk1"/>
                          </a:solidFill>
                          <a:latin typeface="Malgun Gothic"/>
                          <a:ea typeface="Malgun Gothic"/>
                          <a:cs typeface="Malgun Gothic"/>
                          <a:sym typeface="Malgun Gothic"/>
                        </a:rPr>
                        <a:t>로 자동 등록(직접입력 불가)</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등록 완료시 사용자 관리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취소시 사용자 관리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331" name="Google Shape;1331;p36"/>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Malgun Gothic"/>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graphicFrame>
        <p:nvGraphicFramePr>
          <p:cNvPr id="1332" name="Google Shape;1332;p36"/>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1333" name="Google Shape;1333;p36"/>
          <p:cNvGraphicFramePr/>
          <p:nvPr/>
        </p:nvGraphicFramePr>
        <p:xfrm>
          <a:off x="47328" y="2420888"/>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334" name="Google Shape;1334;p36"/>
          <p:cNvGraphicFramePr/>
          <p:nvPr/>
        </p:nvGraphicFramePr>
        <p:xfrm>
          <a:off x="47328" y="3068960"/>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335" name="Google Shape;1335;p36"/>
          <p:cNvGraphicFramePr/>
          <p:nvPr/>
        </p:nvGraphicFramePr>
        <p:xfrm>
          <a:off x="47328" y="4653136"/>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1336" name="Google Shape;1336;p36"/>
          <p:cNvSpPr/>
          <p:nvPr/>
        </p:nvSpPr>
        <p:spPr>
          <a:xfrm>
            <a:off x="1631504" y="476672"/>
            <a:ext cx="6840760" cy="5976664"/>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1337" name="Google Shape;1337;p36"/>
          <p:cNvSpPr txBox="1"/>
          <p:nvPr/>
        </p:nvSpPr>
        <p:spPr>
          <a:xfrm>
            <a:off x="1703512" y="548680"/>
            <a:ext cx="187220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Malgun Gothic"/>
              <a:buNone/>
            </a:pPr>
            <a:r>
              <a:rPr b="0" i="0" lang="ko-KR" sz="1500" u="none" cap="none" strike="noStrike">
                <a:solidFill>
                  <a:srgbClr val="000000"/>
                </a:solidFill>
                <a:latin typeface="Malgun Gothic"/>
                <a:ea typeface="Malgun Gothic"/>
                <a:cs typeface="Malgun Gothic"/>
                <a:sym typeface="Malgun Gothic"/>
              </a:rPr>
              <a:t> 직원정보 등록</a:t>
            </a:r>
            <a:endParaRPr b="0" i="0" sz="1500" u="none" cap="none" strike="noStrike">
              <a:solidFill>
                <a:srgbClr val="000000"/>
              </a:solidFill>
              <a:latin typeface="Malgun Gothic"/>
              <a:ea typeface="Malgun Gothic"/>
              <a:cs typeface="Malgun Gothic"/>
              <a:sym typeface="Malgun Gothic"/>
            </a:endParaRPr>
          </a:p>
        </p:txBody>
      </p:sp>
      <p:sp>
        <p:nvSpPr>
          <p:cNvPr id="1338" name="Google Shape;1338;p36"/>
          <p:cNvSpPr txBox="1"/>
          <p:nvPr/>
        </p:nvSpPr>
        <p:spPr>
          <a:xfrm>
            <a:off x="1728001" y="1080000"/>
            <a:ext cx="731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직원명 :</a:t>
            </a:r>
            <a:endParaRPr b="0" i="0" sz="1200" u="none" cap="none" strike="noStrike">
              <a:solidFill>
                <a:srgbClr val="000000"/>
              </a:solidFill>
              <a:latin typeface="Malgun Gothic"/>
              <a:ea typeface="Malgun Gothic"/>
              <a:cs typeface="Malgun Gothic"/>
              <a:sym typeface="Malgun Gothic"/>
            </a:endParaRPr>
          </a:p>
        </p:txBody>
      </p:sp>
      <p:sp>
        <p:nvSpPr>
          <p:cNvPr id="1339" name="Google Shape;1339;p36"/>
          <p:cNvSpPr/>
          <p:nvPr/>
        </p:nvSpPr>
        <p:spPr>
          <a:xfrm>
            <a:off x="2423592" y="1080000"/>
            <a:ext cx="1008112" cy="25674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김개똥</a:t>
            </a:r>
            <a:endParaRPr b="0" i="0" sz="1300" u="none" cap="none" strike="noStrike">
              <a:solidFill>
                <a:srgbClr val="000000"/>
              </a:solidFill>
              <a:latin typeface="Malgun Gothic"/>
              <a:ea typeface="Malgun Gothic"/>
              <a:cs typeface="Malgun Gothic"/>
              <a:sym typeface="Malgun Gothic"/>
            </a:endParaRPr>
          </a:p>
        </p:txBody>
      </p:sp>
      <p:sp>
        <p:nvSpPr>
          <p:cNvPr id="1340" name="Google Shape;1340;p36"/>
          <p:cNvSpPr txBox="1"/>
          <p:nvPr/>
        </p:nvSpPr>
        <p:spPr>
          <a:xfrm>
            <a:off x="1728001" y="1498228"/>
            <a:ext cx="623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직위 :</a:t>
            </a:r>
            <a:endParaRPr b="0" i="0" sz="1200" u="none" cap="none" strike="noStrike">
              <a:solidFill>
                <a:srgbClr val="000000"/>
              </a:solidFill>
              <a:latin typeface="Malgun Gothic"/>
              <a:ea typeface="Malgun Gothic"/>
              <a:cs typeface="Malgun Gothic"/>
              <a:sym typeface="Malgun Gothic"/>
            </a:endParaRPr>
          </a:p>
        </p:txBody>
      </p:sp>
      <p:sp>
        <p:nvSpPr>
          <p:cNvPr id="1341" name="Google Shape;1341;p36"/>
          <p:cNvSpPr/>
          <p:nvPr/>
        </p:nvSpPr>
        <p:spPr>
          <a:xfrm>
            <a:off x="2279576" y="1497179"/>
            <a:ext cx="808169" cy="278049"/>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 부장</a:t>
            </a:r>
            <a:endParaRPr b="0" i="0" sz="1300" u="none" cap="none" strike="noStrike">
              <a:solidFill>
                <a:srgbClr val="000000"/>
              </a:solidFill>
              <a:latin typeface="Malgun Gothic"/>
              <a:ea typeface="Malgun Gothic"/>
              <a:cs typeface="Malgun Gothic"/>
              <a:sym typeface="Malgun Gothic"/>
            </a:endParaRPr>
          </a:p>
        </p:txBody>
      </p:sp>
      <p:sp>
        <p:nvSpPr>
          <p:cNvPr id="1342" name="Google Shape;1342;p36"/>
          <p:cNvSpPr/>
          <p:nvPr/>
        </p:nvSpPr>
        <p:spPr>
          <a:xfrm>
            <a:off x="2328149" y="99859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1</a:t>
            </a:r>
            <a:endParaRPr b="0" i="0" sz="1200" u="none" cap="none" strike="noStrike">
              <a:solidFill>
                <a:srgbClr val="000000"/>
              </a:solidFill>
              <a:latin typeface="Malgun Gothic"/>
              <a:ea typeface="Malgun Gothic"/>
              <a:cs typeface="Malgun Gothic"/>
              <a:sym typeface="Malgun Gothic"/>
            </a:endParaRPr>
          </a:p>
        </p:txBody>
      </p:sp>
      <p:sp>
        <p:nvSpPr>
          <p:cNvPr id="1343" name="Google Shape;1343;p36"/>
          <p:cNvSpPr/>
          <p:nvPr/>
        </p:nvSpPr>
        <p:spPr>
          <a:xfrm>
            <a:off x="1771659" y="6003192"/>
            <a:ext cx="939965" cy="289705"/>
          </a:xfrm>
          <a:prstGeom prst="rect">
            <a:avLst/>
          </a:prstGeom>
          <a:solidFill>
            <a:srgbClr val="F2F2F2"/>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등록</a:t>
            </a:r>
            <a:endParaRPr b="0" i="0" sz="1300" u="none" cap="none" strike="noStrike">
              <a:solidFill>
                <a:srgbClr val="000000"/>
              </a:solidFill>
              <a:latin typeface="Malgun Gothic"/>
              <a:ea typeface="Malgun Gothic"/>
              <a:cs typeface="Malgun Gothic"/>
              <a:sym typeface="Malgun Gothic"/>
            </a:endParaRPr>
          </a:p>
        </p:txBody>
      </p:sp>
      <p:sp>
        <p:nvSpPr>
          <p:cNvPr id="1344" name="Google Shape;1344;p36"/>
          <p:cNvSpPr/>
          <p:nvPr/>
        </p:nvSpPr>
        <p:spPr>
          <a:xfrm>
            <a:off x="2851779" y="6003192"/>
            <a:ext cx="939965" cy="289705"/>
          </a:xfrm>
          <a:prstGeom prst="rect">
            <a:avLst/>
          </a:prstGeom>
          <a:solidFill>
            <a:srgbClr val="F2F2F2"/>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취소</a:t>
            </a:r>
            <a:endParaRPr b="0" i="0" sz="1300" u="none" cap="none" strike="noStrike">
              <a:solidFill>
                <a:srgbClr val="000000"/>
              </a:solidFill>
              <a:latin typeface="Malgun Gothic"/>
              <a:ea typeface="Malgun Gothic"/>
              <a:cs typeface="Malgun Gothic"/>
              <a:sym typeface="Malgun Gothic"/>
            </a:endParaRPr>
          </a:p>
        </p:txBody>
      </p:sp>
      <p:sp>
        <p:nvSpPr>
          <p:cNvPr id="1345" name="Google Shape;1345;p36"/>
          <p:cNvSpPr txBox="1"/>
          <p:nvPr/>
        </p:nvSpPr>
        <p:spPr>
          <a:xfrm>
            <a:off x="1703511" y="1915659"/>
            <a:ext cx="98463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아이디 :</a:t>
            </a:r>
            <a:endParaRPr b="0" i="0" sz="1200" u="none" cap="none" strike="noStrike">
              <a:solidFill>
                <a:srgbClr val="000000"/>
              </a:solidFill>
              <a:latin typeface="Malgun Gothic"/>
              <a:ea typeface="Malgun Gothic"/>
              <a:cs typeface="Malgun Gothic"/>
              <a:sym typeface="Malgun Gothic"/>
            </a:endParaRPr>
          </a:p>
        </p:txBody>
      </p:sp>
      <p:sp>
        <p:nvSpPr>
          <p:cNvPr id="1346" name="Google Shape;1346;p36"/>
          <p:cNvSpPr/>
          <p:nvPr/>
        </p:nvSpPr>
        <p:spPr>
          <a:xfrm>
            <a:off x="2423592" y="1915659"/>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ggaeddong123</a:t>
            </a:r>
            <a:endParaRPr b="0" i="0" sz="1300" u="none" cap="none" strike="noStrike">
              <a:solidFill>
                <a:srgbClr val="000000"/>
              </a:solidFill>
              <a:latin typeface="Malgun Gothic"/>
              <a:ea typeface="Malgun Gothic"/>
              <a:cs typeface="Malgun Gothic"/>
              <a:sym typeface="Malgun Gothic"/>
            </a:endParaRPr>
          </a:p>
        </p:txBody>
      </p:sp>
      <p:sp>
        <p:nvSpPr>
          <p:cNvPr id="1347" name="Google Shape;1347;p36"/>
          <p:cNvSpPr txBox="1"/>
          <p:nvPr/>
        </p:nvSpPr>
        <p:spPr>
          <a:xfrm>
            <a:off x="1703511" y="2368722"/>
            <a:ext cx="98463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비밀번호 :</a:t>
            </a:r>
            <a:endParaRPr b="0" i="0" sz="1200" u="none" cap="none" strike="noStrike">
              <a:solidFill>
                <a:srgbClr val="000000"/>
              </a:solidFill>
              <a:latin typeface="Malgun Gothic"/>
              <a:ea typeface="Malgun Gothic"/>
              <a:cs typeface="Malgun Gothic"/>
              <a:sym typeface="Malgun Gothic"/>
            </a:endParaRPr>
          </a:p>
        </p:txBody>
      </p:sp>
      <p:sp>
        <p:nvSpPr>
          <p:cNvPr id="1348" name="Google Shape;1348;p36"/>
          <p:cNvSpPr/>
          <p:nvPr/>
        </p:nvSpPr>
        <p:spPr>
          <a:xfrm>
            <a:off x="2639616" y="2368722"/>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a:t>
            </a:r>
            <a:endParaRPr b="0" i="0" sz="1300" u="none" cap="none" strike="noStrike">
              <a:solidFill>
                <a:srgbClr val="000000"/>
              </a:solidFill>
              <a:latin typeface="Malgun Gothic"/>
              <a:ea typeface="Malgun Gothic"/>
              <a:cs typeface="Malgun Gothic"/>
              <a:sym typeface="Malgun Gothic"/>
            </a:endParaRPr>
          </a:p>
        </p:txBody>
      </p:sp>
      <p:sp>
        <p:nvSpPr>
          <p:cNvPr id="1349" name="Google Shape;1349;p36"/>
          <p:cNvSpPr txBox="1"/>
          <p:nvPr/>
        </p:nvSpPr>
        <p:spPr>
          <a:xfrm>
            <a:off x="1703512" y="2800770"/>
            <a:ext cx="98463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이메일 :</a:t>
            </a:r>
            <a:endParaRPr b="0" i="0" sz="1200" u="none" cap="none" strike="noStrike">
              <a:solidFill>
                <a:srgbClr val="000000"/>
              </a:solidFill>
              <a:latin typeface="Malgun Gothic"/>
              <a:ea typeface="Malgun Gothic"/>
              <a:cs typeface="Malgun Gothic"/>
              <a:sym typeface="Malgun Gothic"/>
            </a:endParaRPr>
          </a:p>
        </p:txBody>
      </p:sp>
      <p:sp>
        <p:nvSpPr>
          <p:cNvPr id="1350" name="Google Shape;1350;p36"/>
          <p:cNvSpPr/>
          <p:nvPr/>
        </p:nvSpPr>
        <p:spPr>
          <a:xfrm>
            <a:off x="2639617" y="2789738"/>
            <a:ext cx="1440159" cy="292025"/>
          </a:xfrm>
          <a:prstGeom prst="rect">
            <a:avLst/>
          </a:prstGeom>
          <a:solidFill>
            <a:srgbClr val="F2F2F2"/>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ggaeddong123</a:t>
            </a:r>
            <a:endParaRPr b="0" i="0" sz="1300" u="none" cap="none" strike="noStrike">
              <a:solidFill>
                <a:srgbClr val="000000"/>
              </a:solidFill>
              <a:latin typeface="Malgun Gothic"/>
              <a:ea typeface="Malgun Gothic"/>
              <a:cs typeface="Malgun Gothic"/>
              <a:sym typeface="Malgun Gothic"/>
            </a:endParaRPr>
          </a:p>
        </p:txBody>
      </p:sp>
      <p:sp>
        <p:nvSpPr>
          <p:cNvPr id="1351" name="Google Shape;1351;p36"/>
          <p:cNvSpPr/>
          <p:nvPr/>
        </p:nvSpPr>
        <p:spPr>
          <a:xfrm>
            <a:off x="4151784" y="2789738"/>
            <a:ext cx="1440159" cy="288031"/>
          </a:xfrm>
          <a:prstGeom prst="rect">
            <a:avLst/>
          </a:prstGeom>
          <a:solidFill>
            <a:srgbClr val="F2F2F2"/>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@company.com</a:t>
            </a:r>
            <a:endParaRPr b="0" i="0" sz="1300" u="none" cap="none" strike="noStrike">
              <a:solidFill>
                <a:srgbClr val="000000"/>
              </a:solidFill>
              <a:latin typeface="Malgun Gothic"/>
              <a:ea typeface="Malgun Gothic"/>
              <a:cs typeface="Malgun Gothic"/>
              <a:sym typeface="Malgun Gothic"/>
            </a:endParaRPr>
          </a:p>
        </p:txBody>
      </p:sp>
      <p:sp>
        <p:nvSpPr>
          <p:cNvPr id="1352" name="Google Shape;1352;p36"/>
          <p:cNvSpPr txBox="1"/>
          <p:nvPr/>
        </p:nvSpPr>
        <p:spPr>
          <a:xfrm>
            <a:off x="1703510" y="3210900"/>
            <a:ext cx="98463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내선번호 :</a:t>
            </a:r>
            <a:endParaRPr b="0" i="0" sz="1200" u="none" cap="none" strike="noStrike">
              <a:solidFill>
                <a:srgbClr val="000000"/>
              </a:solidFill>
              <a:latin typeface="Malgun Gothic"/>
              <a:ea typeface="Malgun Gothic"/>
              <a:cs typeface="Malgun Gothic"/>
              <a:sym typeface="Malgun Gothic"/>
            </a:endParaRPr>
          </a:p>
        </p:txBody>
      </p:sp>
      <p:sp>
        <p:nvSpPr>
          <p:cNvPr id="1353" name="Google Shape;1353;p36"/>
          <p:cNvSpPr/>
          <p:nvPr/>
        </p:nvSpPr>
        <p:spPr>
          <a:xfrm>
            <a:off x="2639616" y="3205398"/>
            <a:ext cx="1440159" cy="292025"/>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1234</a:t>
            </a:r>
            <a:endParaRPr b="0" i="0" sz="1300" u="none" cap="none" strike="noStrike">
              <a:solidFill>
                <a:srgbClr val="000000"/>
              </a:solidFill>
              <a:latin typeface="Malgun Gothic"/>
              <a:ea typeface="Malgun Gothic"/>
              <a:cs typeface="Malgun Gothic"/>
              <a:sym typeface="Malgun Gothic"/>
            </a:endParaRPr>
          </a:p>
        </p:txBody>
      </p:sp>
      <p:sp>
        <p:nvSpPr>
          <p:cNvPr id="1354" name="Google Shape;1354;p36"/>
          <p:cNvSpPr/>
          <p:nvPr/>
        </p:nvSpPr>
        <p:spPr>
          <a:xfrm>
            <a:off x="2171576" y="142207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2</a:t>
            </a:r>
            <a:endParaRPr b="0" i="0" sz="1200" u="none" cap="none" strike="noStrike">
              <a:solidFill>
                <a:srgbClr val="000000"/>
              </a:solidFill>
              <a:latin typeface="Malgun Gothic"/>
              <a:ea typeface="Malgun Gothic"/>
              <a:cs typeface="Malgun Gothic"/>
              <a:sym typeface="Malgun Gothic"/>
            </a:endParaRPr>
          </a:p>
        </p:txBody>
      </p:sp>
      <p:sp>
        <p:nvSpPr>
          <p:cNvPr id="1355" name="Google Shape;1355;p36"/>
          <p:cNvSpPr/>
          <p:nvPr/>
        </p:nvSpPr>
        <p:spPr>
          <a:xfrm>
            <a:off x="2315592" y="1834815"/>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3</a:t>
            </a:r>
            <a:endParaRPr b="0" i="0" sz="1200" u="none" cap="none" strike="noStrike">
              <a:solidFill>
                <a:srgbClr val="000000"/>
              </a:solidFill>
              <a:latin typeface="Malgun Gothic"/>
              <a:ea typeface="Malgun Gothic"/>
              <a:cs typeface="Malgun Gothic"/>
              <a:sym typeface="Malgun Gothic"/>
            </a:endParaRPr>
          </a:p>
        </p:txBody>
      </p:sp>
      <p:sp>
        <p:nvSpPr>
          <p:cNvPr id="1356" name="Google Shape;1356;p36"/>
          <p:cNvSpPr/>
          <p:nvPr/>
        </p:nvSpPr>
        <p:spPr>
          <a:xfrm>
            <a:off x="2531616" y="2259832"/>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4</a:t>
            </a:r>
            <a:endParaRPr b="0" i="0" sz="1200" u="none" cap="none" strike="noStrike">
              <a:solidFill>
                <a:srgbClr val="000000"/>
              </a:solidFill>
              <a:latin typeface="Malgun Gothic"/>
              <a:ea typeface="Malgun Gothic"/>
              <a:cs typeface="Malgun Gothic"/>
              <a:sym typeface="Malgun Gothic"/>
            </a:endParaRPr>
          </a:p>
        </p:txBody>
      </p:sp>
      <p:sp>
        <p:nvSpPr>
          <p:cNvPr id="1357" name="Google Shape;1357;p36"/>
          <p:cNvSpPr/>
          <p:nvPr/>
        </p:nvSpPr>
        <p:spPr>
          <a:xfrm>
            <a:off x="2544151" y="2739066"/>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5</a:t>
            </a:r>
            <a:endParaRPr b="0" i="0" sz="1200" u="none" cap="none" strike="noStrike">
              <a:solidFill>
                <a:srgbClr val="000000"/>
              </a:solidFill>
              <a:latin typeface="Malgun Gothic"/>
              <a:ea typeface="Malgun Gothic"/>
              <a:cs typeface="Malgun Gothic"/>
              <a:sym typeface="Malgun Gothic"/>
            </a:endParaRPr>
          </a:p>
        </p:txBody>
      </p:sp>
      <p:sp>
        <p:nvSpPr>
          <p:cNvPr id="1358" name="Google Shape;1358;p36"/>
          <p:cNvSpPr/>
          <p:nvPr/>
        </p:nvSpPr>
        <p:spPr>
          <a:xfrm>
            <a:off x="1663659" y="5895192"/>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6</a:t>
            </a:r>
            <a:endParaRPr b="0" i="0" sz="1200" u="none" cap="none" strike="noStrike">
              <a:solidFill>
                <a:srgbClr val="000000"/>
              </a:solidFill>
              <a:latin typeface="Malgun Gothic"/>
              <a:ea typeface="Malgun Gothic"/>
              <a:cs typeface="Malgun Gothic"/>
              <a:sym typeface="Malgun Gothic"/>
            </a:endParaRPr>
          </a:p>
        </p:txBody>
      </p:sp>
      <p:sp>
        <p:nvSpPr>
          <p:cNvPr id="1359" name="Google Shape;1359;p36"/>
          <p:cNvSpPr/>
          <p:nvPr/>
        </p:nvSpPr>
        <p:spPr>
          <a:xfrm>
            <a:off x="2771913" y="5861615"/>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7</a:t>
            </a:r>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37"/>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수정</a:t>
            </a:r>
            <a:endParaRPr/>
          </a:p>
        </p:txBody>
      </p:sp>
      <p:sp>
        <p:nvSpPr>
          <p:cNvPr id="1365" name="Google Shape;1365;p37"/>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관리자 &gt; 직원정보 수정</a:t>
            </a:r>
            <a:endParaRPr/>
          </a:p>
        </p:txBody>
      </p:sp>
      <p:graphicFrame>
        <p:nvGraphicFramePr>
          <p:cNvPr id="1366" name="Google Shape;1366;p37"/>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프로젝트를 등록하는 페이지</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lang="ko-KR" sz="800" u="none" cap="none" strike="noStrike"/>
                        <a:t>▼ 표시는 모두 셀렉트 박스</a:t>
                      </a:r>
                      <a:endParaRPr sz="800" u="none" cap="none" strike="noStrike"/>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회색 배경은 입력 불가</a:t>
                      </a:r>
                      <a:endParaRPr b="0" sz="8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모든 항목은 입력되어 있어야 함</a:t>
                      </a:r>
                      <a:endParaRPr b="0" sz="8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빈칸이나 조건을 만족하지 않는 항목이 있을 시 alert메시지 출력하고 등록 불가</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i="0" lang="ko-KR" sz="850" u="none" cap="none" strike="noStrike">
                          <a:solidFill>
                            <a:schemeClr val="dk1"/>
                          </a:solidFill>
                          <a:latin typeface="Malgun Gothic"/>
                          <a:ea typeface="Malgun Gothic"/>
                          <a:cs typeface="Malgun Gothic"/>
                          <a:sym typeface="Malgun Gothic"/>
                        </a:rPr>
                        <a:t>한글 2자리 이상 10자 이하</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i="0" lang="ko-KR" sz="850" u="none" cap="none" strike="noStrike">
                          <a:solidFill>
                            <a:schemeClr val="dk1"/>
                          </a:solidFill>
                          <a:latin typeface="Malgun Gothic"/>
                          <a:ea typeface="Malgun Gothic"/>
                          <a:cs typeface="Malgun Gothic"/>
                          <a:sym typeface="Malgun Gothic"/>
                        </a:rPr>
                        <a:t>상무, 이사, 부장, 차장, 과장, 계장, 대리, 주임, 사원</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i="0" lang="ko-KR" sz="850" u="none" cap="none" strike="noStrike">
                          <a:solidFill>
                            <a:schemeClr val="dk1"/>
                          </a:solidFill>
                          <a:latin typeface="Malgun Gothic"/>
                          <a:ea typeface="Malgun Gothic"/>
                          <a:cs typeface="Malgun Gothic"/>
                          <a:sym typeface="Malgun Gothic"/>
                        </a:rPr>
                        <a:t>영문 + 숫자 8자리 이상 12자리 이하</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i="0" lang="ko-KR" sz="850" u="none" cap="none" strike="noStrike">
                          <a:solidFill>
                            <a:schemeClr val="dk1"/>
                          </a:solidFill>
                          <a:latin typeface="Malgun Gothic"/>
                          <a:ea typeface="Malgun Gothic"/>
                          <a:cs typeface="Malgun Gothic"/>
                          <a:sym typeface="Malgun Gothic"/>
                        </a:rPr>
                        <a:t>영문 + 숫자 10자리 이상 18자리 이하 , *로 마스킹하여 출력</a:t>
                      </a:r>
                      <a:endParaRPr b="0" i="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i="0" lang="ko-KR" sz="850" u="none" cap="none" strike="noStrike">
                          <a:solidFill>
                            <a:schemeClr val="dk1"/>
                          </a:solidFill>
                          <a:latin typeface="Malgun Gothic"/>
                          <a:ea typeface="Malgun Gothic"/>
                          <a:cs typeface="Malgun Gothic"/>
                          <a:sym typeface="Malgun Gothic"/>
                        </a:rPr>
                        <a:t>상기에서 부여한 </a:t>
                      </a:r>
                      <a:r>
                        <a:rPr b="0" i="0" lang="ko-KR" sz="850" u="sng" cap="none" strike="noStrike">
                          <a:solidFill>
                            <a:schemeClr val="dk1"/>
                          </a:solidFill>
                          <a:latin typeface="Malgun Gothic"/>
                          <a:ea typeface="Malgun Gothic"/>
                          <a:cs typeface="Malgun Gothic"/>
                          <a:sym typeface="Malgun Gothic"/>
                        </a:rPr>
                        <a:t>ID</a:t>
                      </a:r>
                      <a:r>
                        <a:rPr b="0" i="0" lang="ko-KR" sz="850" u="none" cap="none" strike="noStrike">
                          <a:solidFill>
                            <a:schemeClr val="dk1"/>
                          </a:solidFill>
                          <a:latin typeface="Malgun Gothic"/>
                          <a:ea typeface="Malgun Gothic"/>
                          <a:cs typeface="Malgun Gothic"/>
                          <a:sym typeface="Malgun Gothic"/>
                        </a:rPr>
                        <a:t>로 자동 등록(직접입력 불가)</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수정 완료시 사용자 관리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취소시 사용자 관리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367" name="Google Shape;1367;p37"/>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Malgun Gothic"/>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graphicFrame>
        <p:nvGraphicFramePr>
          <p:cNvPr id="1368" name="Google Shape;1368;p37"/>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1369" name="Google Shape;1369;p37"/>
          <p:cNvGraphicFramePr/>
          <p:nvPr/>
        </p:nvGraphicFramePr>
        <p:xfrm>
          <a:off x="47328" y="2420888"/>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370" name="Google Shape;1370;p37"/>
          <p:cNvGraphicFramePr/>
          <p:nvPr/>
        </p:nvGraphicFramePr>
        <p:xfrm>
          <a:off x="47328" y="3068960"/>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371" name="Google Shape;1371;p37"/>
          <p:cNvGraphicFramePr/>
          <p:nvPr/>
        </p:nvGraphicFramePr>
        <p:xfrm>
          <a:off x="47328" y="4653136"/>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1372" name="Google Shape;1372;p37"/>
          <p:cNvSpPr/>
          <p:nvPr/>
        </p:nvSpPr>
        <p:spPr>
          <a:xfrm>
            <a:off x="1631504" y="476672"/>
            <a:ext cx="6840760" cy="5976664"/>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1373" name="Google Shape;1373;p37"/>
          <p:cNvSpPr txBox="1"/>
          <p:nvPr/>
        </p:nvSpPr>
        <p:spPr>
          <a:xfrm>
            <a:off x="1703512" y="548680"/>
            <a:ext cx="187220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Malgun Gothic"/>
              <a:buNone/>
            </a:pPr>
            <a:r>
              <a:rPr b="0" i="0" lang="ko-KR" sz="1500" u="none" cap="none" strike="noStrike">
                <a:solidFill>
                  <a:srgbClr val="000000"/>
                </a:solidFill>
                <a:latin typeface="Malgun Gothic"/>
                <a:ea typeface="Malgun Gothic"/>
                <a:cs typeface="Malgun Gothic"/>
                <a:sym typeface="Malgun Gothic"/>
              </a:rPr>
              <a:t> 직원정보 수정</a:t>
            </a:r>
            <a:endParaRPr b="0" i="0" sz="1500" u="none" cap="none" strike="noStrike">
              <a:solidFill>
                <a:srgbClr val="000000"/>
              </a:solidFill>
              <a:latin typeface="Malgun Gothic"/>
              <a:ea typeface="Malgun Gothic"/>
              <a:cs typeface="Malgun Gothic"/>
              <a:sym typeface="Malgun Gothic"/>
            </a:endParaRPr>
          </a:p>
        </p:txBody>
      </p:sp>
      <p:sp>
        <p:nvSpPr>
          <p:cNvPr id="1374" name="Google Shape;1374;p37"/>
          <p:cNvSpPr txBox="1"/>
          <p:nvPr/>
        </p:nvSpPr>
        <p:spPr>
          <a:xfrm>
            <a:off x="1728001" y="1080000"/>
            <a:ext cx="731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직원명 :</a:t>
            </a:r>
            <a:endParaRPr b="0" i="0" sz="1200" u="none" cap="none" strike="noStrike">
              <a:solidFill>
                <a:srgbClr val="000000"/>
              </a:solidFill>
              <a:latin typeface="Malgun Gothic"/>
              <a:ea typeface="Malgun Gothic"/>
              <a:cs typeface="Malgun Gothic"/>
              <a:sym typeface="Malgun Gothic"/>
            </a:endParaRPr>
          </a:p>
        </p:txBody>
      </p:sp>
      <p:sp>
        <p:nvSpPr>
          <p:cNvPr id="1375" name="Google Shape;1375;p37"/>
          <p:cNvSpPr/>
          <p:nvPr/>
        </p:nvSpPr>
        <p:spPr>
          <a:xfrm>
            <a:off x="2423592" y="1080000"/>
            <a:ext cx="1008112" cy="25674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김개죽</a:t>
            </a:r>
            <a:endParaRPr b="0" i="0" sz="1300" u="none" cap="none" strike="noStrike">
              <a:solidFill>
                <a:srgbClr val="000000"/>
              </a:solidFill>
              <a:latin typeface="Malgun Gothic"/>
              <a:ea typeface="Malgun Gothic"/>
              <a:cs typeface="Malgun Gothic"/>
              <a:sym typeface="Malgun Gothic"/>
            </a:endParaRPr>
          </a:p>
        </p:txBody>
      </p:sp>
      <p:sp>
        <p:nvSpPr>
          <p:cNvPr id="1376" name="Google Shape;1376;p37"/>
          <p:cNvSpPr txBox="1"/>
          <p:nvPr/>
        </p:nvSpPr>
        <p:spPr>
          <a:xfrm>
            <a:off x="1728001" y="1498228"/>
            <a:ext cx="623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직위 :</a:t>
            </a:r>
            <a:endParaRPr b="0" i="0" sz="1200" u="none" cap="none" strike="noStrike">
              <a:solidFill>
                <a:srgbClr val="000000"/>
              </a:solidFill>
              <a:latin typeface="Malgun Gothic"/>
              <a:ea typeface="Malgun Gothic"/>
              <a:cs typeface="Malgun Gothic"/>
              <a:sym typeface="Malgun Gothic"/>
            </a:endParaRPr>
          </a:p>
        </p:txBody>
      </p:sp>
      <p:sp>
        <p:nvSpPr>
          <p:cNvPr id="1377" name="Google Shape;1377;p37"/>
          <p:cNvSpPr/>
          <p:nvPr/>
        </p:nvSpPr>
        <p:spPr>
          <a:xfrm>
            <a:off x="2279576" y="1497179"/>
            <a:ext cx="808169" cy="278049"/>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 과장</a:t>
            </a:r>
            <a:endParaRPr b="0" i="0" sz="1300" u="none" cap="none" strike="noStrike">
              <a:solidFill>
                <a:srgbClr val="000000"/>
              </a:solidFill>
              <a:latin typeface="Malgun Gothic"/>
              <a:ea typeface="Malgun Gothic"/>
              <a:cs typeface="Malgun Gothic"/>
              <a:sym typeface="Malgun Gothic"/>
            </a:endParaRPr>
          </a:p>
        </p:txBody>
      </p:sp>
      <p:sp>
        <p:nvSpPr>
          <p:cNvPr id="1378" name="Google Shape;1378;p37"/>
          <p:cNvSpPr/>
          <p:nvPr/>
        </p:nvSpPr>
        <p:spPr>
          <a:xfrm>
            <a:off x="2328149" y="99859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1</a:t>
            </a:r>
            <a:endParaRPr b="0" i="0" sz="1200" u="none" cap="none" strike="noStrike">
              <a:solidFill>
                <a:srgbClr val="000000"/>
              </a:solidFill>
              <a:latin typeface="Malgun Gothic"/>
              <a:ea typeface="Malgun Gothic"/>
              <a:cs typeface="Malgun Gothic"/>
              <a:sym typeface="Malgun Gothic"/>
            </a:endParaRPr>
          </a:p>
        </p:txBody>
      </p:sp>
      <p:sp>
        <p:nvSpPr>
          <p:cNvPr id="1379" name="Google Shape;1379;p37"/>
          <p:cNvSpPr/>
          <p:nvPr/>
        </p:nvSpPr>
        <p:spPr>
          <a:xfrm>
            <a:off x="1771659" y="6003192"/>
            <a:ext cx="939965" cy="289705"/>
          </a:xfrm>
          <a:prstGeom prst="rect">
            <a:avLst/>
          </a:prstGeom>
          <a:solidFill>
            <a:srgbClr val="F2F2F2"/>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수정</a:t>
            </a:r>
            <a:endParaRPr b="0" i="0" sz="1300" u="none" cap="none" strike="noStrike">
              <a:solidFill>
                <a:srgbClr val="000000"/>
              </a:solidFill>
              <a:latin typeface="Malgun Gothic"/>
              <a:ea typeface="Malgun Gothic"/>
              <a:cs typeface="Malgun Gothic"/>
              <a:sym typeface="Malgun Gothic"/>
            </a:endParaRPr>
          </a:p>
        </p:txBody>
      </p:sp>
      <p:sp>
        <p:nvSpPr>
          <p:cNvPr id="1380" name="Google Shape;1380;p37"/>
          <p:cNvSpPr/>
          <p:nvPr/>
        </p:nvSpPr>
        <p:spPr>
          <a:xfrm>
            <a:off x="2851779" y="6003192"/>
            <a:ext cx="939965" cy="289705"/>
          </a:xfrm>
          <a:prstGeom prst="rect">
            <a:avLst/>
          </a:prstGeom>
          <a:solidFill>
            <a:srgbClr val="F2F2F2"/>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취소</a:t>
            </a:r>
            <a:endParaRPr b="0" i="0" sz="1300" u="none" cap="none" strike="noStrike">
              <a:solidFill>
                <a:srgbClr val="000000"/>
              </a:solidFill>
              <a:latin typeface="Malgun Gothic"/>
              <a:ea typeface="Malgun Gothic"/>
              <a:cs typeface="Malgun Gothic"/>
              <a:sym typeface="Malgun Gothic"/>
            </a:endParaRPr>
          </a:p>
        </p:txBody>
      </p:sp>
      <p:sp>
        <p:nvSpPr>
          <p:cNvPr id="1381" name="Google Shape;1381;p37"/>
          <p:cNvSpPr txBox="1"/>
          <p:nvPr/>
        </p:nvSpPr>
        <p:spPr>
          <a:xfrm>
            <a:off x="1703511" y="1915659"/>
            <a:ext cx="98463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아이디 :</a:t>
            </a:r>
            <a:endParaRPr b="0" i="0" sz="1200" u="none" cap="none" strike="noStrike">
              <a:solidFill>
                <a:srgbClr val="000000"/>
              </a:solidFill>
              <a:latin typeface="Malgun Gothic"/>
              <a:ea typeface="Malgun Gothic"/>
              <a:cs typeface="Malgun Gothic"/>
              <a:sym typeface="Malgun Gothic"/>
            </a:endParaRPr>
          </a:p>
        </p:txBody>
      </p:sp>
      <p:sp>
        <p:nvSpPr>
          <p:cNvPr id="1382" name="Google Shape;1382;p37"/>
          <p:cNvSpPr/>
          <p:nvPr/>
        </p:nvSpPr>
        <p:spPr>
          <a:xfrm>
            <a:off x="2423592" y="1915659"/>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ggaeddong456</a:t>
            </a:r>
            <a:endParaRPr b="0" i="0" sz="1300" u="none" cap="none" strike="noStrike">
              <a:solidFill>
                <a:srgbClr val="000000"/>
              </a:solidFill>
              <a:latin typeface="Malgun Gothic"/>
              <a:ea typeface="Malgun Gothic"/>
              <a:cs typeface="Malgun Gothic"/>
              <a:sym typeface="Malgun Gothic"/>
            </a:endParaRPr>
          </a:p>
        </p:txBody>
      </p:sp>
      <p:sp>
        <p:nvSpPr>
          <p:cNvPr id="1383" name="Google Shape;1383;p37"/>
          <p:cNvSpPr txBox="1"/>
          <p:nvPr/>
        </p:nvSpPr>
        <p:spPr>
          <a:xfrm>
            <a:off x="1703511" y="2368722"/>
            <a:ext cx="98463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비밀번호 :</a:t>
            </a:r>
            <a:endParaRPr b="0" i="0" sz="1200" u="none" cap="none" strike="noStrike">
              <a:solidFill>
                <a:srgbClr val="000000"/>
              </a:solidFill>
              <a:latin typeface="Malgun Gothic"/>
              <a:ea typeface="Malgun Gothic"/>
              <a:cs typeface="Malgun Gothic"/>
              <a:sym typeface="Malgun Gothic"/>
            </a:endParaRPr>
          </a:p>
        </p:txBody>
      </p:sp>
      <p:sp>
        <p:nvSpPr>
          <p:cNvPr id="1384" name="Google Shape;1384;p37"/>
          <p:cNvSpPr/>
          <p:nvPr/>
        </p:nvSpPr>
        <p:spPr>
          <a:xfrm>
            <a:off x="2639616" y="2368722"/>
            <a:ext cx="1656184" cy="2770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a:t>
            </a:r>
            <a:endParaRPr b="0" i="0" sz="1300" u="none" cap="none" strike="noStrike">
              <a:solidFill>
                <a:srgbClr val="000000"/>
              </a:solidFill>
              <a:latin typeface="Malgun Gothic"/>
              <a:ea typeface="Malgun Gothic"/>
              <a:cs typeface="Malgun Gothic"/>
              <a:sym typeface="Malgun Gothic"/>
            </a:endParaRPr>
          </a:p>
        </p:txBody>
      </p:sp>
      <p:sp>
        <p:nvSpPr>
          <p:cNvPr id="1385" name="Google Shape;1385;p37"/>
          <p:cNvSpPr txBox="1"/>
          <p:nvPr/>
        </p:nvSpPr>
        <p:spPr>
          <a:xfrm>
            <a:off x="1703512" y="2800770"/>
            <a:ext cx="98463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이메일 :</a:t>
            </a:r>
            <a:endParaRPr b="0" i="0" sz="1200" u="none" cap="none" strike="noStrike">
              <a:solidFill>
                <a:srgbClr val="000000"/>
              </a:solidFill>
              <a:latin typeface="Malgun Gothic"/>
              <a:ea typeface="Malgun Gothic"/>
              <a:cs typeface="Malgun Gothic"/>
              <a:sym typeface="Malgun Gothic"/>
            </a:endParaRPr>
          </a:p>
        </p:txBody>
      </p:sp>
      <p:sp>
        <p:nvSpPr>
          <p:cNvPr id="1386" name="Google Shape;1386;p37"/>
          <p:cNvSpPr/>
          <p:nvPr/>
        </p:nvSpPr>
        <p:spPr>
          <a:xfrm>
            <a:off x="2639617" y="2789738"/>
            <a:ext cx="1440159" cy="292025"/>
          </a:xfrm>
          <a:prstGeom prst="rect">
            <a:avLst/>
          </a:prstGeom>
          <a:solidFill>
            <a:srgbClr val="F2F2F2"/>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ggaeddong456</a:t>
            </a:r>
            <a:endParaRPr b="0" i="0" sz="1300" u="none" cap="none" strike="noStrike">
              <a:solidFill>
                <a:srgbClr val="000000"/>
              </a:solidFill>
              <a:latin typeface="Malgun Gothic"/>
              <a:ea typeface="Malgun Gothic"/>
              <a:cs typeface="Malgun Gothic"/>
              <a:sym typeface="Malgun Gothic"/>
            </a:endParaRPr>
          </a:p>
        </p:txBody>
      </p:sp>
      <p:sp>
        <p:nvSpPr>
          <p:cNvPr id="1387" name="Google Shape;1387;p37"/>
          <p:cNvSpPr/>
          <p:nvPr/>
        </p:nvSpPr>
        <p:spPr>
          <a:xfrm>
            <a:off x="4151784" y="2789738"/>
            <a:ext cx="1440159" cy="288031"/>
          </a:xfrm>
          <a:prstGeom prst="rect">
            <a:avLst/>
          </a:prstGeom>
          <a:solidFill>
            <a:srgbClr val="F2F2F2"/>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@company.com</a:t>
            </a:r>
            <a:endParaRPr b="0" i="0" sz="1300" u="none" cap="none" strike="noStrike">
              <a:solidFill>
                <a:srgbClr val="000000"/>
              </a:solidFill>
              <a:latin typeface="Malgun Gothic"/>
              <a:ea typeface="Malgun Gothic"/>
              <a:cs typeface="Malgun Gothic"/>
              <a:sym typeface="Malgun Gothic"/>
            </a:endParaRPr>
          </a:p>
        </p:txBody>
      </p:sp>
      <p:sp>
        <p:nvSpPr>
          <p:cNvPr id="1388" name="Google Shape;1388;p37"/>
          <p:cNvSpPr txBox="1"/>
          <p:nvPr/>
        </p:nvSpPr>
        <p:spPr>
          <a:xfrm>
            <a:off x="1703510" y="3210900"/>
            <a:ext cx="98463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내선번호 :</a:t>
            </a:r>
            <a:endParaRPr b="0" i="0" sz="1200" u="none" cap="none" strike="noStrike">
              <a:solidFill>
                <a:srgbClr val="000000"/>
              </a:solidFill>
              <a:latin typeface="Malgun Gothic"/>
              <a:ea typeface="Malgun Gothic"/>
              <a:cs typeface="Malgun Gothic"/>
              <a:sym typeface="Malgun Gothic"/>
            </a:endParaRPr>
          </a:p>
        </p:txBody>
      </p:sp>
      <p:sp>
        <p:nvSpPr>
          <p:cNvPr id="1389" name="Google Shape;1389;p37"/>
          <p:cNvSpPr/>
          <p:nvPr/>
        </p:nvSpPr>
        <p:spPr>
          <a:xfrm>
            <a:off x="2639616" y="3205398"/>
            <a:ext cx="1440159" cy="292025"/>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1234</a:t>
            </a:r>
            <a:endParaRPr b="0" i="0" sz="1300" u="none" cap="none" strike="noStrike">
              <a:solidFill>
                <a:srgbClr val="000000"/>
              </a:solidFill>
              <a:latin typeface="Malgun Gothic"/>
              <a:ea typeface="Malgun Gothic"/>
              <a:cs typeface="Malgun Gothic"/>
              <a:sym typeface="Malgun Gothic"/>
            </a:endParaRPr>
          </a:p>
        </p:txBody>
      </p:sp>
      <p:sp>
        <p:nvSpPr>
          <p:cNvPr id="1390" name="Google Shape;1390;p37"/>
          <p:cNvSpPr/>
          <p:nvPr/>
        </p:nvSpPr>
        <p:spPr>
          <a:xfrm>
            <a:off x="2171576" y="142207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2</a:t>
            </a:r>
            <a:endParaRPr b="0" i="0" sz="1200" u="none" cap="none" strike="noStrike">
              <a:solidFill>
                <a:srgbClr val="000000"/>
              </a:solidFill>
              <a:latin typeface="Malgun Gothic"/>
              <a:ea typeface="Malgun Gothic"/>
              <a:cs typeface="Malgun Gothic"/>
              <a:sym typeface="Malgun Gothic"/>
            </a:endParaRPr>
          </a:p>
        </p:txBody>
      </p:sp>
      <p:sp>
        <p:nvSpPr>
          <p:cNvPr id="1391" name="Google Shape;1391;p37"/>
          <p:cNvSpPr/>
          <p:nvPr/>
        </p:nvSpPr>
        <p:spPr>
          <a:xfrm>
            <a:off x="2315592" y="1834815"/>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3</a:t>
            </a:r>
            <a:endParaRPr b="0" i="0" sz="1200" u="none" cap="none" strike="noStrike">
              <a:solidFill>
                <a:srgbClr val="000000"/>
              </a:solidFill>
              <a:latin typeface="Malgun Gothic"/>
              <a:ea typeface="Malgun Gothic"/>
              <a:cs typeface="Malgun Gothic"/>
              <a:sym typeface="Malgun Gothic"/>
            </a:endParaRPr>
          </a:p>
        </p:txBody>
      </p:sp>
      <p:sp>
        <p:nvSpPr>
          <p:cNvPr id="1392" name="Google Shape;1392;p37"/>
          <p:cNvSpPr/>
          <p:nvPr/>
        </p:nvSpPr>
        <p:spPr>
          <a:xfrm>
            <a:off x="2531616" y="2259832"/>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4</a:t>
            </a:r>
            <a:endParaRPr b="0" i="0" sz="1200" u="none" cap="none" strike="noStrike">
              <a:solidFill>
                <a:srgbClr val="000000"/>
              </a:solidFill>
              <a:latin typeface="Malgun Gothic"/>
              <a:ea typeface="Malgun Gothic"/>
              <a:cs typeface="Malgun Gothic"/>
              <a:sym typeface="Malgun Gothic"/>
            </a:endParaRPr>
          </a:p>
        </p:txBody>
      </p:sp>
      <p:sp>
        <p:nvSpPr>
          <p:cNvPr id="1393" name="Google Shape;1393;p37"/>
          <p:cNvSpPr/>
          <p:nvPr/>
        </p:nvSpPr>
        <p:spPr>
          <a:xfrm>
            <a:off x="2544151" y="2739066"/>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5</a:t>
            </a:r>
            <a:endParaRPr b="0" i="0" sz="1200" u="none" cap="none" strike="noStrike">
              <a:solidFill>
                <a:srgbClr val="000000"/>
              </a:solidFill>
              <a:latin typeface="Malgun Gothic"/>
              <a:ea typeface="Malgun Gothic"/>
              <a:cs typeface="Malgun Gothic"/>
              <a:sym typeface="Malgun Gothic"/>
            </a:endParaRPr>
          </a:p>
        </p:txBody>
      </p:sp>
      <p:sp>
        <p:nvSpPr>
          <p:cNvPr id="1394" name="Google Shape;1394;p37"/>
          <p:cNvSpPr/>
          <p:nvPr/>
        </p:nvSpPr>
        <p:spPr>
          <a:xfrm>
            <a:off x="1663659" y="5895192"/>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6</a:t>
            </a:r>
            <a:endParaRPr b="0" i="0" sz="1200" u="none" cap="none" strike="noStrike">
              <a:solidFill>
                <a:srgbClr val="000000"/>
              </a:solidFill>
              <a:latin typeface="Malgun Gothic"/>
              <a:ea typeface="Malgun Gothic"/>
              <a:cs typeface="Malgun Gothic"/>
              <a:sym typeface="Malgun Gothic"/>
            </a:endParaRPr>
          </a:p>
        </p:txBody>
      </p:sp>
      <p:sp>
        <p:nvSpPr>
          <p:cNvPr id="1395" name="Google Shape;1395;p37"/>
          <p:cNvSpPr/>
          <p:nvPr/>
        </p:nvSpPr>
        <p:spPr>
          <a:xfrm>
            <a:off x="2771913" y="5861615"/>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7</a:t>
            </a:r>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38"/>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등록</a:t>
            </a:r>
            <a:endParaRPr/>
          </a:p>
        </p:txBody>
      </p:sp>
      <p:sp>
        <p:nvSpPr>
          <p:cNvPr id="1401" name="Google Shape;1401;p38"/>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센터 &gt; 프로젝트 등록</a:t>
            </a:r>
            <a:endParaRPr/>
          </a:p>
        </p:txBody>
      </p:sp>
      <p:graphicFrame>
        <p:nvGraphicFramePr>
          <p:cNvPr id="1402" name="Google Shape;1402;p38"/>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latin typeface="Malgun Gothic"/>
                          <a:ea typeface="Malgun Gothic"/>
                          <a:cs typeface="Malgun Gothic"/>
                          <a:sym typeface="Malgun Gothic"/>
                        </a:rPr>
                        <a:t>공지사항 페이지</a:t>
                      </a:r>
                      <a:endParaRPr b="0" sz="800" u="none" cap="none" strike="noStrike">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latin typeface="Malgun Gothic"/>
                          <a:ea typeface="Malgun Gothic"/>
                          <a:cs typeface="Malgun Gothic"/>
                          <a:sym typeface="Malgun Gothic"/>
                        </a:rPr>
                        <a:t>파란색 영역은 상단 고정 항목임</a:t>
                      </a:r>
                      <a:endParaRPr b="0" sz="80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5개 영역이 항상 자리잡고 있음</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한페이지에서 최대 10개 까지 출력</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상단고정 + 일반 게시글이 15개를 넘어갈 경우 다음 페이지 활성화 및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등록 클릭 시 공지사항 등록 화면으로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403" name="Google Shape;1403;p38"/>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Malgun Gothic"/>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graphicFrame>
        <p:nvGraphicFramePr>
          <p:cNvPr id="1404" name="Google Shape;1404;p38"/>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1405" name="Google Shape;1405;p38"/>
          <p:cNvGraphicFramePr/>
          <p:nvPr/>
        </p:nvGraphicFramePr>
        <p:xfrm>
          <a:off x="47328" y="2420888"/>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406" name="Google Shape;1406;p38"/>
          <p:cNvGraphicFramePr/>
          <p:nvPr/>
        </p:nvGraphicFramePr>
        <p:xfrm>
          <a:off x="47328" y="3068960"/>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407" name="Google Shape;1407;p38"/>
          <p:cNvGraphicFramePr/>
          <p:nvPr/>
        </p:nvGraphicFramePr>
        <p:xfrm>
          <a:off x="47328" y="4653136"/>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1408" name="Google Shape;1408;p38"/>
          <p:cNvSpPr/>
          <p:nvPr/>
        </p:nvSpPr>
        <p:spPr>
          <a:xfrm>
            <a:off x="1631504" y="476672"/>
            <a:ext cx="6840760" cy="5976664"/>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1409" name="Google Shape;1409;p38"/>
          <p:cNvSpPr txBox="1"/>
          <p:nvPr/>
        </p:nvSpPr>
        <p:spPr>
          <a:xfrm>
            <a:off x="1703512" y="548680"/>
            <a:ext cx="187220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Malgun Gothic"/>
              <a:buNone/>
            </a:pPr>
            <a:r>
              <a:rPr b="0" i="0" lang="ko-KR" sz="1500" u="none" cap="none" strike="noStrike">
                <a:solidFill>
                  <a:srgbClr val="000000"/>
                </a:solidFill>
                <a:latin typeface="Malgun Gothic"/>
                <a:ea typeface="Malgun Gothic"/>
                <a:cs typeface="Malgun Gothic"/>
                <a:sym typeface="Malgun Gothic"/>
              </a:rPr>
              <a:t> 커뮤니티</a:t>
            </a:r>
            <a:endParaRPr b="0" i="0" sz="1500" u="none" cap="none" strike="noStrike">
              <a:solidFill>
                <a:srgbClr val="000000"/>
              </a:solidFill>
              <a:latin typeface="Malgun Gothic"/>
              <a:ea typeface="Malgun Gothic"/>
              <a:cs typeface="Malgun Gothic"/>
              <a:sym typeface="Malgun Gothic"/>
            </a:endParaRPr>
          </a:p>
        </p:txBody>
      </p:sp>
      <p:sp>
        <p:nvSpPr>
          <p:cNvPr id="1410" name="Google Shape;1410;p38"/>
          <p:cNvSpPr/>
          <p:nvPr/>
        </p:nvSpPr>
        <p:spPr>
          <a:xfrm>
            <a:off x="7244266" y="5692548"/>
            <a:ext cx="939965" cy="289705"/>
          </a:xfrm>
          <a:prstGeom prst="rect">
            <a:avLst/>
          </a:prstGeom>
          <a:solidFill>
            <a:srgbClr val="F2F2F2"/>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등록</a:t>
            </a:r>
            <a:endParaRPr b="0" i="0" sz="1300" u="none" cap="none" strike="noStrike">
              <a:solidFill>
                <a:srgbClr val="000000"/>
              </a:solidFill>
              <a:latin typeface="Malgun Gothic"/>
              <a:ea typeface="Malgun Gothic"/>
              <a:cs typeface="Malgun Gothic"/>
              <a:sym typeface="Malgun Gothic"/>
            </a:endParaRPr>
          </a:p>
        </p:txBody>
      </p:sp>
      <p:sp>
        <p:nvSpPr>
          <p:cNvPr id="1411" name="Google Shape;1411;p38"/>
          <p:cNvSpPr/>
          <p:nvPr/>
        </p:nvSpPr>
        <p:spPr>
          <a:xfrm>
            <a:off x="7136266" y="5584548"/>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4</a:t>
            </a:r>
            <a:endParaRPr b="0" i="0" sz="1200" u="none" cap="none" strike="noStrike">
              <a:solidFill>
                <a:srgbClr val="000000"/>
              </a:solidFill>
              <a:latin typeface="Malgun Gothic"/>
              <a:ea typeface="Malgun Gothic"/>
              <a:cs typeface="Malgun Gothic"/>
              <a:sym typeface="Malgun Gothic"/>
            </a:endParaRPr>
          </a:p>
        </p:txBody>
      </p:sp>
      <p:sp>
        <p:nvSpPr>
          <p:cNvPr id="1412" name="Google Shape;1412;p38"/>
          <p:cNvSpPr txBox="1"/>
          <p:nvPr/>
        </p:nvSpPr>
        <p:spPr>
          <a:xfrm>
            <a:off x="1703512" y="1282588"/>
            <a:ext cx="187220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Malgun Gothic"/>
              <a:buNone/>
            </a:pPr>
            <a:r>
              <a:rPr b="0" i="0" lang="ko-KR" sz="1400" u="none" cap="none" strike="noStrike">
                <a:solidFill>
                  <a:srgbClr val="000000"/>
                </a:solidFill>
                <a:latin typeface="Malgun Gothic"/>
                <a:ea typeface="Malgun Gothic"/>
                <a:cs typeface="Malgun Gothic"/>
                <a:sym typeface="Malgun Gothic"/>
              </a:rPr>
              <a:t> - 공지사항</a:t>
            </a:r>
            <a:endParaRPr b="0" i="0" sz="1400" u="none" cap="none" strike="noStrike">
              <a:solidFill>
                <a:srgbClr val="000000"/>
              </a:solidFill>
              <a:latin typeface="Malgun Gothic"/>
              <a:ea typeface="Malgun Gothic"/>
              <a:cs typeface="Malgun Gothic"/>
              <a:sym typeface="Malgun Gothic"/>
            </a:endParaRPr>
          </a:p>
        </p:txBody>
      </p:sp>
      <p:graphicFrame>
        <p:nvGraphicFramePr>
          <p:cNvPr id="1413" name="Google Shape;1413;p38"/>
          <p:cNvGraphicFramePr/>
          <p:nvPr/>
        </p:nvGraphicFramePr>
        <p:xfrm>
          <a:off x="1771658" y="1772816"/>
          <a:ext cx="3000000" cy="3000000"/>
        </p:xfrm>
        <a:graphic>
          <a:graphicData uri="http://schemas.openxmlformats.org/drawingml/2006/table">
            <a:tbl>
              <a:tblPr bandRow="1" firstRow="1">
                <a:noFill/>
                <a:tableStyleId>{2AFE32D4-558A-4628-B573-6E90E6248179}</a:tableStyleId>
              </a:tblPr>
              <a:tblGrid>
                <a:gridCol w="507925"/>
                <a:gridCol w="3312375"/>
                <a:gridCol w="1152125"/>
                <a:gridCol w="1440150"/>
              </a:tblGrid>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No</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제목</a:t>
                      </a:r>
                      <a:endParaRPr sz="1400" u="none" cap="none" strike="noStrike"/>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작성자</a:t>
                      </a:r>
                      <a:endParaRPr sz="1400" u="none" cap="none" strike="noStrike"/>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작성일</a:t>
                      </a:r>
                      <a:endParaRPr sz="1400" u="none" cap="none" strike="noStrike"/>
                    </a:p>
                  </a:txBody>
                  <a:tcPr marT="45725" marB="45725" marR="91450" marL="91450" anchor="ctr">
                    <a:lnL cap="flat" cmpd="sng" w="12700">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DAE5F1"/>
                    </a:solidFill>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PMS가이드 배포합니다</a:t>
                      </a:r>
                      <a:endParaRPr sz="1400" u="none" cap="none" strike="noStrike"/>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DAE5F1"/>
                    </a:solidFill>
                  </a:tcPr>
                </a:tc>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상무 김상무</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DAE5F1"/>
                    </a:solidFill>
                  </a:tcPr>
                </a:tc>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2021.10.21</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DAE5F1"/>
                    </a:solidFill>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DAE5F1"/>
                    </a:solidFill>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2022년 일정입니다.</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DAE5F1"/>
                    </a:solidFill>
                  </a:tcPr>
                </a:tc>
                <a:tc>
                  <a:txBody>
                    <a:bodyPr/>
                    <a:lstStyle/>
                    <a:p>
                      <a:pPr indent="0" lvl="0" marL="0" marR="0" rtl="0" algn="ctr">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부장 김팔득 </a:t>
                      </a:r>
                      <a:endParaRPr sz="1400" u="none" cap="none" strike="noStrike"/>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DAE5F1"/>
                    </a:solidFill>
                  </a:tcPr>
                </a:tc>
                <a:tc>
                  <a:txBody>
                    <a:bodyPr/>
                    <a:lstStyle/>
                    <a:p>
                      <a:pPr indent="0" lvl="0" marL="0" marR="0" rtl="0" algn="ctr">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2022.01.12</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DAE5F1"/>
                    </a:solidFill>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DAE5F1"/>
                    </a:solidFill>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DAE5F1"/>
                    </a:solidFill>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DAE5F1"/>
                    </a:solidFill>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DAE5F1"/>
                    </a:solidFill>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DAE5F1"/>
                    </a:solidFill>
                  </a:tcPr>
                </a:tc>
                <a:tc>
                  <a:txBody>
                    <a:bodyPr/>
                    <a:lstStyle/>
                    <a:p>
                      <a:pPr indent="0" lvl="0" marL="0" marR="0" rtl="0" algn="just">
                        <a:lnSpc>
                          <a:spcPct val="120000"/>
                        </a:lnSpc>
                        <a:spcBef>
                          <a:spcPts val="0"/>
                        </a:spcBef>
                        <a:spcAft>
                          <a:spcPts val="0"/>
                        </a:spcAft>
                        <a:buClr>
                          <a:schemeClr val="dk1"/>
                        </a:buClr>
                        <a:buSzPts val="850"/>
                        <a:buFont typeface="Malgun Gothic"/>
                        <a:buNone/>
                      </a:pPr>
                      <a:r>
                        <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DAE5F1"/>
                    </a:solidFill>
                  </a:tcPr>
                </a:tc>
                <a:tc>
                  <a:txBody>
                    <a:bodyPr/>
                    <a:lstStyle/>
                    <a:p>
                      <a:pPr indent="0" lvl="0" marL="0" marR="0" rtl="0" algn="ctr">
                        <a:lnSpc>
                          <a:spcPct val="120000"/>
                        </a:lnSpc>
                        <a:spcBef>
                          <a:spcPts val="0"/>
                        </a:spcBef>
                        <a:spcAft>
                          <a:spcPts val="0"/>
                        </a:spcAft>
                        <a:buClr>
                          <a:schemeClr val="dk1"/>
                        </a:buClr>
                        <a:buSzPts val="850"/>
                        <a:buFont typeface="Malgun Gothic"/>
                        <a:buNone/>
                      </a:pPr>
                      <a:r>
                        <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DAE5F1"/>
                    </a:solidFill>
                  </a:tcPr>
                </a:tc>
                <a:tc>
                  <a:txBody>
                    <a:bodyPr/>
                    <a:lstStyle/>
                    <a:p>
                      <a:pPr indent="0" lvl="0" marL="0" marR="0" rtl="0" algn="ctr">
                        <a:lnSpc>
                          <a:spcPct val="120000"/>
                        </a:lnSpc>
                        <a:spcBef>
                          <a:spcPts val="0"/>
                        </a:spcBef>
                        <a:spcAft>
                          <a:spcPts val="0"/>
                        </a:spcAft>
                        <a:buClr>
                          <a:schemeClr val="dk1"/>
                        </a:buClr>
                        <a:buSzPts val="850"/>
                        <a:buFont typeface="Malgun Gothic"/>
                        <a:buNone/>
                      </a:pPr>
                      <a:r>
                        <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DAE5F1"/>
                    </a:solidFill>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DAE5F1"/>
                    </a:solidFill>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DAE5F1"/>
                    </a:solidFill>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DAE5F1"/>
                    </a:solidFill>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solidFill>
                      <a:srgbClr val="DAE5F1"/>
                    </a:solidFill>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1</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000 프로젝트 일정 변경 사항입니다.</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차장 박석박</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2022.07.20</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r>
              <a:tr h="10795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r>
              <a:tr h="10795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r>
              <a:tr h="10795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r>
              <a:tr h="10795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r>
              <a:tr h="10795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r>
              <a:tr h="10795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7</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r>
              <a:tr h="10795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8</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r>
              <a:tr h="10795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9</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r>
              <a:tr h="10795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10</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D8D8D8"/>
                      </a:solidFill>
                      <a:prstDash val="solid"/>
                      <a:round/>
                      <a:headEnd len="sm" w="sm" type="none"/>
                      <a:tailEnd len="sm" w="sm" type="none"/>
                    </a:lnR>
                    <a:lnT cap="flat" cmpd="sng" w="9525">
                      <a:solidFill>
                        <a:srgbClr val="7F7F7F"/>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t/>
                      </a:r>
                      <a:endParaRPr b="0" sz="850" u="none" cap="none" strike="noStrike">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r>
            </a:tbl>
          </a:graphicData>
        </a:graphic>
      </p:graphicFrame>
      <p:graphicFrame>
        <p:nvGraphicFramePr>
          <p:cNvPr id="1414" name="Google Shape;1414;p38"/>
          <p:cNvGraphicFramePr/>
          <p:nvPr/>
        </p:nvGraphicFramePr>
        <p:xfrm>
          <a:off x="1771659" y="5800472"/>
          <a:ext cx="3000000" cy="3000000"/>
        </p:xfrm>
        <a:graphic>
          <a:graphicData uri="http://schemas.openxmlformats.org/drawingml/2006/table">
            <a:tbl>
              <a:tblPr bandRow="1" firstRow="1">
                <a:noFill/>
                <a:tableStyleId>{2AFE32D4-558A-4628-B573-6E90E6248179}</a:tableStyleId>
              </a:tblPr>
              <a:tblGrid>
                <a:gridCol w="360800"/>
                <a:gridCol w="360800"/>
                <a:gridCol w="360825"/>
                <a:gridCol w="360800"/>
                <a:gridCol w="360800"/>
              </a:tblGrid>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2</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3</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4</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5</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D8D8D8"/>
                      </a:solidFill>
                      <a:prstDash val="solid"/>
                      <a:round/>
                      <a:headEnd len="sm" w="sm" type="none"/>
                      <a:tailEnd len="sm" w="sm" type="none"/>
                    </a:lnT>
                    <a:lnB cap="flat" cmpd="sng" w="12700">
                      <a:solidFill>
                        <a:srgbClr val="D8D8D8"/>
                      </a:solidFill>
                      <a:prstDash val="solid"/>
                      <a:round/>
                      <a:headEnd len="sm" w="sm" type="none"/>
                      <a:tailEnd len="sm" w="sm" type="none"/>
                    </a:lnB>
                  </a:tcPr>
                </a:tc>
              </a:tr>
            </a:tbl>
          </a:graphicData>
        </a:graphic>
      </p:graphicFrame>
      <p:sp>
        <p:nvSpPr>
          <p:cNvPr id="1415" name="Google Shape;1415;p38"/>
          <p:cNvSpPr/>
          <p:nvPr/>
        </p:nvSpPr>
        <p:spPr>
          <a:xfrm>
            <a:off x="1675764" y="1935208"/>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1</a:t>
            </a:r>
            <a:endParaRPr b="0" i="0" sz="1200" u="none" cap="none" strike="noStrike">
              <a:solidFill>
                <a:srgbClr val="000000"/>
              </a:solidFill>
              <a:latin typeface="Malgun Gothic"/>
              <a:ea typeface="Malgun Gothic"/>
              <a:cs typeface="Malgun Gothic"/>
              <a:sym typeface="Malgun Gothic"/>
            </a:endParaRPr>
          </a:p>
        </p:txBody>
      </p:sp>
      <p:sp>
        <p:nvSpPr>
          <p:cNvPr id="1416" name="Google Shape;1416;p38"/>
          <p:cNvSpPr/>
          <p:nvPr/>
        </p:nvSpPr>
        <p:spPr>
          <a:xfrm>
            <a:off x="1691523" y="3127148"/>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2</a:t>
            </a:r>
            <a:endParaRPr b="0" i="0" sz="1200" u="none" cap="none" strike="noStrike">
              <a:solidFill>
                <a:srgbClr val="000000"/>
              </a:solidFill>
              <a:latin typeface="Malgun Gothic"/>
              <a:ea typeface="Malgun Gothic"/>
              <a:cs typeface="Malgun Gothic"/>
              <a:sym typeface="Malgun Gothic"/>
            </a:endParaRPr>
          </a:p>
        </p:txBody>
      </p:sp>
      <p:sp>
        <p:nvSpPr>
          <p:cNvPr id="1417" name="Google Shape;1417;p38"/>
          <p:cNvSpPr/>
          <p:nvPr/>
        </p:nvSpPr>
        <p:spPr>
          <a:xfrm>
            <a:off x="1663658" y="5661248"/>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3</a:t>
            </a:r>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39"/>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등록</a:t>
            </a:r>
            <a:endParaRPr/>
          </a:p>
        </p:txBody>
      </p:sp>
      <p:sp>
        <p:nvSpPr>
          <p:cNvPr id="1423" name="Google Shape;1423;p39"/>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센터 &gt; 프로젝트 등록</a:t>
            </a:r>
            <a:endParaRPr/>
          </a:p>
        </p:txBody>
      </p:sp>
      <p:graphicFrame>
        <p:nvGraphicFramePr>
          <p:cNvPr id="1424" name="Google Shape;1424;p39"/>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제목은 필수 항목</a:t>
                      </a:r>
                      <a:endParaRPr b="0" sz="8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고정 여부 는 체크박스</a:t>
                      </a:r>
                      <a:endParaRPr b="0" sz="8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i="0" lang="ko-KR" sz="800" u="none" cap="none" strike="noStrike">
                          <a:solidFill>
                            <a:schemeClr val="dk1"/>
                          </a:solidFill>
                          <a:latin typeface="Malgun Gothic"/>
                          <a:ea typeface="Malgun Gothic"/>
                          <a:cs typeface="Malgun Gothic"/>
                          <a:sym typeface="Malgun Gothic"/>
                        </a:rPr>
                        <a:t>최상단 고정 게시글은 최대 5개까지 가능</a:t>
                      </a:r>
                      <a:endParaRPr b="0" i="0" sz="8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i="0" lang="ko-KR" sz="800" u="none" cap="none" strike="noStrike">
                          <a:solidFill>
                            <a:schemeClr val="dk1"/>
                          </a:solidFill>
                          <a:latin typeface="Malgun Gothic"/>
                          <a:ea typeface="Malgun Gothic"/>
                          <a:cs typeface="Malgun Gothic"/>
                          <a:sym typeface="Malgun Gothic"/>
                        </a:rPr>
                        <a:t>기존 5개가 등록되어있는 상태에서 등록 클릭 시 불가 메시지 출력 후 거부 alert</a:t>
                      </a:r>
                      <a:endParaRPr b="0" sz="80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수정 클릭 시 공지사항 수정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삭제 선택 시 confirm 창 띄우고 확인 시 글 삭제 후 리스트로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425" name="Google Shape;1425;p39"/>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Malgun Gothic"/>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graphicFrame>
        <p:nvGraphicFramePr>
          <p:cNvPr id="1426" name="Google Shape;1426;p39"/>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1427" name="Google Shape;1427;p39"/>
          <p:cNvGraphicFramePr/>
          <p:nvPr/>
        </p:nvGraphicFramePr>
        <p:xfrm>
          <a:off x="47328" y="2420888"/>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428" name="Google Shape;1428;p39"/>
          <p:cNvGraphicFramePr/>
          <p:nvPr/>
        </p:nvGraphicFramePr>
        <p:xfrm>
          <a:off x="47328" y="3068960"/>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429" name="Google Shape;1429;p39"/>
          <p:cNvGraphicFramePr/>
          <p:nvPr/>
        </p:nvGraphicFramePr>
        <p:xfrm>
          <a:off x="47328" y="4653136"/>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1430" name="Google Shape;1430;p39"/>
          <p:cNvSpPr/>
          <p:nvPr/>
        </p:nvSpPr>
        <p:spPr>
          <a:xfrm>
            <a:off x="1631504" y="476672"/>
            <a:ext cx="6840760" cy="5976664"/>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1431" name="Google Shape;1431;p39"/>
          <p:cNvSpPr txBox="1"/>
          <p:nvPr/>
        </p:nvSpPr>
        <p:spPr>
          <a:xfrm>
            <a:off x="1703512" y="548680"/>
            <a:ext cx="2461276"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Malgun Gothic"/>
              <a:buNone/>
            </a:pPr>
            <a:r>
              <a:rPr b="0" i="0" lang="ko-KR" sz="1500" u="none" cap="none" strike="noStrike">
                <a:solidFill>
                  <a:srgbClr val="000000"/>
                </a:solidFill>
                <a:latin typeface="Malgun Gothic"/>
                <a:ea typeface="Malgun Gothic"/>
                <a:cs typeface="Malgun Gothic"/>
                <a:sym typeface="Malgun Gothic"/>
              </a:rPr>
              <a:t> 커뮤니티 상세페이지</a:t>
            </a:r>
            <a:endParaRPr b="0" i="0" sz="1500" u="none" cap="none" strike="noStrike">
              <a:solidFill>
                <a:srgbClr val="000000"/>
              </a:solidFill>
              <a:latin typeface="Malgun Gothic"/>
              <a:ea typeface="Malgun Gothic"/>
              <a:cs typeface="Malgun Gothic"/>
              <a:sym typeface="Malgun Gothic"/>
            </a:endParaRPr>
          </a:p>
        </p:txBody>
      </p:sp>
      <p:sp>
        <p:nvSpPr>
          <p:cNvPr id="1432" name="Google Shape;1432;p39"/>
          <p:cNvSpPr txBox="1"/>
          <p:nvPr/>
        </p:nvSpPr>
        <p:spPr>
          <a:xfrm>
            <a:off x="1728001" y="1080000"/>
            <a:ext cx="731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제목 :</a:t>
            </a:r>
            <a:endParaRPr b="0" i="0" sz="1200" u="none" cap="none" strike="noStrike">
              <a:solidFill>
                <a:srgbClr val="000000"/>
              </a:solidFill>
              <a:latin typeface="Malgun Gothic"/>
              <a:ea typeface="Malgun Gothic"/>
              <a:cs typeface="Malgun Gothic"/>
              <a:sym typeface="Malgun Gothic"/>
            </a:endParaRPr>
          </a:p>
        </p:txBody>
      </p:sp>
      <p:sp>
        <p:nvSpPr>
          <p:cNvPr id="1433" name="Google Shape;1433;p39"/>
          <p:cNvSpPr/>
          <p:nvPr/>
        </p:nvSpPr>
        <p:spPr>
          <a:xfrm>
            <a:off x="2423592" y="1124744"/>
            <a:ext cx="3312368" cy="211996"/>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공지사항 입니다.</a:t>
            </a:r>
            <a:endParaRPr b="0" i="0" sz="1300" u="none" cap="none" strike="noStrike">
              <a:solidFill>
                <a:srgbClr val="000000"/>
              </a:solidFill>
              <a:latin typeface="Malgun Gothic"/>
              <a:ea typeface="Malgun Gothic"/>
              <a:cs typeface="Malgun Gothic"/>
              <a:sym typeface="Malgun Gothic"/>
            </a:endParaRPr>
          </a:p>
        </p:txBody>
      </p:sp>
      <p:sp>
        <p:nvSpPr>
          <p:cNvPr id="1434" name="Google Shape;1434;p39"/>
          <p:cNvSpPr txBox="1"/>
          <p:nvPr/>
        </p:nvSpPr>
        <p:spPr>
          <a:xfrm>
            <a:off x="1741269" y="1787987"/>
            <a:ext cx="731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내용</a:t>
            </a:r>
            <a:endParaRPr b="0" i="0" sz="1200" u="none" cap="none" strike="noStrike">
              <a:solidFill>
                <a:srgbClr val="000000"/>
              </a:solidFill>
              <a:latin typeface="Malgun Gothic"/>
              <a:ea typeface="Malgun Gothic"/>
              <a:cs typeface="Malgun Gothic"/>
              <a:sym typeface="Malgun Gothic"/>
            </a:endParaRPr>
          </a:p>
        </p:txBody>
      </p:sp>
      <p:sp>
        <p:nvSpPr>
          <p:cNvPr id="1435" name="Google Shape;1435;p39"/>
          <p:cNvSpPr txBox="1"/>
          <p:nvPr/>
        </p:nvSpPr>
        <p:spPr>
          <a:xfrm>
            <a:off x="1741268" y="1434842"/>
            <a:ext cx="125838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고정 여부 :</a:t>
            </a:r>
            <a:endParaRPr b="0" i="0" sz="1200" u="none" cap="none" strike="noStrike">
              <a:solidFill>
                <a:srgbClr val="000000"/>
              </a:solidFill>
              <a:latin typeface="Malgun Gothic"/>
              <a:ea typeface="Malgun Gothic"/>
              <a:cs typeface="Malgun Gothic"/>
              <a:sym typeface="Malgun Gothic"/>
            </a:endParaRPr>
          </a:p>
        </p:txBody>
      </p:sp>
      <p:sp>
        <p:nvSpPr>
          <p:cNvPr id="1436" name="Google Shape;1436;p39"/>
          <p:cNvSpPr/>
          <p:nvPr/>
        </p:nvSpPr>
        <p:spPr>
          <a:xfrm>
            <a:off x="1744782" y="2132856"/>
            <a:ext cx="6511457" cy="1690625"/>
          </a:xfrm>
          <a:prstGeom prst="rect">
            <a:avLst/>
          </a:prstGeom>
          <a:solidFill>
            <a:schemeClr val="lt1"/>
          </a:solidFill>
          <a:ln cap="flat" cmpd="sng" w="12700">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공지사항 내용입니다.</a:t>
            </a:r>
            <a:endParaRPr b="0" i="0" sz="1300" u="none" cap="none" strike="noStrike">
              <a:solidFill>
                <a:srgbClr val="000000"/>
              </a:solidFill>
              <a:latin typeface="Malgun Gothic"/>
              <a:ea typeface="Malgun Gothic"/>
              <a:cs typeface="Malgun Gothic"/>
              <a:sym typeface="Malgun Gothic"/>
            </a:endParaRPr>
          </a:p>
        </p:txBody>
      </p:sp>
      <p:sp>
        <p:nvSpPr>
          <p:cNvPr id="1437" name="Google Shape;1437;p39"/>
          <p:cNvSpPr/>
          <p:nvPr/>
        </p:nvSpPr>
        <p:spPr>
          <a:xfrm>
            <a:off x="2682123" y="1481639"/>
            <a:ext cx="173518" cy="204976"/>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v</a:t>
            </a:r>
            <a:endParaRPr b="0" i="0" sz="1300" u="none" cap="none" strike="noStrike">
              <a:solidFill>
                <a:srgbClr val="000000"/>
              </a:solidFill>
              <a:latin typeface="Malgun Gothic"/>
              <a:ea typeface="Malgun Gothic"/>
              <a:cs typeface="Malgun Gothic"/>
              <a:sym typeface="Malgun Gothic"/>
            </a:endParaRPr>
          </a:p>
        </p:txBody>
      </p:sp>
      <p:sp>
        <p:nvSpPr>
          <p:cNvPr id="1438" name="Google Shape;1438;p39"/>
          <p:cNvSpPr/>
          <p:nvPr/>
        </p:nvSpPr>
        <p:spPr>
          <a:xfrm>
            <a:off x="1771659" y="6003192"/>
            <a:ext cx="939965" cy="289705"/>
          </a:xfrm>
          <a:prstGeom prst="rect">
            <a:avLst/>
          </a:prstGeom>
          <a:solidFill>
            <a:srgbClr val="F2F2F2"/>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수정</a:t>
            </a:r>
            <a:endParaRPr b="0" i="0" sz="1300" u="none" cap="none" strike="noStrike">
              <a:solidFill>
                <a:srgbClr val="000000"/>
              </a:solidFill>
              <a:latin typeface="Malgun Gothic"/>
              <a:ea typeface="Malgun Gothic"/>
              <a:cs typeface="Malgun Gothic"/>
              <a:sym typeface="Malgun Gothic"/>
            </a:endParaRPr>
          </a:p>
        </p:txBody>
      </p:sp>
      <p:sp>
        <p:nvSpPr>
          <p:cNvPr id="1439" name="Google Shape;1439;p39"/>
          <p:cNvSpPr/>
          <p:nvPr/>
        </p:nvSpPr>
        <p:spPr>
          <a:xfrm>
            <a:off x="2851779" y="6003192"/>
            <a:ext cx="939965" cy="289705"/>
          </a:xfrm>
          <a:prstGeom prst="rect">
            <a:avLst/>
          </a:prstGeom>
          <a:solidFill>
            <a:srgbClr val="F2F2F2"/>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삭제</a:t>
            </a:r>
            <a:endParaRPr b="0" i="0" sz="1300" u="none" cap="none" strike="noStrike">
              <a:solidFill>
                <a:srgbClr val="000000"/>
              </a:solidFill>
              <a:latin typeface="Malgun Gothic"/>
              <a:ea typeface="Malgun Gothic"/>
              <a:cs typeface="Malgun Gothic"/>
              <a:sym typeface="Malgun Gothic"/>
            </a:endParaRPr>
          </a:p>
        </p:txBody>
      </p:sp>
      <p:sp>
        <p:nvSpPr>
          <p:cNvPr id="1440" name="Google Shape;1440;p39"/>
          <p:cNvSpPr/>
          <p:nvPr/>
        </p:nvSpPr>
        <p:spPr>
          <a:xfrm>
            <a:off x="1663659" y="5895192"/>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1</a:t>
            </a:r>
            <a:endParaRPr b="0" i="0" sz="1200" u="none" cap="none" strike="noStrike">
              <a:solidFill>
                <a:srgbClr val="000000"/>
              </a:solidFill>
              <a:latin typeface="Malgun Gothic"/>
              <a:ea typeface="Malgun Gothic"/>
              <a:cs typeface="Malgun Gothic"/>
              <a:sym typeface="Malgun Gothic"/>
            </a:endParaRPr>
          </a:p>
        </p:txBody>
      </p:sp>
      <p:sp>
        <p:nvSpPr>
          <p:cNvPr id="1441" name="Google Shape;1441;p39"/>
          <p:cNvSpPr/>
          <p:nvPr/>
        </p:nvSpPr>
        <p:spPr>
          <a:xfrm>
            <a:off x="2783655" y="5877296"/>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2</a:t>
            </a:r>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t/>
            </a:r>
            <a:endParaRPr/>
          </a:p>
        </p:txBody>
      </p:sp>
      <p:sp>
        <p:nvSpPr>
          <p:cNvPr id="169" name="Google Shape;169;p4"/>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t/>
            </a:r>
            <a:endParaRPr/>
          </a:p>
        </p:txBody>
      </p:sp>
      <p:graphicFrame>
        <p:nvGraphicFramePr>
          <p:cNvPr id="170" name="Google Shape;170;p4"/>
          <p:cNvGraphicFramePr/>
          <p:nvPr/>
        </p:nvGraphicFramePr>
        <p:xfrm>
          <a:off x="9426011" y="846098"/>
          <a:ext cx="3000000" cy="3000000"/>
        </p:xfrm>
        <a:graphic>
          <a:graphicData uri="http://schemas.openxmlformats.org/drawingml/2006/table">
            <a:tbl>
              <a:tblPr>
                <a:noFill/>
                <a:tableStyleId>{81D93470-F048-4B08-959D-0C06B5963DD1}</a:tableStyleId>
              </a:tblPr>
              <a:tblGrid>
                <a:gridCol w="310150"/>
                <a:gridCol w="229287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lang="ko-KR" sz="1000" u="none" cap="none" strike="noStrike"/>
                        <a:t>대시보드 &gt; 종합대시보드 페이지</a:t>
                      </a:r>
                      <a:endParaRPr sz="10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주요 프로젝트 현황 아이콘 &gt; 대시보드 프로젝트별 페이지</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이슈 현황 pie chart &gt; 이슈 관리 페이지</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71" name="Google Shape;171;p4"/>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graphicFrame>
        <p:nvGraphicFramePr>
          <p:cNvPr id="172" name="Google Shape;172;p4"/>
          <p:cNvGraphicFramePr/>
          <p:nvPr/>
        </p:nvGraphicFramePr>
        <p:xfrm>
          <a:off x="1572427" y="1146954"/>
          <a:ext cx="3000000" cy="3000000"/>
        </p:xfrm>
        <a:graphic>
          <a:graphicData uri="http://schemas.openxmlformats.org/drawingml/2006/table">
            <a:tbl>
              <a:tblPr>
                <a:noFill/>
                <a:tableStyleId>{81D93470-F048-4B08-959D-0C06B5963DD1}</a:tableStyleId>
              </a:tblPr>
              <a:tblGrid>
                <a:gridCol w="3717425"/>
              </a:tblGrid>
              <a:tr h="399825">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프로젝트 수행 지표</a:t>
                      </a:r>
                      <a:endParaRPr sz="1400" u="none" cap="none" strike="noStrike"/>
                    </a:p>
                  </a:txBody>
                  <a:tcPr marT="45725" marB="45725" marR="91450" marL="91450"/>
                </a:tc>
              </a:tr>
              <a:tr h="832425">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팀      전체  시작전  정상  지연  완료  홀드</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ko-KR" sz="1400" u="none" cap="none" strike="noStrike"/>
                        <a:t>A팀     53       46      2       5      0      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ko-KR" sz="1400" u="none" cap="none" strike="noStrike"/>
                        <a:t>B팀     53       46      2       5      0      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ko-KR" sz="1400" u="none" cap="none" strike="noStrike"/>
                        <a:t>  </a:t>
                      </a:r>
                      <a:endParaRPr sz="1400" u="none" cap="none" strike="noStrike"/>
                    </a:p>
                  </a:txBody>
                  <a:tcPr marT="45725" marB="45725" marR="91450" marL="91450"/>
                </a:tc>
              </a:tr>
            </a:tbl>
          </a:graphicData>
        </a:graphic>
      </p:graphicFrame>
      <p:graphicFrame>
        <p:nvGraphicFramePr>
          <p:cNvPr id="173" name="Google Shape;173;p4"/>
          <p:cNvGraphicFramePr/>
          <p:nvPr/>
        </p:nvGraphicFramePr>
        <p:xfrm>
          <a:off x="1640793" y="2674835"/>
          <a:ext cx="3000000" cy="3000000"/>
        </p:xfrm>
        <a:graphic>
          <a:graphicData uri="http://schemas.openxmlformats.org/drawingml/2006/table">
            <a:tbl>
              <a:tblPr>
                <a:noFill/>
                <a:tableStyleId>{81D93470-F048-4B08-959D-0C06B5963DD1}</a:tableStyleId>
              </a:tblPr>
              <a:tblGrid>
                <a:gridCol w="7503200"/>
              </a:tblGrid>
              <a:tr h="384550">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주요 프로젝트 현황</a:t>
                      </a:r>
                      <a:endParaRPr sz="1400" u="none" cap="none" strike="noStrike"/>
                    </a:p>
                  </a:txBody>
                  <a:tcPr marT="45725" marB="45725" marR="91450" marL="91450"/>
                </a:tc>
              </a:tr>
              <a:tr h="1337925">
                <a:tc>
                  <a:txBody>
                    <a:bodyPr/>
                    <a:lstStyle/>
                    <a:p>
                      <a:pPr indent="0" lvl="0" marL="0" marR="0" rtl="0" algn="l">
                        <a:lnSpc>
                          <a:spcPct val="100000"/>
                        </a:lnSpc>
                        <a:spcBef>
                          <a:spcPts val="0"/>
                        </a:spcBef>
                        <a:spcAft>
                          <a:spcPts val="0"/>
                        </a:spcAft>
                        <a:buClr>
                          <a:srgbClr val="000000"/>
                        </a:buClr>
                        <a:buSzPts val="1200"/>
                        <a:buFont typeface="Arial"/>
                        <a:buNone/>
                      </a:pPr>
                      <a:r>
                        <a:rPr lang="ko-KR" sz="1200" u="none" cap="none" strike="noStrike"/>
                        <a:t>프로젝트명 프로젝트코드  프로젝트유형  PM  팀  진행상태  시작일  완료일 진척율(%)  산출물  이슈  상세</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A프로젝트   abc10090        선행개발   홍길동 a팀 시작전      2022-01-11      10           1      1    </a:t>
                      </a:r>
                      <a:r>
                        <a:rPr lang="ko-KR" sz="1000" u="none" cap="none" strike="noStrike"/>
                        <a:t>아이콘</a:t>
                      </a:r>
                      <a:endParaRPr sz="10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A프로젝트   abc10090        선행개발   홍길동 a팀 시작전      2022-01-11      10           1      1    </a:t>
                      </a:r>
                      <a:r>
                        <a:rPr lang="ko-KR" sz="800" u="none" cap="none" strike="noStrike"/>
                        <a:t>아이콘</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A프로젝트   abc10090        선행개발   홍길동 a팀 시작전      2022-01-11      10           1      1    </a:t>
                      </a:r>
                      <a:r>
                        <a:rPr lang="ko-KR" sz="800" u="none" cap="none" strike="noStrike"/>
                        <a:t>아이콘</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A프로젝트   abc10090        선행개발   홍길동 a팀 시작전      2022-01-11      10           1      1    </a:t>
                      </a:r>
                      <a:r>
                        <a:rPr lang="ko-KR" sz="800" u="none" cap="none" strike="noStrike"/>
                        <a:t>아이콘</a:t>
                      </a:r>
                      <a:endParaRPr sz="14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r>
            </a:tbl>
          </a:graphicData>
        </a:graphic>
      </p:graphicFrame>
      <p:sp>
        <p:nvSpPr>
          <p:cNvPr id="174" name="Google Shape;174;p4"/>
          <p:cNvSpPr/>
          <p:nvPr/>
        </p:nvSpPr>
        <p:spPr>
          <a:xfrm>
            <a:off x="4084890" y="1239139"/>
            <a:ext cx="931491" cy="136732"/>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rgbClr val="FFFFFF"/>
                </a:solidFill>
                <a:latin typeface="Arial"/>
                <a:ea typeface="Arial"/>
                <a:cs typeface="Arial"/>
                <a:sym typeface="Arial"/>
              </a:rPr>
              <a:t>연도 선택</a:t>
            </a:r>
            <a:endParaRPr b="0" i="0" sz="1400" u="none" cap="none" strike="noStrike">
              <a:solidFill>
                <a:srgbClr val="000000"/>
              </a:solidFill>
              <a:latin typeface="Arial"/>
              <a:ea typeface="Arial"/>
              <a:cs typeface="Arial"/>
              <a:sym typeface="Arial"/>
            </a:endParaRPr>
          </a:p>
        </p:txBody>
      </p:sp>
      <p:graphicFrame>
        <p:nvGraphicFramePr>
          <p:cNvPr id="175" name="Google Shape;175;p4"/>
          <p:cNvGraphicFramePr/>
          <p:nvPr/>
        </p:nvGraphicFramePr>
        <p:xfrm>
          <a:off x="5442247" y="1145135"/>
          <a:ext cx="3000000" cy="3000000"/>
        </p:xfrm>
        <a:graphic>
          <a:graphicData uri="http://schemas.openxmlformats.org/drawingml/2006/table">
            <a:tbl>
              <a:tblPr>
                <a:noFill/>
                <a:tableStyleId>{81D93470-F048-4B08-959D-0C06B5963DD1}</a:tableStyleId>
              </a:tblPr>
              <a:tblGrid>
                <a:gridCol w="3717425"/>
              </a:tblGrid>
              <a:tr h="399825">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프로젝트 비용 지표</a:t>
                      </a:r>
                      <a:endParaRPr sz="1400" u="none" cap="none" strike="noStrike"/>
                    </a:p>
                  </a:txBody>
                  <a:tcPr marT="45725" marB="45725" marR="91450" marL="91450"/>
                </a:tc>
              </a:tr>
              <a:tr h="832425">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팀      전체  시작전  정상  지연  완료  홀드</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ko-KR" sz="1400" u="none" cap="none" strike="noStrike"/>
                        <a:t>A팀     53       46      2       5      0      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ko-KR" sz="1400" u="none" cap="none" strike="noStrike"/>
                        <a:t>B팀     53       46      2       5      0      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ko-KR" sz="1400" u="none" cap="none" strike="noStrike"/>
                        <a:t>  </a:t>
                      </a:r>
                      <a:endParaRPr sz="1400" u="none" cap="none" strike="noStrike"/>
                    </a:p>
                  </a:txBody>
                  <a:tcPr marT="45725" marB="45725" marR="91450" marL="91450"/>
                </a:tc>
              </a:tr>
            </a:tbl>
          </a:graphicData>
        </a:graphic>
      </p:graphicFrame>
      <p:sp>
        <p:nvSpPr>
          <p:cNvPr id="176" name="Google Shape;176;p4"/>
          <p:cNvSpPr/>
          <p:nvPr/>
        </p:nvSpPr>
        <p:spPr>
          <a:xfrm>
            <a:off x="7988893" y="1254807"/>
            <a:ext cx="931491" cy="136732"/>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rgbClr val="FFFFFF"/>
                </a:solidFill>
                <a:latin typeface="Arial"/>
                <a:ea typeface="Arial"/>
                <a:cs typeface="Arial"/>
                <a:sym typeface="Arial"/>
              </a:rPr>
              <a:t>연도 선택</a:t>
            </a:r>
            <a:endParaRPr b="0" i="0" sz="1400" u="none" cap="none" strike="noStrike">
              <a:solidFill>
                <a:srgbClr val="000000"/>
              </a:solidFill>
              <a:latin typeface="Arial"/>
              <a:ea typeface="Arial"/>
              <a:cs typeface="Arial"/>
              <a:sym typeface="Arial"/>
            </a:endParaRPr>
          </a:p>
        </p:txBody>
      </p:sp>
      <p:sp>
        <p:nvSpPr>
          <p:cNvPr id="177" name="Google Shape;177;p4"/>
          <p:cNvSpPr/>
          <p:nvPr/>
        </p:nvSpPr>
        <p:spPr>
          <a:xfrm>
            <a:off x="8082897" y="2767412"/>
            <a:ext cx="931491" cy="136732"/>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rgbClr val="FFFFFF"/>
                </a:solidFill>
                <a:latin typeface="Arial"/>
                <a:ea typeface="Arial"/>
                <a:cs typeface="Arial"/>
                <a:sym typeface="Arial"/>
              </a:rPr>
              <a:t>팀 선택</a:t>
            </a:r>
            <a:endParaRPr b="0" i="0" sz="1400" u="none" cap="none" strike="noStrike">
              <a:solidFill>
                <a:srgbClr val="000000"/>
              </a:solidFill>
              <a:latin typeface="Arial"/>
              <a:ea typeface="Arial"/>
              <a:cs typeface="Arial"/>
              <a:sym typeface="Arial"/>
            </a:endParaRPr>
          </a:p>
        </p:txBody>
      </p:sp>
      <p:sp>
        <p:nvSpPr>
          <p:cNvPr id="178" name="Google Shape;178;p4"/>
          <p:cNvSpPr/>
          <p:nvPr/>
        </p:nvSpPr>
        <p:spPr>
          <a:xfrm>
            <a:off x="6886487" y="2767412"/>
            <a:ext cx="931491" cy="136732"/>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rgbClr val="FFFFFF"/>
                </a:solidFill>
                <a:latin typeface="Arial"/>
                <a:ea typeface="Arial"/>
                <a:cs typeface="Arial"/>
                <a:sym typeface="Arial"/>
              </a:rPr>
              <a:t>상태 선택</a:t>
            </a:r>
            <a:endParaRPr b="0" i="0" sz="1400" u="none" cap="none" strike="noStrike">
              <a:solidFill>
                <a:srgbClr val="000000"/>
              </a:solidFill>
              <a:latin typeface="Arial"/>
              <a:ea typeface="Arial"/>
              <a:cs typeface="Arial"/>
              <a:sym typeface="Arial"/>
            </a:endParaRPr>
          </a:p>
        </p:txBody>
      </p:sp>
      <p:sp>
        <p:nvSpPr>
          <p:cNvPr id="179" name="Google Shape;179;p4"/>
          <p:cNvSpPr/>
          <p:nvPr/>
        </p:nvSpPr>
        <p:spPr>
          <a:xfrm>
            <a:off x="5758442" y="2767412"/>
            <a:ext cx="931491" cy="136732"/>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rgbClr val="FFFFFF"/>
                </a:solidFill>
                <a:latin typeface="Arial"/>
                <a:ea typeface="Arial"/>
                <a:cs typeface="Arial"/>
                <a:sym typeface="Arial"/>
              </a:rPr>
              <a:t>연도 선택</a:t>
            </a:r>
            <a:endParaRPr b="0" i="0" sz="1400" u="none" cap="none" strike="noStrike">
              <a:solidFill>
                <a:srgbClr val="000000"/>
              </a:solidFill>
              <a:latin typeface="Arial"/>
              <a:ea typeface="Arial"/>
              <a:cs typeface="Arial"/>
              <a:sym typeface="Arial"/>
            </a:endParaRPr>
          </a:p>
        </p:txBody>
      </p:sp>
      <p:graphicFrame>
        <p:nvGraphicFramePr>
          <p:cNvPr id="180" name="Google Shape;180;p4"/>
          <p:cNvGraphicFramePr/>
          <p:nvPr/>
        </p:nvGraphicFramePr>
        <p:xfrm>
          <a:off x="1640793" y="4478388"/>
          <a:ext cx="3000000" cy="3000000"/>
        </p:xfrm>
        <a:graphic>
          <a:graphicData uri="http://schemas.openxmlformats.org/drawingml/2006/table">
            <a:tbl>
              <a:tblPr>
                <a:noFill/>
                <a:tableStyleId>{81D93470-F048-4B08-959D-0C06B5963DD1}</a:tableStyleId>
              </a:tblPr>
              <a:tblGrid>
                <a:gridCol w="3717425"/>
              </a:tblGrid>
              <a:tr h="392725">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이슈 현황</a:t>
                      </a:r>
                      <a:endParaRPr sz="1400" u="none" cap="none" strike="noStrike"/>
                    </a:p>
                  </a:txBody>
                  <a:tcPr marT="45725" marB="45725" marR="91450" marL="91450"/>
                </a:tc>
              </a:tr>
              <a:tr h="1573150">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  </a:t>
                      </a:r>
                      <a:endParaRPr sz="1400" u="none" cap="none" strike="noStrike"/>
                    </a:p>
                  </a:txBody>
                  <a:tcPr marT="45725" marB="45725" marR="91450" marL="91450"/>
                </a:tc>
              </a:tr>
            </a:tbl>
          </a:graphicData>
        </a:graphic>
      </p:graphicFrame>
      <p:graphicFrame>
        <p:nvGraphicFramePr>
          <p:cNvPr id="181" name="Google Shape;181;p4"/>
          <p:cNvGraphicFramePr/>
          <p:nvPr/>
        </p:nvGraphicFramePr>
        <p:xfrm>
          <a:off x="5493521" y="4472239"/>
          <a:ext cx="3000000" cy="3000000"/>
        </p:xfrm>
        <a:graphic>
          <a:graphicData uri="http://schemas.openxmlformats.org/drawingml/2006/table">
            <a:tbl>
              <a:tblPr>
                <a:noFill/>
                <a:tableStyleId>{81D93470-F048-4B08-959D-0C06B5963DD1}</a:tableStyleId>
              </a:tblPr>
              <a:tblGrid>
                <a:gridCol w="3667575"/>
              </a:tblGrid>
              <a:tr h="415400">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월별 프로젝트</a:t>
                      </a:r>
                      <a:endParaRPr sz="1400" u="none" cap="none" strike="noStrike"/>
                    </a:p>
                  </a:txBody>
                  <a:tcPr marT="45725" marB="45725" marR="91450" marL="91450"/>
                </a:tc>
              </a:tr>
              <a:tr h="1572975">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  </a:t>
                      </a:r>
                      <a:endParaRPr sz="1400" u="none" cap="none" strike="noStrike"/>
                    </a:p>
                  </a:txBody>
                  <a:tcPr marT="45725" marB="45725" marR="91450" marL="91450"/>
                </a:tc>
              </a:tr>
            </a:tbl>
          </a:graphicData>
        </a:graphic>
      </p:graphicFrame>
      <p:sp>
        <p:nvSpPr>
          <p:cNvPr id="182" name="Google Shape;182;p4"/>
          <p:cNvSpPr/>
          <p:nvPr/>
        </p:nvSpPr>
        <p:spPr>
          <a:xfrm>
            <a:off x="4550635" y="4554196"/>
            <a:ext cx="720696" cy="20367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rgbClr val="FFFFFF"/>
                </a:solidFill>
                <a:latin typeface="Arial"/>
                <a:ea typeface="Arial"/>
                <a:cs typeface="Arial"/>
                <a:sym typeface="Arial"/>
              </a:rPr>
              <a:t>구분별</a:t>
            </a:r>
            <a:endParaRPr b="0" i="0" sz="1200" u="none" cap="none" strike="noStrike">
              <a:solidFill>
                <a:srgbClr val="FFFFFF"/>
              </a:solidFill>
              <a:latin typeface="Arial"/>
              <a:ea typeface="Arial"/>
              <a:cs typeface="Arial"/>
              <a:sym typeface="Arial"/>
            </a:endParaRPr>
          </a:p>
        </p:txBody>
      </p:sp>
      <p:sp>
        <p:nvSpPr>
          <p:cNvPr id="183" name="Google Shape;183;p4"/>
          <p:cNvSpPr/>
          <p:nvPr/>
        </p:nvSpPr>
        <p:spPr>
          <a:xfrm>
            <a:off x="7886343" y="4577696"/>
            <a:ext cx="1214928" cy="180173"/>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rgbClr val="FFFFFF"/>
                </a:solidFill>
                <a:latin typeface="Arial"/>
                <a:ea typeface="Arial"/>
                <a:cs typeface="Arial"/>
                <a:sym typeface="Arial"/>
              </a:rPr>
              <a:t>개발유형 선택</a:t>
            </a:r>
            <a:endParaRPr b="0" i="0" sz="1200" u="none" cap="none" strike="noStrike">
              <a:solidFill>
                <a:srgbClr val="FFFFFF"/>
              </a:solidFill>
              <a:latin typeface="Arial"/>
              <a:ea typeface="Arial"/>
              <a:cs typeface="Arial"/>
              <a:sym typeface="Arial"/>
            </a:endParaRPr>
          </a:p>
        </p:txBody>
      </p:sp>
      <p:sp>
        <p:nvSpPr>
          <p:cNvPr id="184" name="Google Shape;184;p4"/>
          <p:cNvSpPr/>
          <p:nvPr/>
        </p:nvSpPr>
        <p:spPr>
          <a:xfrm>
            <a:off x="3724542" y="4552059"/>
            <a:ext cx="720696" cy="20367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rgbClr val="FFFFFF"/>
                </a:solidFill>
                <a:latin typeface="Arial"/>
                <a:ea typeface="Arial"/>
                <a:cs typeface="Arial"/>
                <a:sym typeface="Arial"/>
              </a:rPr>
              <a:t>상태별</a:t>
            </a:r>
            <a:endParaRPr b="0" i="0" sz="1200" u="none" cap="none" strike="noStrike">
              <a:solidFill>
                <a:srgbClr val="FFFFFF"/>
              </a:solidFill>
              <a:latin typeface="Arial"/>
              <a:ea typeface="Arial"/>
              <a:cs typeface="Arial"/>
              <a:sym typeface="Arial"/>
            </a:endParaRPr>
          </a:p>
        </p:txBody>
      </p:sp>
      <p:pic>
        <p:nvPicPr>
          <p:cNvPr id="185" name="Google Shape;185;p4"/>
          <p:cNvPicPr preferRelativeResize="0"/>
          <p:nvPr/>
        </p:nvPicPr>
        <p:blipFill rotWithShape="1">
          <a:blip r:embed="rId3">
            <a:alphaModFix/>
          </a:blip>
          <a:srcRect b="10306" l="31435" r="47466" t="57649"/>
          <a:stretch/>
        </p:blipFill>
        <p:spPr>
          <a:xfrm>
            <a:off x="2613590" y="4925176"/>
            <a:ext cx="1823102" cy="1460928"/>
          </a:xfrm>
          <a:prstGeom prst="rect">
            <a:avLst/>
          </a:prstGeom>
          <a:noFill/>
          <a:ln>
            <a:noFill/>
          </a:ln>
        </p:spPr>
      </p:pic>
      <p:pic>
        <p:nvPicPr>
          <p:cNvPr id="186" name="Google Shape;186;p4"/>
          <p:cNvPicPr preferRelativeResize="0"/>
          <p:nvPr/>
        </p:nvPicPr>
        <p:blipFill rotWithShape="1">
          <a:blip r:embed="rId3">
            <a:alphaModFix/>
          </a:blip>
          <a:srcRect b="9494" l="60067" r="4843" t="54137"/>
          <a:stretch/>
        </p:blipFill>
        <p:spPr>
          <a:xfrm>
            <a:off x="6070007" y="4953987"/>
            <a:ext cx="2564449" cy="1403307"/>
          </a:xfrm>
          <a:prstGeom prst="rect">
            <a:avLst/>
          </a:prstGeom>
          <a:noFill/>
          <a:ln>
            <a:noFill/>
          </a:ln>
        </p:spPr>
      </p:pic>
      <p:sp>
        <p:nvSpPr>
          <p:cNvPr id="187" name="Google Shape;187;p4"/>
          <p:cNvSpPr/>
          <p:nvPr/>
        </p:nvSpPr>
        <p:spPr>
          <a:xfrm>
            <a:off x="1553909" y="555476"/>
            <a:ext cx="7547361" cy="44451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88" name="Google Shape;188;p4"/>
          <p:cNvSpPr txBox="1"/>
          <p:nvPr/>
        </p:nvSpPr>
        <p:spPr>
          <a:xfrm>
            <a:off x="1649338" y="623842"/>
            <a:ext cx="147348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ko-KR" sz="1600" u="none" cap="none" strike="noStrike">
                <a:solidFill>
                  <a:srgbClr val="FFFFFF"/>
                </a:solidFill>
                <a:latin typeface="Arial"/>
                <a:ea typeface="Arial"/>
                <a:cs typeface="Arial"/>
                <a:sym typeface="Arial"/>
              </a:rPr>
              <a:t>종합 대시보드</a:t>
            </a:r>
            <a:endParaRPr b="0" i="0" sz="1600" u="none" cap="none" strike="noStrike">
              <a:solidFill>
                <a:srgbClr val="FFFFFF"/>
              </a:solidFill>
              <a:latin typeface="Arial"/>
              <a:ea typeface="Arial"/>
              <a:cs typeface="Arial"/>
              <a:sym typeface="Arial"/>
            </a:endParaRPr>
          </a:p>
        </p:txBody>
      </p:sp>
      <p:graphicFrame>
        <p:nvGraphicFramePr>
          <p:cNvPr id="189" name="Google Shape;189;p4"/>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190" name="Google Shape;190;p4"/>
          <p:cNvGraphicFramePr/>
          <p:nvPr/>
        </p:nvGraphicFramePr>
        <p:xfrm>
          <a:off x="47328" y="2708920"/>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Arial"/>
                          <a:ea typeface="Arial"/>
                          <a:cs typeface="Arial"/>
                          <a:sym typeface="Arial"/>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91" name="Google Shape;191;p4"/>
          <p:cNvGraphicFramePr/>
          <p:nvPr/>
        </p:nvGraphicFramePr>
        <p:xfrm>
          <a:off x="47328" y="3679221"/>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92" name="Google Shape;192;p4"/>
          <p:cNvGraphicFramePr/>
          <p:nvPr/>
        </p:nvGraphicFramePr>
        <p:xfrm>
          <a:off x="47328" y="5263397"/>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5" name="Shape 1445"/>
        <p:cNvGrpSpPr/>
        <p:nvPr/>
      </p:nvGrpSpPr>
      <p:grpSpPr>
        <a:xfrm>
          <a:off x="0" y="0"/>
          <a:ext cx="0" cy="0"/>
          <a:chOff x="0" y="0"/>
          <a:chExt cx="0" cy="0"/>
        </a:xfrm>
      </p:grpSpPr>
      <p:sp>
        <p:nvSpPr>
          <p:cNvPr id="1446" name="Google Shape;1446;p40"/>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등록</a:t>
            </a:r>
            <a:endParaRPr/>
          </a:p>
        </p:txBody>
      </p:sp>
      <p:sp>
        <p:nvSpPr>
          <p:cNvPr id="1447" name="Google Shape;1447;p40"/>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센터 &gt; 프로젝트 등록</a:t>
            </a:r>
            <a:endParaRPr/>
          </a:p>
        </p:txBody>
      </p:sp>
      <p:graphicFrame>
        <p:nvGraphicFramePr>
          <p:cNvPr id="1448" name="Google Shape;1448;p40"/>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제목은 필수 항목</a:t>
                      </a:r>
                      <a:endParaRPr b="0" sz="8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고정 여부 는 체크박스</a:t>
                      </a:r>
                      <a:endParaRPr b="0" sz="8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i="0" lang="ko-KR" sz="800" u="none" cap="none" strike="noStrike">
                          <a:solidFill>
                            <a:schemeClr val="dk1"/>
                          </a:solidFill>
                          <a:latin typeface="Malgun Gothic"/>
                          <a:ea typeface="Malgun Gothic"/>
                          <a:cs typeface="Malgun Gothic"/>
                          <a:sym typeface="Malgun Gothic"/>
                        </a:rPr>
                        <a:t>최상단 고정 게시글은 최대 5개까지 가능</a:t>
                      </a:r>
                      <a:endParaRPr b="0" i="0" sz="8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i="0" lang="ko-KR" sz="800" u="none" cap="none" strike="noStrike">
                          <a:solidFill>
                            <a:schemeClr val="dk1"/>
                          </a:solidFill>
                          <a:latin typeface="Malgun Gothic"/>
                          <a:ea typeface="Malgun Gothic"/>
                          <a:cs typeface="Malgun Gothic"/>
                          <a:sym typeface="Malgun Gothic"/>
                        </a:rPr>
                        <a:t>기존 5개가 등록되어있는 상태에서 등록 클릭 시 불가 메시지 출력 후 거부 alert</a:t>
                      </a:r>
                      <a:endParaRPr b="0" sz="80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i="0" lang="ko-KR" sz="850" u="none" cap="none" strike="noStrike">
                          <a:solidFill>
                            <a:schemeClr val="dk1"/>
                          </a:solidFill>
                          <a:latin typeface="Malgun Gothic"/>
                          <a:ea typeface="Malgun Gothic"/>
                          <a:cs typeface="Malgun Gothic"/>
                          <a:sym typeface="Malgun Gothic"/>
                        </a:rPr>
                        <a:t>100자 이내</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i="0" lang="ko-KR" sz="850" u="none" cap="none" strike="noStrike">
                          <a:solidFill>
                            <a:schemeClr val="dk1"/>
                          </a:solidFill>
                          <a:latin typeface="Malgun Gothic"/>
                          <a:ea typeface="Malgun Gothic"/>
                          <a:cs typeface="Malgun Gothic"/>
                          <a:sym typeface="Malgun Gothic"/>
                        </a:rPr>
                        <a:t>2000자 이내</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등록 클릭 시 글이 등록되고 커뮤니티 리스트로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취소 클릭 시 커뮤니티 리스트로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449" name="Google Shape;1449;p40"/>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Malgun Gothic"/>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graphicFrame>
        <p:nvGraphicFramePr>
          <p:cNvPr id="1450" name="Google Shape;1450;p40"/>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1451" name="Google Shape;1451;p40"/>
          <p:cNvGraphicFramePr/>
          <p:nvPr/>
        </p:nvGraphicFramePr>
        <p:xfrm>
          <a:off x="47328" y="2420888"/>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452" name="Google Shape;1452;p40"/>
          <p:cNvGraphicFramePr/>
          <p:nvPr/>
        </p:nvGraphicFramePr>
        <p:xfrm>
          <a:off x="47328" y="3068960"/>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453" name="Google Shape;1453;p40"/>
          <p:cNvGraphicFramePr/>
          <p:nvPr/>
        </p:nvGraphicFramePr>
        <p:xfrm>
          <a:off x="47328" y="4653136"/>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1454" name="Google Shape;1454;p40"/>
          <p:cNvSpPr/>
          <p:nvPr/>
        </p:nvSpPr>
        <p:spPr>
          <a:xfrm>
            <a:off x="1631504" y="476672"/>
            <a:ext cx="6840760" cy="5976664"/>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1455" name="Google Shape;1455;p40"/>
          <p:cNvSpPr txBox="1"/>
          <p:nvPr/>
        </p:nvSpPr>
        <p:spPr>
          <a:xfrm>
            <a:off x="1703512" y="548680"/>
            <a:ext cx="187220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Malgun Gothic"/>
              <a:buNone/>
            </a:pPr>
            <a:r>
              <a:rPr b="0" i="0" lang="ko-KR" sz="1500" u="none" cap="none" strike="noStrike">
                <a:solidFill>
                  <a:srgbClr val="000000"/>
                </a:solidFill>
                <a:latin typeface="Malgun Gothic"/>
                <a:ea typeface="Malgun Gothic"/>
                <a:cs typeface="Malgun Gothic"/>
                <a:sym typeface="Malgun Gothic"/>
              </a:rPr>
              <a:t> 커뮤니티 등록</a:t>
            </a:r>
            <a:endParaRPr b="0" i="0" sz="1500" u="none" cap="none" strike="noStrike">
              <a:solidFill>
                <a:srgbClr val="000000"/>
              </a:solidFill>
              <a:latin typeface="Malgun Gothic"/>
              <a:ea typeface="Malgun Gothic"/>
              <a:cs typeface="Malgun Gothic"/>
              <a:sym typeface="Malgun Gothic"/>
            </a:endParaRPr>
          </a:p>
        </p:txBody>
      </p:sp>
      <p:sp>
        <p:nvSpPr>
          <p:cNvPr id="1456" name="Google Shape;1456;p40"/>
          <p:cNvSpPr txBox="1"/>
          <p:nvPr/>
        </p:nvSpPr>
        <p:spPr>
          <a:xfrm>
            <a:off x="1728001" y="1080000"/>
            <a:ext cx="731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제목 :</a:t>
            </a:r>
            <a:endParaRPr b="0" i="0" sz="1200" u="none" cap="none" strike="noStrike">
              <a:solidFill>
                <a:srgbClr val="000000"/>
              </a:solidFill>
              <a:latin typeface="Malgun Gothic"/>
              <a:ea typeface="Malgun Gothic"/>
              <a:cs typeface="Malgun Gothic"/>
              <a:sym typeface="Malgun Gothic"/>
            </a:endParaRPr>
          </a:p>
        </p:txBody>
      </p:sp>
      <p:sp>
        <p:nvSpPr>
          <p:cNvPr id="1457" name="Google Shape;1457;p40"/>
          <p:cNvSpPr/>
          <p:nvPr/>
        </p:nvSpPr>
        <p:spPr>
          <a:xfrm>
            <a:off x="2423592" y="1124744"/>
            <a:ext cx="3312368" cy="211996"/>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공지사항 입니다.</a:t>
            </a:r>
            <a:endParaRPr b="0" i="0" sz="1300" u="none" cap="none" strike="noStrike">
              <a:solidFill>
                <a:srgbClr val="000000"/>
              </a:solidFill>
              <a:latin typeface="Malgun Gothic"/>
              <a:ea typeface="Malgun Gothic"/>
              <a:cs typeface="Malgun Gothic"/>
              <a:sym typeface="Malgun Gothic"/>
            </a:endParaRPr>
          </a:p>
        </p:txBody>
      </p:sp>
      <p:sp>
        <p:nvSpPr>
          <p:cNvPr id="1458" name="Google Shape;1458;p40"/>
          <p:cNvSpPr txBox="1"/>
          <p:nvPr/>
        </p:nvSpPr>
        <p:spPr>
          <a:xfrm>
            <a:off x="1741269" y="1787987"/>
            <a:ext cx="731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내용</a:t>
            </a:r>
            <a:endParaRPr b="0" i="0" sz="1200" u="none" cap="none" strike="noStrike">
              <a:solidFill>
                <a:srgbClr val="000000"/>
              </a:solidFill>
              <a:latin typeface="Malgun Gothic"/>
              <a:ea typeface="Malgun Gothic"/>
              <a:cs typeface="Malgun Gothic"/>
              <a:sym typeface="Malgun Gothic"/>
            </a:endParaRPr>
          </a:p>
        </p:txBody>
      </p:sp>
      <p:sp>
        <p:nvSpPr>
          <p:cNvPr id="1459" name="Google Shape;1459;p40"/>
          <p:cNvSpPr txBox="1"/>
          <p:nvPr/>
        </p:nvSpPr>
        <p:spPr>
          <a:xfrm>
            <a:off x="1741268" y="1434842"/>
            <a:ext cx="125838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고정 여부 :</a:t>
            </a:r>
            <a:endParaRPr b="0" i="0" sz="1200" u="none" cap="none" strike="noStrike">
              <a:solidFill>
                <a:srgbClr val="000000"/>
              </a:solidFill>
              <a:latin typeface="Malgun Gothic"/>
              <a:ea typeface="Malgun Gothic"/>
              <a:cs typeface="Malgun Gothic"/>
              <a:sym typeface="Malgun Gothic"/>
            </a:endParaRPr>
          </a:p>
        </p:txBody>
      </p:sp>
      <p:sp>
        <p:nvSpPr>
          <p:cNvPr id="1460" name="Google Shape;1460;p40"/>
          <p:cNvSpPr/>
          <p:nvPr/>
        </p:nvSpPr>
        <p:spPr>
          <a:xfrm>
            <a:off x="1744782" y="2132856"/>
            <a:ext cx="6511457" cy="1690625"/>
          </a:xfrm>
          <a:prstGeom prst="rect">
            <a:avLst/>
          </a:prstGeom>
          <a:solidFill>
            <a:schemeClr val="lt1"/>
          </a:solidFill>
          <a:ln cap="flat" cmpd="sng" w="12700">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공지사항 내용입니다.</a:t>
            </a:r>
            <a:endParaRPr b="0" i="0" sz="1300" u="none" cap="none" strike="noStrike">
              <a:solidFill>
                <a:srgbClr val="000000"/>
              </a:solidFill>
              <a:latin typeface="Malgun Gothic"/>
              <a:ea typeface="Malgun Gothic"/>
              <a:cs typeface="Malgun Gothic"/>
              <a:sym typeface="Malgun Gothic"/>
            </a:endParaRPr>
          </a:p>
        </p:txBody>
      </p:sp>
      <p:sp>
        <p:nvSpPr>
          <p:cNvPr id="1461" name="Google Shape;1461;p40"/>
          <p:cNvSpPr/>
          <p:nvPr/>
        </p:nvSpPr>
        <p:spPr>
          <a:xfrm>
            <a:off x="2682123" y="1481639"/>
            <a:ext cx="173518" cy="204976"/>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v</a:t>
            </a:r>
            <a:endParaRPr b="0" i="0" sz="1300" u="none" cap="none" strike="noStrike">
              <a:solidFill>
                <a:srgbClr val="000000"/>
              </a:solidFill>
              <a:latin typeface="Malgun Gothic"/>
              <a:ea typeface="Malgun Gothic"/>
              <a:cs typeface="Malgun Gothic"/>
              <a:sym typeface="Malgun Gothic"/>
            </a:endParaRPr>
          </a:p>
        </p:txBody>
      </p:sp>
      <p:sp>
        <p:nvSpPr>
          <p:cNvPr id="1462" name="Google Shape;1462;p40"/>
          <p:cNvSpPr/>
          <p:nvPr/>
        </p:nvSpPr>
        <p:spPr>
          <a:xfrm>
            <a:off x="1771659" y="6003192"/>
            <a:ext cx="939965" cy="289705"/>
          </a:xfrm>
          <a:prstGeom prst="rect">
            <a:avLst/>
          </a:prstGeom>
          <a:solidFill>
            <a:srgbClr val="F2F2F2"/>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등록</a:t>
            </a:r>
            <a:endParaRPr b="0" i="0" sz="1300" u="none" cap="none" strike="noStrike">
              <a:solidFill>
                <a:srgbClr val="000000"/>
              </a:solidFill>
              <a:latin typeface="Malgun Gothic"/>
              <a:ea typeface="Malgun Gothic"/>
              <a:cs typeface="Malgun Gothic"/>
              <a:sym typeface="Malgun Gothic"/>
            </a:endParaRPr>
          </a:p>
        </p:txBody>
      </p:sp>
      <p:sp>
        <p:nvSpPr>
          <p:cNvPr id="1463" name="Google Shape;1463;p40"/>
          <p:cNvSpPr/>
          <p:nvPr/>
        </p:nvSpPr>
        <p:spPr>
          <a:xfrm>
            <a:off x="2851779" y="6003192"/>
            <a:ext cx="939965" cy="289705"/>
          </a:xfrm>
          <a:prstGeom prst="rect">
            <a:avLst/>
          </a:prstGeom>
          <a:solidFill>
            <a:srgbClr val="F2F2F2"/>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취소</a:t>
            </a:r>
            <a:endParaRPr b="0" i="0" sz="1300" u="none" cap="none" strike="noStrike">
              <a:solidFill>
                <a:srgbClr val="000000"/>
              </a:solidFill>
              <a:latin typeface="Malgun Gothic"/>
              <a:ea typeface="Malgun Gothic"/>
              <a:cs typeface="Malgun Gothic"/>
              <a:sym typeface="Malgun Gothic"/>
            </a:endParaRPr>
          </a:p>
        </p:txBody>
      </p:sp>
      <p:sp>
        <p:nvSpPr>
          <p:cNvPr id="1464" name="Google Shape;1464;p40"/>
          <p:cNvSpPr/>
          <p:nvPr/>
        </p:nvSpPr>
        <p:spPr>
          <a:xfrm>
            <a:off x="2328149" y="99859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1</a:t>
            </a:r>
            <a:endParaRPr b="0" i="0" sz="1200" u="none" cap="none" strike="noStrike">
              <a:solidFill>
                <a:srgbClr val="000000"/>
              </a:solidFill>
              <a:latin typeface="Malgun Gothic"/>
              <a:ea typeface="Malgun Gothic"/>
              <a:cs typeface="Malgun Gothic"/>
              <a:sym typeface="Malgun Gothic"/>
            </a:endParaRPr>
          </a:p>
        </p:txBody>
      </p:sp>
      <p:sp>
        <p:nvSpPr>
          <p:cNvPr id="1465" name="Google Shape;1465;p40"/>
          <p:cNvSpPr/>
          <p:nvPr/>
        </p:nvSpPr>
        <p:spPr>
          <a:xfrm>
            <a:off x="1671454" y="1985222"/>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2</a:t>
            </a:r>
            <a:endParaRPr b="0" i="0" sz="1200" u="none" cap="none" strike="noStrike">
              <a:solidFill>
                <a:srgbClr val="000000"/>
              </a:solidFill>
              <a:latin typeface="Malgun Gothic"/>
              <a:ea typeface="Malgun Gothic"/>
              <a:cs typeface="Malgun Gothic"/>
              <a:sym typeface="Malgun Gothic"/>
            </a:endParaRPr>
          </a:p>
        </p:txBody>
      </p:sp>
      <p:sp>
        <p:nvSpPr>
          <p:cNvPr id="1466" name="Google Shape;1466;p40"/>
          <p:cNvSpPr/>
          <p:nvPr/>
        </p:nvSpPr>
        <p:spPr>
          <a:xfrm>
            <a:off x="1663659" y="5895192"/>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3</a:t>
            </a:r>
            <a:endParaRPr b="0" i="0" sz="1200" u="none" cap="none" strike="noStrike">
              <a:solidFill>
                <a:srgbClr val="000000"/>
              </a:solidFill>
              <a:latin typeface="Malgun Gothic"/>
              <a:ea typeface="Malgun Gothic"/>
              <a:cs typeface="Malgun Gothic"/>
              <a:sym typeface="Malgun Gothic"/>
            </a:endParaRPr>
          </a:p>
        </p:txBody>
      </p:sp>
      <p:sp>
        <p:nvSpPr>
          <p:cNvPr id="1467" name="Google Shape;1467;p40"/>
          <p:cNvSpPr/>
          <p:nvPr/>
        </p:nvSpPr>
        <p:spPr>
          <a:xfrm>
            <a:off x="2783655" y="5877296"/>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4</a:t>
            </a:r>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41"/>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등록</a:t>
            </a:r>
            <a:endParaRPr/>
          </a:p>
        </p:txBody>
      </p:sp>
      <p:sp>
        <p:nvSpPr>
          <p:cNvPr id="1473" name="Google Shape;1473;p41"/>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센터 &gt; 프로젝트 등록</a:t>
            </a:r>
            <a:endParaRPr/>
          </a:p>
        </p:txBody>
      </p:sp>
      <p:graphicFrame>
        <p:nvGraphicFramePr>
          <p:cNvPr id="1474" name="Google Shape;1474;p41"/>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제목은 필수 항목</a:t>
                      </a:r>
                      <a:endParaRPr b="0" sz="8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고정 여부 는 체크박스</a:t>
                      </a:r>
                      <a:endParaRPr b="0" sz="8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i="0" lang="ko-KR" sz="800" u="none" cap="none" strike="noStrike">
                          <a:solidFill>
                            <a:schemeClr val="dk1"/>
                          </a:solidFill>
                          <a:latin typeface="Malgun Gothic"/>
                          <a:ea typeface="Malgun Gothic"/>
                          <a:cs typeface="Malgun Gothic"/>
                          <a:sym typeface="Malgun Gothic"/>
                        </a:rPr>
                        <a:t>최상단 고정 게시글은 최대 5개까지 가능</a:t>
                      </a:r>
                      <a:endParaRPr b="0" i="0" sz="8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i="0" lang="ko-KR" sz="800" u="none" cap="none" strike="noStrike">
                          <a:solidFill>
                            <a:schemeClr val="dk1"/>
                          </a:solidFill>
                          <a:latin typeface="Malgun Gothic"/>
                          <a:ea typeface="Malgun Gothic"/>
                          <a:cs typeface="Malgun Gothic"/>
                          <a:sym typeface="Malgun Gothic"/>
                        </a:rPr>
                        <a:t>기존 5개가 등록되어있는 상태에서 등록 클릭 시 불가 메시지 출력 후 거부 alert</a:t>
                      </a:r>
                      <a:endParaRPr b="0" sz="80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i="0" lang="ko-KR" sz="850" u="none" cap="none" strike="noStrike">
                          <a:solidFill>
                            <a:schemeClr val="dk1"/>
                          </a:solidFill>
                          <a:latin typeface="Malgun Gothic"/>
                          <a:ea typeface="Malgun Gothic"/>
                          <a:cs typeface="Malgun Gothic"/>
                          <a:sym typeface="Malgun Gothic"/>
                        </a:rPr>
                        <a:t>100자 이내</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i="0" lang="ko-KR" sz="850" u="none" cap="none" strike="noStrike">
                          <a:solidFill>
                            <a:schemeClr val="dk1"/>
                          </a:solidFill>
                          <a:latin typeface="Malgun Gothic"/>
                          <a:ea typeface="Malgun Gothic"/>
                          <a:cs typeface="Malgun Gothic"/>
                          <a:sym typeface="Malgun Gothic"/>
                        </a:rPr>
                        <a:t>2000자 이내</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수정 클릭 시 글이 등록되고 커뮤니티 리스트로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취소 클릭 시 커뮤니티 리스트로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1475" name="Google Shape;1475;p41"/>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Malgun Gothic"/>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graphicFrame>
        <p:nvGraphicFramePr>
          <p:cNvPr id="1476" name="Google Shape;1476;p41"/>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1477" name="Google Shape;1477;p41"/>
          <p:cNvGraphicFramePr/>
          <p:nvPr/>
        </p:nvGraphicFramePr>
        <p:xfrm>
          <a:off x="47328" y="2420888"/>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478" name="Google Shape;1478;p41"/>
          <p:cNvGraphicFramePr/>
          <p:nvPr/>
        </p:nvGraphicFramePr>
        <p:xfrm>
          <a:off x="47328" y="3068960"/>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1479" name="Google Shape;1479;p41"/>
          <p:cNvGraphicFramePr/>
          <p:nvPr/>
        </p:nvGraphicFramePr>
        <p:xfrm>
          <a:off x="47328" y="4653136"/>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1480" name="Google Shape;1480;p41"/>
          <p:cNvSpPr/>
          <p:nvPr/>
        </p:nvSpPr>
        <p:spPr>
          <a:xfrm>
            <a:off x="1631504" y="476672"/>
            <a:ext cx="6840760" cy="5976664"/>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1481" name="Google Shape;1481;p41"/>
          <p:cNvSpPr txBox="1"/>
          <p:nvPr/>
        </p:nvSpPr>
        <p:spPr>
          <a:xfrm>
            <a:off x="1703512" y="548680"/>
            <a:ext cx="1872208" cy="3231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Malgun Gothic"/>
              <a:buNone/>
            </a:pPr>
            <a:r>
              <a:rPr b="0" i="0" lang="ko-KR" sz="1500" u="none" cap="none" strike="noStrike">
                <a:solidFill>
                  <a:srgbClr val="000000"/>
                </a:solidFill>
                <a:latin typeface="Malgun Gothic"/>
                <a:ea typeface="Malgun Gothic"/>
                <a:cs typeface="Malgun Gothic"/>
                <a:sym typeface="Malgun Gothic"/>
              </a:rPr>
              <a:t> 커뮤니티 수정</a:t>
            </a:r>
            <a:endParaRPr b="0" i="0" sz="1500" u="none" cap="none" strike="noStrike">
              <a:solidFill>
                <a:srgbClr val="000000"/>
              </a:solidFill>
              <a:latin typeface="Malgun Gothic"/>
              <a:ea typeface="Malgun Gothic"/>
              <a:cs typeface="Malgun Gothic"/>
              <a:sym typeface="Malgun Gothic"/>
            </a:endParaRPr>
          </a:p>
        </p:txBody>
      </p:sp>
      <p:sp>
        <p:nvSpPr>
          <p:cNvPr id="1482" name="Google Shape;1482;p41"/>
          <p:cNvSpPr txBox="1"/>
          <p:nvPr/>
        </p:nvSpPr>
        <p:spPr>
          <a:xfrm>
            <a:off x="1728001" y="1080000"/>
            <a:ext cx="731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제목 :</a:t>
            </a:r>
            <a:endParaRPr b="0" i="0" sz="1200" u="none" cap="none" strike="noStrike">
              <a:solidFill>
                <a:srgbClr val="000000"/>
              </a:solidFill>
              <a:latin typeface="Malgun Gothic"/>
              <a:ea typeface="Malgun Gothic"/>
              <a:cs typeface="Malgun Gothic"/>
              <a:sym typeface="Malgun Gothic"/>
            </a:endParaRPr>
          </a:p>
        </p:txBody>
      </p:sp>
      <p:sp>
        <p:nvSpPr>
          <p:cNvPr id="1483" name="Google Shape;1483;p41"/>
          <p:cNvSpPr/>
          <p:nvPr/>
        </p:nvSpPr>
        <p:spPr>
          <a:xfrm>
            <a:off x="2423592" y="1124744"/>
            <a:ext cx="3312368" cy="211996"/>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공지사항 수정 입니다.</a:t>
            </a:r>
            <a:endParaRPr b="0" i="0" sz="1300" u="none" cap="none" strike="noStrike">
              <a:solidFill>
                <a:srgbClr val="000000"/>
              </a:solidFill>
              <a:latin typeface="Malgun Gothic"/>
              <a:ea typeface="Malgun Gothic"/>
              <a:cs typeface="Malgun Gothic"/>
              <a:sym typeface="Malgun Gothic"/>
            </a:endParaRPr>
          </a:p>
        </p:txBody>
      </p:sp>
      <p:sp>
        <p:nvSpPr>
          <p:cNvPr id="1484" name="Google Shape;1484;p41"/>
          <p:cNvSpPr txBox="1"/>
          <p:nvPr/>
        </p:nvSpPr>
        <p:spPr>
          <a:xfrm>
            <a:off x="1741269" y="1787987"/>
            <a:ext cx="7315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내용</a:t>
            </a:r>
            <a:endParaRPr b="0" i="0" sz="1200" u="none" cap="none" strike="noStrike">
              <a:solidFill>
                <a:srgbClr val="000000"/>
              </a:solidFill>
              <a:latin typeface="Malgun Gothic"/>
              <a:ea typeface="Malgun Gothic"/>
              <a:cs typeface="Malgun Gothic"/>
              <a:sym typeface="Malgun Gothic"/>
            </a:endParaRPr>
          </a:p>
        </p:txBody>
      </p:sp>
      <p:sp>
        <p:nvSpPr>
          <p:cNvPr id="1485" name="Google Shape;1485;p41"/>
          <p:cNvSpPr txBox="1"/>
          <p:nvPr/>
        </p:nvSpPr>
        <p:spPr>
          <a:xfrm>
            <a:off x="1741268" y="1434842"/>
            <a:ext cx="125838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고정 여부 :</a:t>
            </a:r>
            <a:endParaRPr b="0" i="0" sz="1200" u="none" cap="none" strike="noStrike">
              <a:solidFill>
                <a:srgbClr val="000000"/>
              </a:solidFill>
              <a:latin typeface="Malgun Gothic"/>
              <a:ea typeface="Malgun Gothic"/>
              <a:cs typeface="Malgun Gothic"/>
              <a:sym typeface="Malgun Gothic"/>
            </a:endParaRPr>
          </a:p>
        </p:txBody>
      </p:sp>
      <p:sp>
        <p:nvSpPr>
          <p:cNvPr id="1486" name="Google Shape;1486;p41"/>
          <p:cNvSpPr/>
          <p:nvPr/>
        </p:nvSpPr>
        <p:spPr>
          <a:xfrm>
            <a:off x="1744782" y="2132856"/>
            <a:ext cx="6511457" cy="1690625"/>
          </a:xfrm>
          <a:prstGeom prst="rect">
            <a:avLst/>
          </a:prstGeom>
          <a:solidFill>
            <a:schemeClr val="lt1"/>
          </a:solidFill>
          <a:ln cap="flat" cmpd="sng" w="12700">
            <a:solidFill>
              <a:srgbClr val="D8D8D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공지사항 수정 내용입니다.</a:t>
            </a:r>
            <a:endParaRPr b="0" i="0" sz="1300" u="none" cap="none" strike="noStrike">
              <a:solidFill>
                <a:srgbClr val="000000"/>
              </a:solidFill>
              <a:latin typeface="Malgun Gothic"/>
              <a:ea typeface="Malgun Gothic"/>
              <a:cs typeface="Malgun Gothic"/>
              <a:sym typeface="Malgun Gothic"/>
            </a:endParaRPr>
          </a:p>
        </p:txBody>
      </p:sp>
      <p:sp>
        <p:nvSpPr>
          <p:cNvPr id="1487" name="Google Shape;1487;p41"/>
          <p:cNvSpPr/>
          <p:nvPr/>
        </p:nvSpPr>
        <p:spPr>
          <a:xfrm>
            <a:off x="2682123" y="1481639"/>
            <a:ext cx="173518" cy="204976"/>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v</a:t>
            </a:r>
            <a:endParaRPr b="0" i="0" sz="1300" u="none" cap="none" strike="noStrike">
              <a:solidFill>
                <a:srgbClr val="000000"/>
              </a:solidFill>
              <a:latin typeface="Malgun Gothic"/>
              <a:ea typeface="Malgun Gothic"/>
              <a:cs typeface="Malgun Gothic"/>
              <a:sym typeface="Malgun Gothic"/>
            </a:endParaRPr>
          </a:p>
        </p:txBody>
      </p:sp>
      <p:sp>
        <p:nvSpPr>
          <p:cNvPr id="1488" name="Google Shape;1488;p41"/>
          <p:cNvSpPr/>
          <p:nvPr/>
        </p:nvSpPr>
        <p:spPr>
          <a:xfrm>
            <a:off x="1771659" y="6003192"/>
            <a:ext cx="939965" cy="289705"/>
          </a:xfrm>
          <a:prstGeom prst="rect">
            <a:avLst/>
          </a:prstGeom>
          <a:solidFill>
            <a:srgbClr val="F2F2F2"/>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수정</a:t>
            </a:r>
            <a:endParaRPr b="0" i="0" sz="1300" u="none" cap="none" strike="noStrike">
              <a:solidFill>
                <a:srgbClr val="000000"/>
              </a:solidFill>
              <a:latin typeface="Malgun Gothic"/>
              <a:ea typeface="Malgun Gothic"/>
              <a:cs typeface="Malgun Gothic"/>
              <a:sym typeface="Malgun Gothic"/>
            </a:endParaRPr>
          </a:p>
        </p:txBody>
      </p:sp>
      <p:sp>
        <p:nvSpPr>
          <p:cNvPr id="1489" name="Google Shape;1489;p41"/>
          <p:cNvSpPr/>
          <p:nvPr/>
        </p:nvSpPr>
        <p:spPr>
          <a:xfrm>
            <a:off x="2851779" y="6003192"/>
            <a:ext cx="939965" cy="289705"/>
          </a:xfrm>
          <a:prstGeom prst="rect">
            <a:avLst/>
          </a:prstGeom>
          <a:solidFill>
            <a:srgbClr val="F2F2F2"/>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Malgun Gothic"/>
              <a:buNone/>
            </a:pPr>
            <a:r>
              <a:rPr b="0" i="0" lang="ko-KR" sz="1300" u="none" cap="none" strike="noStrike">
                <a:solidFill>
                  <a:srgbClr val="000000"/>
                </a:solidFill>
                <a:latin typeface="Malgun Gothic"/>
                <a:ea typeface="Malgun Gothic"/>
                <a:cs typeface="Malgun Gothic"/>
                <a:sym typeface="Malgun Gothic"/>
              </a:rPr>
              <a:t>취소</a:t>
            </a:r>
            <a:endParaRPr b="0" i="0" sz="1300" u="none" cap="none" strike="noStrike">
              <a:solidFill>
                <a:srgbClr val="000000"/>
              </a:solidFill>
              <a:latin typeface="Malgun Gothic"/>
              <a:ea typeface="Malgun Gothic"/>
              <a:cs typeface="Malgun Gothic"/>
              <a:sym typeface="Malgun Gothic"/>
            </a:endParaRPr>
          </a:p>
        </p:txBody>
      </p:sp>
      <p:sp>
        <p:nvSpPr>
          <p:cNvPr id="1490" name="Google Shape;1490;p41"/>
          <p:cNvSpPr/>
          <p:nvPr/>
        </p:nvSpPr>
        <p:spPr>
          <a:xfrm>
            <a:off x="2328149" y="998590"/>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1</a:t>
            </a:r>
            <a:endParaRPr b="0" i="0" sz="1200" u="none" cap="none" strike="noStrike">
              <a:solidFill>
                <a:srgbClr val="000000"/>
              </a:solidFill>
              <a:latin typeface="Malgun Gothic"/>
              <a:ea typeface="Malgun Gothic"/>
              <a:cs typeface="Malgun Gothic"/>
              <a:sym typeface="Malgun Gothic"/>
            </a:endParaRPr>
          </a:p>
        </p:txBody>
      </p:sp>
      <p:sp>
        <p:nvSpPr>
          <p:cNvPr id="1491" name="Google Shape;1491;p41"/>
          <p:cNvSpPr/>
          <p:nvPr/>
        </p:nvSpPr>
        <p:spPr>
          <a:xfrm>
            <a:off x="1671454" y="1985222"/>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2</a:t>
            </a:r>
            <a:endParaRPr b="0" i="0" sz="1200" u="none" cap="none" strike="noStrike">
              <a:solidFill>
                <a:srgbClr val="000000"/>
              </a:solidFill>
              <a:latin typeface="Malgun Gothic"/>
              <a:ea typeface="Malgun Gothic"/>
              <a:cs typeface="Malgun Gothic"/>
              <a:sym typeface="Malgun Gothic"/>
            </a:endParaRPr>
          </a:p>
        </p:txBody>
      </p:sp>
      <p:sp>
        <p:nvSpPr>
          <p:cNvPr id="1492" name="Google Shape;1492;p41"/>
          <p:cNvSpPr/>
          <p:nvPr/>
        </p:nvSpPr>
        <p:spPr>
          <a:xfrm>
            <a:off x="1663659" y="5895192"/>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3</a:t>
            </a:r>
            <a:endParaRPr b="0" i="0" sz="1200" u="none" cap="none" strike="noStrike">
              <a:solidFill>
                <a:srgbClr val="000000"/>
              </a:solidFill>
              <a:latin typeface="Malgun Gothic"/>
              <a:ea typeface="Malgun Gothic"/>
              <a:cs typeface="Malgun Gothic"/>
              <a:sym typeface="Malgun Gothic"/>
            </a:endParaRPr>
          </a:p>
        </p:txBody>
      </p:sp>
      <p:sp>
        <p:nvSpPr>
          <p:cNvPr id="1493" name="Google Shape;1493;p41"/>
          <p:cNvSpPr/>
          <p:nvPr/>
        </p:nvSpPr>
        <p:spPr>
          <a:xfrm>
            <a:off x="2783655" y="5877296"/>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4</a:t>
            </a:r>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5"/>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t/>
            </a:r>
            <a:endParaRPr/>
          </a:p>
        </p:txBody>
      </p:sp>
      <p:sp>
        <p:nvSpPr>
          <p:cNvPr id="198" name="Google Shape;198;p5"/>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t/>
            </a:r>
            <a:endParaRPr/>
          </a:p>
        </p:txBody>
      </p:sp>
      <p:graphicFrame>
        <p:nvGraphicFramePr>
          <p:cNvPr id="199" name="Google Shape;199;p5"/>
          <p:cNvGraphicFramePr/>
          <p:nvPr/>
        </p:nvGraphicFramePr>
        <p:xfrm>
          <a:off x="9426011" y="846098"/>
          <a:ext cx="3000000" cy="3000000"/>
        </p:xfrm>
        <a:graphic>
          <a:graphicData uri="http://schemas.openxmlformats.org/drawingml/2006/table">
            <a:tbl>
              <a:tblPr>
                <a:noFill/>
                <a:tableStyleId>{81D93470-F048-4B08-959D-0C06B5963DD1}</a:tableStyleId>
              </a:tblPr>
              <a:tblGrid>
                <a:gridCol w="310150"/>
                <a:gridCol w="229287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1000" u="none" cap="none" strike="noStrike">
                          <a:solidFill>
                            <a:schemeClr val="dk1"/>
                          </a:solidFill>
                          <a:latin typeface="Malgun Gothic"/>
                          <a:ea typeface="Malgun Gothic"/>
                          <a:cs typeface="Malgun Gothic"/>
                          <a:sym typeface="Malgun Gothic"/>
                        </a:rPr>
                        <a:t>대시보드 &gt; 팀 대시보드 페이지</a:t>
                      </a:r>
                      <a:endParaRPr b="0" sz="10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lang="ko-KR" sz="1000" u="none" cap="none" strike="noStrike"/>
                        <a:t>팀 선택 시 해당 팀에대한 프로젝트 정보 출력 페이지</a:t>
                      </a:r>
                      <a:endParaRPr sz="10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주요 프로젝트 현황 아이콘 &gt; 대시보드 프로젝트별 페이지</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200" name="Google Shape;200;p5"/>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graphicFrame>
        <p:nvGraphicFramePr>
          <p:cNvPr id="201" name="Google Shape;201;p5"/>
          <p:cNvGraphicFramePr/>
          <p:nvPr/>
        </p:nvGraphicFramePr>
        <p:xfrm>
          <a:off x="1565302" y="1615156"/>
          <a:ext cx="3000000" cy="3000000"/>
        </p:xfrm>
        <a:graphic>
          <a:graphicData uri="http://schemas.openxmlformats.org/drawingml/2006/table">
            <a:tbl>
              <a:tblPr>
                <a:noFill/>
                <a:tableStyleId>{81D93470-F048-4B08-959D-0C06B5963DD1}</a:tableStyleId>
              </a:tblPr>
              <a:tblGrid>
                <a:gridCol w="3717425"/>
              </a:tblGrid>
              <a:tr h="307650">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프로젝트 수행 지표</a:t>
                      </a:r>
                      <a:endParaRPr sz="1400" u="none" cap="none" strike="noStrike"/>
                    </a:p>
                  </a:txBody>
                  <a:tcPr marT="45725" marB="45725" marR="91450" marL="91450"/>
                </a:tc>
              </a:tr>
              <a:tr h="1202950">
                <a:tc>
                  <a:txBody>
                    <a:bodyPr/>
                    <a:lstStyle/>
                    <a:p>
                      <a:pPr indent="0" lvl="0" marL="0" marR="0" rtl="0" algn="l">
                        <a:lnSpc>
                          <a:spcPct val="100000"/>
                        </a:lnSpc>
                        <a:spcBef>
                          <a:spcPts val="0"/>
                        </a:spcBef>
                        <a:spcAft>
                          <a:spcPts val="0"/>
                        </a:spcAft>
                        <a:buClr>
                          <a:srgbClr val="000000"/>
                        </a:buClr>
                        <a:buSzPts val="1200"/>
                        <a:buFont typeface="Arial"/>
                        <a:buNone/>
                      </a:pPr>
                      <a:r>
                        <a:rPr lang="ko-KR" sz="1200" u="none" cap="none" strike="noStrike"/>
                        <a:t>프로젝트유형 전체  시작전  정상  지연  완료  홀드</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선행개발        53       46      2       5      0      0</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고객선행        53       46      2       5      0      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ko-KR" sz="1400" u="none" cap="none" strike="noStrike"/>
                        <a:t>  </a:t>
                      </a:r>
                      <a:endParaRPr sz="1400" u="none" cap="none" strike="noStrike"/>
                    </a:p>
                  </a:txBody>
                  <a:tcPr marT="45725" marB="45725" marR="91450" marL="91450"/>
                </a:tc>
              </a:tr>
            </a:tbl>
          </a:graphicData>
        </a:graphic>
      </p:graphicFrame>
      <p:graphicFrame>
        <p:nvGraphicFramePr>
          <p:cNvPr id="202" name="Google Shape;202;p5"/>
          <p:cNvGraphicFramePr/>
          <p:nvPr/>
        </p:nvGraphicFramePr>
        <p:xfrm>
          <a:off x="1649338" y="3255949"/>
          <a:ext cx="3000000" cy="3000000"/>
        </p:xfrm>
        <a:graphic>
          <a:graphicData uri="http://schemas.openxmlformats.org/drawingml/2006/table">
            <a:tbl>
              <a:tblPr>
                <a:noFill/>
                <a:tableStyleId>{81D93470-F048-4B08-959D-0C06B5963DD1}</a:tableStyleId>
              </a:tblPr>
              <a:tblGrid>
                <a:gridCol w="7503200"/>
              </a:tblGrid>
              <a:tr h="384550">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주요 프로젝트 현황</a:t>
                      </a:r>
                      <a:endParaRPr sz="1400" u="none" cap="none" strike="noStrike"/>
                    </a:p>
                  </a:txBody>
                  <a:tcPr marT="45725" marB="45725" marR="91450" marL="91450"/>
                </a:tc>
              </a:tr>
              <a:tr h="1922800">
                <a:tc>
                  <a:txBody>
                    <a:bodyPr/>
                    <a:lstStyle/>
                    <a:p>
                      <a:pPr indent="0" lvl="0" marL="0" marR="0" rtl="0" algn="l">
                        <a:lnSpc>
                          <a:spcPct val="100000"/>
                        </a:lnSpc>
                        <a:spcBef>
                          <a:spcPts val="0"/>
                        </a:spcBef>
                        <a:spcAft>
                          <a:spcPts val="0"/>
                        </a:spcAft>
                        <a:buClr>
                          <a:srgbClr val="000000"/>
                        </a:buClr>
                        <a:buSzPts val="1200"/>
                        <a:buFont typeface="Arial"/>
                        <a:buNone/>
                      </a:pPr>
                      <a:r>
                        <a:rPr lang="ko-KR" sz="1200" u="none" cap="none" strike="noStrike"/>
                        <a:t>프로젝트명 프로젝트코드 프로젝트유형  진행상태 시작일 완료일 계획/실적 진척율(%)  산출물  이슈  상세</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A프로젝트   abc10090        선행개발     시작전      2022-01-11      10        그래프        1      1    </a:t>
                      </a:r>
                      <a:r>
                        <a:rPr lang="ko-KR" sz="900" u="none" cap="none" strike="noStrike"/>
                        <a:t>아이콘</a:t>
                      </a:r>
                      <a:endParaRPr sz="9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A프로젝트   abc10090        선행개발     시작전      2022-01-11      10        그래프        1      1    </a:t>
                      </a:r>
                      <a:r>
                        <a:rPr lang="ko-KR" sz="800" u="none" cap="none" strike="noStrike"/>
                        <a:t>아이콘</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A프로젝트   abc10090        선행개발     시작전      2022-01-11      10        그래프        1      1    </a:t>
                      </a:r>
                      <a:r>
                        <a:rPr lang="ko-KR" sz="800" u="none" cap="none" strike="noStrike"/>
                        <a:t>아이콘</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A프로젝트   abc10090        선행개발     시작전      2022-01-11      10        그래프        1      1    </a:t>
                      </a:r>
                      <a:r>
                        <a:rPr lang="ko-KR" sz="800" u="none" cap="none" strike="noStrike"/>
                        <a:t>아이콘</a:t>
                      </a:r>
                      <a:endParaRPr sz="14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r>
            </a:tbl>
          </a:graphicData>
        </a:graphic>
      </p:graphicFrame>
      <p:sp>
        <p:nvSpPr>
          <p:cNvPr id="203" name="Google Shape;203;p5"/>
          <p:cNvSpPr/>
          <p:nvPr/>
        </p:nvSpPr>
        <p:spPr>
          <a:xfrm>
            <a:off x="4220198" y="1697764"/>
            <a:ext cx="931491" cy="136732"/>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rgbClr val="FFFFFF"/>
                </a:solidFill>
                <a:latin typeface="Arial"/>
                <a:ea typeface="Arial"/>
                <a:cs typeface="Arial"/>
                <a:sym typeface="Arial"/>
              </a:rPr>
              <a:t>연도 선택</a:t>
            </a:r>
            <a:endParaRPr b="0" i="0" sz="1400" u="none" cap="none" strike="noStrike">
              <a:solidFill>
                <a:srgbClr val="000000"/>
              </a:solidFill>
              <a:latin typeface="Arial"/>
              <a:ea typeface="Arial"/>
              <a:cs typeface="Arial"/>
              <a:sym typeface="Arial"/>
            </a:endParaRPr>
          </a:p>
        </p:txBody>
      </p:sp>
      <p:graphicFrame>
        <p:nvGraphicFramePr>
          <p:cNvPr id="204" name="Google Shape;204;p5"/>
          <p:cNvGraphicFramePr/>
          <p:nvPr/>
        </p:nvGraphicFramePr>
        <p:xfrm>
          <a:off x="5383850" y="1615153"/>
          <a:ext cx="3000000" cy="3000000"/>
        </p:xfrm>
        <a:graphic>
          <a:graphicData uri="http://schemas.openxmlformats.org/drawingml/2006/table">
            <a:tbl>
              <a:tblPr>
                <a:noFill/>
                <a:tableStyleId>{81D93470-F048-4B08-959D-0C06B5963DD1}</a:tableStyleId>
              </a:tblPr>
              <a:tblGrid>
                <a:gridCol w="3717425"/>
              </a:tblGrid>
              <a:tr h="399825">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프로젝트 비용 지표</a:t>
                      </a:r>
                      <a:endParaRPr sz="1400" u="none" cap="none" strike="noStrike"/>
                    </a:p>
                  </a:txBody>
                  <a:tcPr marT="45725" marB="45725" marR="91450" marL="91450"/>
                </a:tc>
              </a:tr>
              <a:tr h="1129875">
                <a:tc>
                  <a:txBody>
                    <a:bodyPr/>
                    <a:lstStyle/>
                    <a:p>
                      <a:pPr indent="0" lvl="0" marL="0" marR="0" rtl="0" algn="l">
                        <a:lnSpc>
                          <a:spcPct val="100000"/>
                        </a:lnSpc>
                        <a:spcBef>
                          <a:spcPts val="0"/>
                        </a:spcBef>
                        <a:spcAft>
                          <a:spcPts val="0"/>
                        </a:spcAft>
                        <a:buClr>
                          <a:srgbClr val="000000"/>
                        </a:buClr>
                        <a:buSzPts val="1200"/>
                        <a:buFont typeface="Arial"/>
                        <a:buNone/>
                      </a:pPr>
                      <a:r>
                        <a:rPr lang="ko-KR" sz="1200" u="none" cap="none" strike="noStrike"/>
                        <a:t>프로젝트명    전체  시작전  정상  지연  완료  홀드</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A플젝     53       46      2       5      0      0</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B플젝     53       46      2       5      0      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ko-KR" sz="1400" u="none" cap="none" strike="noStrike"/>
                        <a:t>  </a:t>
                      </a:r>
                      <a:endParaRPr sz="1400" u="none" cap="none" strike="noStrike"/>
                    </a:p>
                  </a:txBody>
                  <a:tcPr marT="45725" marB="45725" marR="91450" marL="91450"/>
                </a:tc>
              </a:tr>
            </a:tbl>
          </a:graphicData>
        </a:graphic>
      </p:graphicFrame>
      <p:sp>
        <p:nvSpPr>
          <p:cNvPr id="205" name="Google Shape;205;p5"/>
          <p:cNvSpPr/>
          <p:nvPr/>
        </p:nvSpPr>
        <p:spPr>
          <a:xfrm>
            <a:off x="8048715" y="1764705"/>
            <a:ext cx="931491" cy="136732"/>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rgbClr val="FFFFFF"/>
                </a:solidFill>
                <a:latin typeface="Arial"/>
                <a:ea typeface="Arial"/>
                <a:cs typeface="Arial"/>
                <a:sym typeface="Arial"/>
              </a:rPr>
              <a:t>연도 선택</a:t>
            </a:r>
            <a:endParaRPr b="0" i="0" sz="1400" u="none" cap="none" strike="noStrike">
              <a:solidFill>
                <a:srgbClr val="000000"/>
              </a:solidFill>
              <a:latin typeface="Arial"/>
              <a:ea typeface="Arial"/>
              <a:cs typeface="Arial"/>
              <a:sym typeface="Arial"/>
            </a:endParaRPr>
          </a:p>
        </p:txBody>
      </p:sp>
      <p:sp>
        <p:nvSpPr>
          <p:cNvPr id="206" name="Google Shape;206;p5"/>
          <p:cNvSpPr/>
          <p:nvPr/>
        </p:nvSpPr>
        <p:spPr>
          <a:xfrm>
            <a:off x="8048715" y="3330010"/>
            <a:ext cx="931491" cy="136732"/>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rgbClr val="FFFFFF"/>
                </a:solidFill>
                <a:latin typeface="Arial"/>
                <a:ea typeface="Arial"/>
                <a:cs typeface="Arial"/>
                <a:sym typeface="Arial"/>
              </a:rPr>
              <a:t>상태 선택</a:t>
            </a:r>
            <a:endParaRPr b="0" i="0" sz="1400" u="none" cap="none" strike="noStrike">
              <a:solidFill>
                <a:srgbClr val="000000"/>
              </a:solidFill>
              <a:latin typeface="Arial"/>
              <a:ea typeface="Arial"/>
              <a:cs typeface="Arial"/>
              <a:sym typeface="Arial"/>
            </a:endParaRPr>
          </a:p>
        </p:txBody>
      </p:sp>
      <p:sp>
        <p:nvSpPr>
          <p:cNvPr id="207" name="Google Shape;207;p5"/>
          <p:cNvSpPr/>
          <p:nvPr/>
        </p:nvSpPr>
        <p:spPr>
          <a:xfrm>
            <a:off x="6971945" y="3331435"/>
            <a:ext cx="931491" cy="136732"/>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rgbClr val="FFFFFF"/>
                </a:solidFill>
                <a:latin typeface="Arial"/>
                <a:ea typeface="Arial"/>
                <a:cs typeface="Arial"/>
                <a:sym typeface="Arial"/>
              </a:rPr>
              <a:t>연도 선택</a:t>
            </a:r>
            <a:endParaRPr b="0" i="0" sz="1400" u="none" cap="none" strike="noStrike">
              <a:solidFill>
                <a:srgbClr val="000000"/>
              </a:solidFill>
              <a:latin typeface="Arial"/>
              <a:ea typeface="Arial"/>
              <a:cs typeface="Arial"/>
              <a:sym typeface="Arial"/>
            </a:endParaRPr>
          </a:p>
        </p:txBody>
      </p:sp>
      <p:sp>
        <p:nvSpPr>
          <p:cNvPr id="208" name="Google Shape;208;p5"/>
          <p:cNvSpPr/>
          <p:nvPr/>
        </p:nvSpPr>
        <p:spPr>
          <a:xfrm>
            <a:off x="1553909" y="555476"/>
            <a:ext cx="7547361" cy="44451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9" name="Google Shape;209;p5"/>
          <p:cNvSpPr txBox="1"/>
          <p:nvPr/>
        </p:nvSpPr>
        <p:spPr>
          <a:xfrm>
            <a:off x="1649338" y="623842"/>
            <a:ext cx="126829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ko-KR" sz="1600" u="none" cap="none" strike="noStrike">
                <a:solidFill>
                  <a:srgbClr val="FFFFFF"/>
                </a:solidFill>
                <a:latin typeface="Arial"/>
                <a:ea typeface="Arial"/>
                <a:cs typeface="Arial"/>
                <a:sym typeface="Arial"/>
              </a:rPr>
              <a:t>팀 대시보드</a:t>
            </a:r>
            <a:endParaRPr b="1" i="0" sz="1600" u="none" cap="none" strike="noStrike">
              <a:solidFill>
                <a:srgbClr val="FFFFFF"/>
              </a:solidFill>
              <a:latin typeface="Arial"/>
              <a:ea typeface="Arial"/>
              <a:cs typeface="Arial"/>
              <a:sym typeface="Arial"/>
            </a:endParaRPr>
          </a:p>
        </p:txBody>
      </p:sp>
      <p:sp>
        <p:nvSpPr>
          <p:cNvPr id="210" name="Google Shape;210;p5"/>
          <p:cNvSpPr/>
          <p:nvPr/>
        </p:nvSpPr>
        <p:spPr>
          <a:xfrm>
            <a:off x="1553909" y="1110954"/>
            <a:ext cx="3597780" cy="393106"/>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FFFFFF"/>
                </a:solidFill>
                <a:latin typeface="Arial"/>
                <a:ea typeface="Arial"/>
                <a:cs typeface="Arial"/>
                <a:sym typeface="Arial"/>
              </a:rPr>
              <a:t>팀 선택</a:t>
            </a:r>
            <a:endParaRPr b="0" i="0" sz="1400" u="none" cap="none" strike="noStrike">
              <a:solidFill>
                <a:srgbClr val="000000"/>
              </a:solidFill>
              <a:latin typeface="Arial"/>
              <a:ea typeface="Arial"/>
              <a:cs typeface="Arial"/>
              <a:sym typeface="Arial"/>
            </a:endParaRPr>
          </a:p>
        </p:txBody>
      </p:sp>
      <p:graphicFrame>
        <p:nvGraphicFramePr>
          <p:cNvPr id="211" name="Google Shape;211;p5"/>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212" name="Google Shape;212;p5"/>
          <p:cNvGraphicFramePr/>
          <p:nvPr/>
        </p:nvGraphicFramePr>
        <p:xfrm>
          <a:off x="47328" y="2708920"/>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Arial"/>
                          <a:ea typeface="Arial"/>
                          <a:cs typeface="Arial"/>
                          <a:sym typeface="Arial"/>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213" name="Google Shape;213;p5"/>
          <p:cNvGraphicFramePr/>
          <p:nvPr/>
        </p:nvGraphicFramePr>
        <p:xfrm>
          <a:off x="47328" y="3679221"/>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214" name="Google Shape;214;p5"/>
          <p:cNvGraphicFramePr/>
          <p:nvPr/>
        </p:nvGraphicFramePr>
        <p:xfrm>
          <a:off x="47328" y="5263397"/>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6"/>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t/>
            </a:r>
            <a:endParaRPr/>
          </a:p>
        </p:txBody>
      </p:sp>
      <p:sp>
        <p:nvSpPr>
          <p:cNvPr id="220" name="Google Shape;220;p6"/>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t/>
            </a:r>
            <a:endParaRPr/>
          </a:p>
        </p:txBody>
      </p:sp>
      <p:graphicFrame>
        <p:nvGraphicFramePr>
          <p:cNvPr id="221" name="Google Shape;221;p6"/>
          <p:cNvGraphicFramePr/>
          <p:nvPr/>
        </p:nvGraphicFramePr>
        <p:xfrm>
          <a:off x="9426011" y="846098"/>
          <a:ext cx="3000000" cy="3000000"/>
        </p:xfrm>
        <a:graphic>
          <a:graphicData uri="http://schemas.openxmlformats.org/drawingml/2006/table">
            <a:tbl>
              <a:tblPr>
                <a:noFill/>
                <a:tableStyleId>{81D93470-F048-4B08-959D-0C06B5963DD1}</a:tableStyleId>
              </a:tblPr>
              <a:tblGrid>
                <a:gridCol w="310150"/>
                <a:gridCol w="229287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1000" u="none" cap="none" strike="noStrike">
                          <a:solidFill>
                            <a:schemeClr val="dk1"/>
                          </a:solidFill>
                          <a:latin typeface="Malgun Gothic"/>
                          <a:ea typeface="Malgun Gothic"/>
                          <a:cs typeface="Malgun Gothic"/>
                          <a:sym typeface="Malgun Gothic"/>
                        </a:rPr>
                        <a:t>대시보드 &gt; 개인별 대시보드 페이지</a:t>
                      </a:r>
                      <a:endParaRPr b="0" sz="10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상단 view more &gt; 각각의 페이지 </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참여 프로젝트 프로젝트명 &gt; 프로젝트 센터 페이지</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작업 진행상태 &gt; 내작업 페이지</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이슈현황 &gt; 이슈 페이지</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222" name="Google Shape;222;p6"/>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graphicFrame>
        <p:nvGraphicFramePr>
          <p:cNvPr id="223" name="Google Shape;223;p6"/>
          <p:cNvGraphicFramePr/>
          <p:nvPr/>
        </p:nvGraphicFramePr>
        <p:xfrm>
          <a:off x="1652894" y="2321609"/>
          <a:ext cx="3000000" cy="3000000"/>
        </p:xfrm>
        <a:graphic>
          <a:graphicData uri="http://schemas.openxmlformats.org/drawingml/2006/table">
            <a:tbl>
              <a:tblPr>
                <a:noFill/>
                <a:tableStyleId>{81D93470-F048-4B08-959D-0C06B5963DD1}</a:tableStyleId>
              </a:tblPr>
              <a:tblGrid>
                <a:gridCol w="7503200"/>
              </a:tblGrid>
              <a:tr h="295875">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참여 프로젝트</a:t>
                      </a:r>
                      <a:endParaRPr sz="1400" u="none" cap="none" strike="noStrike"/>
                    </a:p>
                  </a:txBody>
                  <a:tcPr marT="45725" marB="45725" marR="91450" marL="91450"/>
                </a:tc>
              </a:tr>
              <a:tr h="553000">
                <a:tc>
                  <a:txBody>
                    <a:bodyPr/>
                    <a:lstStyle/>
                    <a:p>
                      <a:pPr indent="0" lvl="0" marL="0" marR="0" rtl="0" algn="l">
                        <a:lnSpc>
                          <a:spcPct val="100000"/>
                        </a:lnSpc>
                        <a:spcBef>
                          <a:spcPts val="0"/>
                        </a:spcBef>
                        <a:spcAft>
                          <a:spcPts val="0"/>
                        </a:spcAft>
                        <a:buClr>
                          <a:srgbClr val="000000"/>
                        </a:buClr>
                        <a:buSzPts val="1200"/>
                        <a:buFont typeface="Arial"/>
                        <a:buNone/>
                      </a:pPr>
                      <a:r>
                        <a:rPr lang="ko-KR" sz="1200" u="none" cap="none" strike="noStrike"/>
                        <a:t>프로젝트명 1</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ko-KR" sz="1200" u="none" cap="none" strike="noStrike"/>
                        <a:t>프로젝트명 2</a:t>
                      </a:r>
                      <a:endParaRPr sz="14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r>
            </a:tbl>
          </a:graphicData>
        </a:graphic>
      </p:graphicFrame>
      <p:sp>
        <p:nvSpPr>
          <p:cNvPr id="224" name="Google Shape;224;p6"/>
          <p:cNvSpPr/>
          <p:nvPr/>
        </p:nvSpPr>
        <p:spPr>
          <a:xfrm>
            <a:off x="8169779" y="2407065"/>
            <a:ext cx="931491" cy="136732"/>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rgbClr val="FFFFFF"/>
                </a:solidFill>
                <a:latin typeface="Arial"/>
                <a:ea typeface="Arial"/>
                <a:cs typeface="Arial"/>
                <a:sym typeface="Arial"/>
              </a:rPr>
              <a:t>MORE</a:t>
            </a:r>
            <a:endParaRPr b="0" i="0" sz="1200" u="none" cap="none" strike="noStrike">
              <a:solidFill>
                <a:srgbClr val="FFFFFF"/>
              </a:solidFill>
              <a:latin typeface="Arial"/>
              <a:ea typeface="Arial"/>
              <a:cs typeface="Arial"/>
              <a:sym typeface="Arial"/>
            </a:endParaRPr>
          </a:p>
        </p:txBody>
      </p:sp>
      <p:graphicFrame>
        <p:nvGraphicFramePr>
          <p:cNvPr id="225" name="Google Shape;225;p6"/>
          <p:cNvGraphicFramePr/>
          <p:nvPr/>
        </p:nvGraphicFramePr>
        <p:xfrm>
          <a:off x="5529129" y="5004273"/>
          <a:ext cx="3000000" cy="3000000"/>
        </p:xfrm>
        <a:graphic>
          <a:graphicData uri="http://schemas.openxmlformats.org/drawingml/2006/table">
            <a:tbl>
              <a:tblPr>
                <a:noFill/>
                <a:tableStyleId>{81D93470-F048-4B08-959D-0C06B5963DD1}</a:tableStyleId>
              </a:tblPr>
              <a:tblGrid>
                <a:gridCol w="3631975"/>
              </a:tblGrid>
              <a:tr h="281175">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이슈현황</a:t>
                      </a:r>
                      <a:endParaRPr sz="1400" u="none" cap="none" strike="noStrike"/>
                    </a:p>
                  </a:txBody>
                  <a:tcPr marT="45725" marB="45725" marR="91450" marL="91450"/>
                </a:tc>
              </a:tr>
              <a:tr h="1126350">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  </a:t>
                      </a:r>
                      <a:endParaRPr sz="1400" u="none" cap="none" strike="noStrike"/>
                    </a:p>
                  </a:txBody>
                  <a:tcPr marT="45725" marB="45725" marR="91450" marL="91450"/>
                </a:tc>
              </a:tr>
            </a:tbl>
          </a:graphicData>
        </a:graphic>
      </p:graphicFrame>
      <p:graphicFrame>
        <p:nvGraphicFramePr>
          <p:cNvPr id="226" name="Google Shape;226;p6"/>
          <p:cNvGraphicFramePr/>
          <p:nvPr/>
        </p:nvGraphicFramePr>
        <p:xfrm>
          <a:off x="1649341" y="4996440"/>
          <a:ext cx="3000000" cy="3000000"/>
        </p:xfrm>
        <a:graphic>
          <a:graphicData uri="http://schemas.openxmlformats.org/drawingml/2006/table">
            <a:tbl>
              <a:tblPr>
                <a:noFill/>
                <a:tableStyleId>{81D93470-F048-4B08-959D-0C06B5963DD1}</a:tableStyleId>
              </a:tblPr>
              <a:tblGrid>
                <a:gridCol w="3678250"/>
              </a:tblGrid>
              <a:tr h="331400">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작업 진행상태</a:t>
                      </a:r>
                      <a:endParaRPr sz="1400" u="none" cap="none" strike="noStrike"/>
                    </a:p>
                  </a:txBody>
                  <a:tcPr marT="45725" marB="45725" marR="91450" marL="91450"/>
                </a:tc>
              </a:tr>
              <a:tr h="1147025">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  </a:t>
                      </a:r>
                      <a:endParaRPr sz="1400" u="none" cap="none" strike="noStrike"/>
                    </a:p>
                  </a:txBody>
                  <a:tcPr marT="45725" marB="45725" marR="91450" marL="91450"/>
                </a:tc>
              </a:tr>
            </a:tbl>
          </a:graphicData>
        </a:graphic>
      </p:graphicFrame>
      <p:sp>
        <p:nvSpPr>
          <p:cNvPr id="227" name="Google Shape;227;p6"/>
          <p:cNvSpPr/>
          <p:nvPr/>
        </p:nvSpPr>
        <p:spPr>
          <a:xfrm>
            <a:off x="8380574" y="5106110"/>
            <a:ext cx="720696" cy="20367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rgbClr val="FFFFFF"/>
                </a:solidFill>
                <a:latin typeface="Arial"/>
                <a:ea typeface="Arial"/>
                <a:cs typeface="Arial"/>
                <a:sym typeface="Arial"/>
              </a:rPr>
              <a:t>구분별</a:t>
            </a:r>
            <a:endParaRPr b="0" i="0" sz="1200" u="none" cap="none" strike="noStrike">
              <a:solidFill>
                <a:srgbClr val="FFFFFF"/>
              </a:solidFill>
              <a:latin typeface="Arial"/>
              <a:ea typeface="Arial"/>
              <a:cs typeface="Arial"/>
              <a:sym typeface="Arial"/>
            </a:endParaRPr>
          </a:p>
        </p:txBody>
      </p:sp>
      <p:sp>
        <p:nvSpPr>
          <p:cNvPr id="228" name="Google Shape;228;p6"/>
          <p:cNvSpPr/>
          <p:nvPr/>
        </p:nvSpPr>
        <p:spPr>
          <a:xfrm>
            <a:off x="7413476" y="5106110"/>
            <a:ext cx="720696" cy="20367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rgbClr val="FFFFFF"/>
                </a:solidFill>
                <a:latin typeface="Arial"/>
                <a:ea typeface="Arial"/>
                <a:cs typeface="Arial"/>
                <a:sym typeface="Arial"/>
              </a:rPr>
              <a:t>상태별</a:t>
            </a:r>
            <a:endParaRPr b="0" i="0" sz="1200" u="none" cap="none" strike="noStrike">
              <a:solidFill>
                <a:srgbClr val="FFFFFF"/>
              </a:solidFill>
              <a:latin typeface="Arial"/>
              <a:ea typeface="Arial"/>
              <a:cs typeface="Arial"/>
              <a:sym typeface="Arial"/>
            </a:endParaRPr>
          </a:p>
        </p:txBody>
      </p:sp>
      <p:pic>
        <p:nvPicPr>
          <p:cNvPr id="229" name="Google Shape;229;p6"/>
          <p:cNvPicPr preferRelativeResize="0"/>
          <p:nvPr/>
        </p:nvPicPr>
        <p:blipFill rotWithShape="1">
          <a:blip r:embed="rId3">
            <a:alphaModFix/>
          </a:blip>
          <a:srcRect b="10306" l="31435" r="47466" t="57649"/>
          <a:stretch/>
        </p:blipFill>
        <p:spPr>
          <a:xfrm>
            <a:off x="6810998" y="5391704"/>
            <a:ext cx="1276526" cy="1022934"/>
          </a:xfrm>
          <a:prstGeom prst="rect">
            <a:avLst/>
          </a:prstGeom>
          <a:noFill/>
          <a:ln>
            <a:noFill/>
          </a:ln>
        </p:spPr>
      </p:pic>
      <p:sp>
        <p:nvSpPr>
          <p:cNvPr id="230" name="Google Shape;230;p6"/>
          <p:cNvSpPr/>
          <p:nvPr/>
        </p:nvSpPr>
        <p:spPr>
          <a:xfrm>
            <a:off x="1553909" y="555476"/>
            <a:ext cx="7547361" cy="44451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31" name="Google Shape;231;p6"/>
          <p:cNvSpPr txBox="1"/>
          <p:nvPr/>
        </p:nvSpPr>
        <p:spPr>
          <a:xfrm>
            <a:off x="1649338" y="623842"/>
            <a:ext cx="149111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FFFFFF"/>
                </a:solidFill>
                <a:latin typeface="Arial"/>
                <a:ea typeface="Arial"/>
                <a:cs typeface="Arial"/>
                <a:sym typeface="Arial"/>
              </a:rPr>
              <a:t>개인별 대시보드</a:t>
            </a:r>
            <a:endParaRPr b="1" i="0" sz="1400" u="none" cap="none" strike="noStrike">
              <a:solidFill>
                <a:srgbClr val="FFFFFF"/>
              </a:solidFill>
              <a:latin typeface="Arial"/>
              <a:ea typeface="Arial"/>
              <a:cs typeface="Arial"/>
              <a:sym typeface="Arial"/>
            </a:endParaRPr>
          </a:p>
        </p:txBody>
      </p:sp>
      <p:sp>
        <p:nvSpPr>
          <p:cNvPr id="232" name="Google Shape;232;p6"/>
          <p:cNvSpPr/>
          <p:nvPr/>
        </p:nvSpPr>
        <p:spPr>
          <a:xfrm>
            <a:off x="1553908" y="1102407"/>
            <a:ext cx="1102407" cy="112804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Arial"/>
              <a:buNone/>
            </a:pPr>
            <a:r>
              <a:rPr b="0" i="0" lang="ko-KR" sz="2800" u="none" cap="none" strike="noStrike">
                <a:solidFill>
                  <a:srgbClr val="FFFFFF"/>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내 작업</a:t>
            </a:r>
            <a:endParaRPr b="0" i="0" sz="11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233" name="Google Shape;233;p6"/>
          <p:cNvSpPr/>
          <p:nvPr/>
        </p:nvSpPr>
        <p:spPr>
          <a:xfrm>
            <a:off x="2822118" y="1108104"/>
            <a:ext cx="1102407" cy="112804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0" i="0" lang="ko-KR" sz="3600" u="none" cap="none" strike="noStrike">
                <a:solidFill>
                  <a:srgbClr val="FFFFFF"/>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이슈</a:t>
            </a:r>
            <a:endParaRPr b="0" i="0" sz="11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234" name="Google Shape;234;p6"/>
          <p:cNvSpPr/>
          <p:nvPr/>
        </p:nvSpPr>
        <p:spPr>
          <a:xfrm>
            <a:off x="4084890" y="1102402"/>
            <a:ext cx="1102407" cy="112805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0" i="0" lang="ko-KR" sz="3600" u="none" cap="none" strike="noStrike">
                <a:solidFill>
                  <a:srgbClr val="FFFFFF"/>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변경요청</a:t>
            </a:r>
            <a:endParaRPr b="0" i="0" sz="11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235" name="Google Shape;235;p6"/>
          <p:cNvSpPr/>
          <p:nvPr/>
        </p:nvSpPr>
        <p:spPr>
          <a:xfrm>
            <a:off x="5335421" y="1102402"/>
            <a:ext cx="1102407" cy="1128049"/>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0" i="0" lang="ko-KR" sz="3600" u="none" cap="none" strike="noStrike">
                <a:solidFill>
                  <a:srgbClr val="FFFFFF"/>
                </a:solidFill>
                <a:latin typeface="Arial"/>
                <a:ea typeface="Arial"/>
                <a:cs typeface="Arial"/>
                <a:sym typeface="Arial"/>
              </a:rPr>
              <a:t>13</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작업승인</a:t>
            </a:r>
            <a:endParaRPr b="0" i="0" sz="11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236" name="Google Shape;236;p6"/>
          <p:cNvSpPr/>
          <p:nvPr/>
        </p:nvSpPr>
        <p:spPr>
          <a:xfrm>
            <a:off x="6671417" y="1108104"/>
            <a:ext cx="1102407" cy="1128048"/>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0" i="0" lang="ko-KR" sz="3600" u="none" cap="none" strike="noStrike">
                <a:solidFill>
                  <a:srgbClr val="FFFFFF"/>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산출물</a:t>
            </a:r>
            <a:endParaRPr b="0" i="0" sz="11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37" name="Google Shape;237;p6"/>
          <p:cNvSpPr/>
          <p:nvPr/>
        </p:nvSpPr>
        <p:spPr>
          <a:xfrm>
            <a:off x="7942603" y="1102402"/>
            <a:ext cx="1102407" cy="112804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3600"/>
              <a:buFont typeface="Arial"/>
              <a:buNone/>
            </a:pPr>
            <a:r>
              <a:rPr b="0" i="0" lang="ko-KR" sz="3600" u="none" cap="none" strike="noStrike">
                <a:solidFill>
                  <a:srgbClr val="FFFFFF"/>
                </a:solidFill>
                <a:latin typeface="Arial"/>
                <a:ea typeface="Arial"/>
                <a:cs typeface="Arial"/>
                <a:sym typeface="Arial"/>
              </a:rPr>
              <a:t>58</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프로젝트</a:t>
            </a:r>
            <a:endParaRPr b="0" i="0" sz="1100" u="none" cap="none" strike="noStrike">
              <a:solidFill>
                <a:srgbClr val="FFFFFF"/>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38" name="Google Shape;238;p6"/>
          <p:cNvSpPr/>
          <p:nvPr/>
        </p:nvSpPr>
        <p:spPr>
          <a:xfrm>
            <a:off x="5404498" y="1885772"/>
            <a:ext cx="964252" cy="23928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View more</a:t>
            </a:r>
            <a:endParaRPr b="0" i="0" sz="1100" u="none" cap="none" strike="noStrike">
              <a:solidFill>
                <a:srgbClr val="FFFFFF"/>
              </a:solidFill>
              <a:latin typeface="Arial"/>
              <a:ea typeface="Arial"/>
              <a:cs typeface="Arial"/>
              <a:sym typeface="Arial"/>
            </a:endParaRPr>
          </a:p>
        </p:txBody>
      </p:sp>
      <p:sp>
        <p:nvSpPr>
          <p:cNvPr id="239" name="Google Shape;239;p6"/>
          <p:cNvSpPr/>
          <p:nvPr/>
        </p:nvSpPr>
        <p:spPr>
          <a:xfrm>
            <a:off x="2877793" y="1885772"/>
            <a:ext cx="964252" cy="23928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View more</a:t>
            </a:r>
            <a:endParaRPr b="0" i="0" sz="1100" u="none" cap="none" strike="noStrike">
              <a:solidFill>
                <a:srgbClr val="FFFFFF"/>
              </a:solidFill>
              <a:latin typeface="Arial"/>
              <a:ea typeface="Arial"/>
              <a:cs typeface="Arial"/>
              <a:sym typeface="Arial"/>
            </a:endParaRPr>
          </a:p>
        </p:txBody>
      </p:sp>
      <p:sp>
        <p:nvSpPr>
          <p:cNvPr id="240" name="Google Shape;240;p6"/>
          <p:cNvSpPr/>
          <p:nvPr/>
        </p:nvSpPr>
        <p:spPr>
          <a:xfrm>
            <a:off x="4154319" y="1885772"/>
            <a:ext cx="964252" cy="23928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View more</a:t>
            </a:r>
            <a:endParaRPr b="0" i="0" sz="1100" u="none" cap="none" strike="noStrike">
              <a:solidFill>
                <a:srgbClr val="FFFFFF"/>
              </a:solidFill>
              <a:latin typeface="Arial"/>
              <a:ea typeface="Arial"/>
              <a:cs typeface="Arial"/>
              <a:sym typeface="Arial"/>
            </a:endParaRPr>
          </a:p>
        </p:txBody>
      </p:sp>
      <p:sp>
        <p:nvSpPr>
          <p:cNvPr id="241" name="Google Shape;241;p6"/>
          <p:cNvSpPr/>
          <p:nvPr/>
        </p:nvSpPr>
        <p:spPr>
          <a:xfrm>
            <a:off x="6740494" y="1885772"/>
            <a:ext cx="964252" cy="23928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View more</a:t>
            </a:r>
            <a:endParaRPr b="0" i="0" sz="1100" u="none" cap="none" strike="noStrike">
              <a:solidFill>
                <a:srgbClr val="FFFFFF"/>
              </a:solidFill>
              <a:latin typeface="Arial"/>
              <a:ea typeface="Arial"/>
              <a:cs typeface="Arial"/>
              <a:sym typeface="Arial"/>
            </a:endParaRPr>
          </a:p>
        </p:txBody>
      </p:sp>
      <p:sp>
        <p:nvSpPr>
          <p:cNvPr id="242" name="Google Shape;242;p6"/>
          <p:cNvSpPr/>
          <p:nvPr/>
        </p:nvSpPr>
        <p:spPr>
          <a:xfrm>
            <a:off x="1649338" y="1885772"/>
            <a:ext cx="964252" cy="23928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View more</a:t>
            </a:r>
            <a:endParaRPr b="0" i="0" sz="1100" u="none" cap="none" strike="noStrike">
              <a:solidFill>
                <a:srgbClr val="FFFFFF"/>
              </a:solidFill>
              <a:latin typeface="Arial"/>
              <a:ea typeface="Arial"/>
              <a:cs typeface="Arial"/>
              <a:sym typeface="Arial"/>
            </a:endParaRPr>
          </a:p>
        </p:txBody>
      </p:sp>
      <p:sp>
        <p:nvSpPr>
          <p:cNvPr id="243" name="Google Shape;243;p6"/>
          <p:cNvSpPr/>
          <p:nvPr/>
        </p:nvSpPr>
        <p:spPr>
          <a:xfrm>
            <a:off x="8011680" y="1874377"/>
            <a:ext cx="964252" cy="23928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rgbClr val="FFFFFF"/>
                </a:solidFill>
                <a:latin typeface="Arial"/>
                <a:ea typeface="Arial"/>
                <a:cs typeface="Arial"/>
                <a:sym typeface="Arial"/>
              </a:rPr>
              <a:t>View more</a:t>
            </a:r>
            <a:endParaRPr b="0" i="0" sz="1100" u="none" cap="none" strike="noStrike">
              <a:solidFill>
                <a:srgbClr val="FFFFFF"/>
              </a:solidFill>
              <a:latin typeface="Arial"/>
              <a:ea typeface="Arial"/>
              <a:cs typeface="Arial"/>
              <a:sym typeface="Arial"/>
            </a:endParaRPr>
          </a:p>
        </p:txBody>
      </p:sp>
      <p:pic>
        <p:nvPicPr>
          <p:cNvPr id="244" name="Google Shape;244;p6"/>
          <p:cNvPicPr preferRelativeResize="0"/>
          <p:nvPr/>
        </p:nvPicPr>
        <p:blipFill rotWithShape="1">
          <a:blip r:embed="rId3">
            <a:alphaModFix/>
          </a:blip>
          <a:srcRect b="10306" l="31435" r="47466" t="57649"/>
          <a:stretch/>
        </p:blipFill>
        <p:spPr>
          <a:xfrm>
            <a:off x="2877793" y="5408796"/>
            <a:ext cx="1276526" cy="1022934"/>
          </a:xfrm>
          <a:prstGeom prst="rect">
            <a:avLst/>
          </a:prstGeom>
          <a:noFill/>
          <a:ln>
            <a:noFill/>
          </a:ln>
        </p:spPr>
      </p:pic>
      <p:graphicFrame>
        <p:nvGraphicFramePr>
          <p:cNvPr id="245" name="Google Shape;245;p6"/>
          <p:cNvGraphicFramePr/>
          <p:nvPr/>
        </p:nvGraphicFramePr>
        <p:xfrm>
          <a:off x="1649338" y="3333272"/>
          <a:ext cx="3000000" cy="3000000"/>
        </p:xfrm>
        <a:graphic>
          <a:graphicData uri="http://schemas.openxmlformats.org/drawingml/2006/table">
            <a:tbl>
              <a:tblPr>
                <a:noFill/>
                <a:tableStyleId>{81D93470-F048-4B08-959D-0C06B5963DD1}</a:tableStyleId>
              </a:tblPr>
              <a:tblGrid>
                <a:gridCol w="7503200"/>
              </a:tblGrid>
              <a:tr h="209350">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예정 작업 (금주/차주)</a:t>
                      </a:r>
                      <a:endParaRPr sz="1600" u="none" cap="none" strike="noStrike"/>
                    </a:p>
                  </a:txBody>
                  <a:tcPr marT="45725" marB="45725" marR="91450" marL="91450"/>
                </a:tc>
              </a:tr>
              <a:tr h="458650">
                <a:tc>
                  <a:txBody>
                    <a:bodyPr/>
                    <a:lstStyle/>
                    <a:p>
                      <a:pPr indent="0" lvl="0" marL="0" marR="0" rtl="0" algn="l">
                        <a:lnSpc>
                          <a:spcPct val="100000"/>
                        </a:lnSpc>
                        <a:spcBef>
                          <a:spcPts val="0"/>
                        </a:spcBef>
                        <a:spcAft>
                          <a:spcPts val="0"/>
                        </a:spcAft>
                        <a:buClr>
                          <a:srgbClr val="000000"/>
                        </a:buClr>
                        <a:buSzPts val="1200"/>
                        <a:buFont typeface="Arial"/>
                        <a:buNone/>
                      </a:pPr>
                      <a:r>
                        <a:rPr lang="ko-KR" sz="1200" u="none" cap="none" strike="noStrike"/>
                        <a:t>프로젝트명  작업명  승인자  시작일  완료일  완료율</a:t>
                      </a:r>
                      <a:endParaRPr sz="12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r>
            </a:tbl>
          </a:graphicData>
        </a:graphic>
      </p:graphicFrame>
      <p:sp>
        <p:nvSpPr>
          <p:cNvPr id="246" name="Google Shape;246;p6"/>
          <p:cNvSpPr/>
          <p:nvPr/>
        </p:nvSpPr>
        <p:spPr>
          <a:xfrm>
            <a:off x="8139867" y="3439681"/>
            <a:ext cx="931491" cy="136732"/>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rgbClr val="FFFFFF"/>
                </a:solidFill>
                <a:latin typeface="Arial"/>
                <a:ea typeface="Arial"/>
                <a:cs typeface="Arial"/>
                <a:sym typeface="Arial"/>
              </a:rPr>
              <a:t>MORE</a:t>
            </a:r>
            <a:endParaRPr b="0" i="0" sz="1200" u="none" cap="none" strike="noStrike">
              <a:solidFill>
                <a:srgbClr val="FFFFFF"/>
              </a:solidFill>
              <a:latin typeface="Arial"/>
              <a:ea typeface="Arial"/>
              <a:cs typeface="Arial"/>
              <a:sym typeface="Arial"/>
            </a:endParaRPr>
          </a:p>
        </p:txBody>
      </p:sp>
      <p:graphicFrame>
        <p:nvGraphicFramePr>
          <p:cNvPr id="247" name="Google Shape;247;p6"/>
          <p:cNvGraphicFramePr/>
          <p:nvPr/>
        </p:nvGraphicFramePr>
        <p:xfrm>
          <a:off x="1652894" y="4166188"/>
          <a:ext cx="3000000" cy="3000000"/>
        </p:xfrm>
        <a:graphic>
          <a:graphicData uri="http://schemas.openxmlformats.org/drawingml/2006/table">
            <a:tbl>
              <a:tblPr>
                <a:noFill/>
                <a:tableStyleId>{81D93470-F048-4B08-959D-0C06B5963DD1}</a:tableStyleId>
              </a:tblPr>
              <a:tblGrid>
                <a:gridCol w="7503200"/>
              </a:tblGrid>
              <a:tr h="209350">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내 산출물</a:t>
                      </a:r>
                      <a:endParaRPr sz="1400" u="none" cap="none" strike="noStrike"/>
                    </a:p>
                  </a:txBody>
                  <a:tcPr marT="45725" marB="45725" marR="91450" marL="91450"/>
                </a:tc>
              </a:tr>
              <a:tr h="458650">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프로젝트  작업  파일이름  등록일자</a:t>
                      </a:r>
                      <a:endParaRPr sz="1400" u="none" cap="none" strike="noStrike"/>
                    </a:p>
                  </a:txBody>
                  <a:tcPr marT="45725" marB="45725" marR="91450" marL="91450"/>
                </a:tc>
              </a:tr>
            </a:tbl>
          </a:graphicData>
        </a:graphic>
      </p:graphicFrame>
      <p:sp>
        <p:nvSpPr>
          <p:cNvPr id="248" name="Google Shape;248;p6"/>
          <p:cNvSpPr/>
          <p:nvPr/>
        </p:nvSpPr>
        <p:spPr>
          <a:xfrm>
            <a:off x="8169779" y="4267199"/>
            <a:ext cx="931491" cy="136732"/>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ko-KR" sz="1200" u="none" cap="none" strike="noStrike">
                <a:solidFill>
                  <a:srgbClr val="FFFFFF"/>
                </a:solidFill>
                <a:latin typeface="Arial"/>
                <a:ea typeface="Arial"/>
                <a:cs typeface="Arial"/>
                <a:sym typeface="Arial"/>
              </a:rPr>
              <a:t>MORE</a:t>
            </a:r>
            <a:endParaRPr b="0" i="0" sz="1200" u="none" cap="none" strike="noStrike">
              <a:solidFill>
                <a:srgbClr val="FFFFFF"/>
              </a:solidFill>
              <a:latin typeface="Arial"/>
              <a:ea typeface="Arial"/>
              <a:cs typeface="Arial"/>
              <a:sym typeface="Arial"/>
            </a:endParaRPr>
          </a:p>
        </p:txBody>
      </p:sp>
      <p:graphicFrame>
        <p:nvGraphicFramePr>
          <p:cNvPr id="249" name="Google Shape;249;p6"/>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250" name="Google Shape;250;p6"/>
          <p:cNvGraphicFramePr/>
          <p:nvPr/>
        </p:nvGraphicFramePr>
        <p:xfrm>
          <a:off x="47328" y="2708920"/>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Arial"/>
                          <a:ea typeface="Arial"/>
                          <a:cs typeface="Arial"/>
                          <a:sym typeface="Arial"/>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251" name="Google Shape;251;p6"/>
          <p:cNvGraphicFramePr/>
          <p:nvPr/>
        </p:nvGraphicFramePr>
        <p:xfrm>
          <a:off x="47328" y="3679221"/>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252" name="Google Shape;252;p6"/>
          <p:cNvGraphicFramePr/>
          <p:nvPr/>
        </p:nvGraphicFramePr>
        <p:xfrm>
          <a:off x="47328" y="5263397"/>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7"/>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t/>
            </a:r>
            <a:endParaRPr/>
          </a:p>
        </p:txBody>
      </p:sp>
      <p:sp>
        <p:nvSpPr>
          <p:cNvPr id="258" name="Google Shape;258;p7"/>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t/>
            </a:r>
            <a:endParaRPr/>
          </a:p>
        </p:txBody>
      </p:sp>
      <p:graphicFrame>
        <p:nvGraphicFramePr>
          <p:cNvPr id="259" name="Google Shape;259;p7"/>
          <p:cNvGraphicFramePr/>
          <p:nvPr/>
        </p:nvGraphicFramePr>
        <p:xfrm>
          <a:off x="9426011" y="846098"/>
          <a:ext cx="3000000" cy="3000000"/>
        </p:xfrm>
        <a:graphic>
          <a:graphicData uri="http://schemas.openxmlformats.org/drawingml/2006/table">
            <a:tbl>
              <a:tblPr>
                <a:noFill/>
                <a:tableStyleId>{81D93470-F048-4B08-959D-0C06B5963DD1}</a:tableStyleId>
              </a:tblPr>
              <a:tblGrid>
                <a:gridCol w="2603025"/>
              </a:tblGrid>
              <a:tr h="258850">
                <a:tc>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786300">
                <a:tc>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1000" u="none" cap="none" strike="noStrike">
                          <a:solidFill>
                            <a:schemeClr val="dk1"/>
                          </a:solidFill>
                          <a:latin typeface="Malgun Gothic"/>
                          <a:ea typeface="Malgun Gothic"/>
                          <a:cs typeface="Malgun Gothic"/>
                          <a:sym typeface="Malgun Gothic"/>
                        </a:rPr>
                        <a:t>대시보드 &gt; 상세 대시보드</a:t>
                      </a:r>
                      <a:endParaRPr b="0" sz="10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lang="ko-KR" sz="1000" u="none" cap="none" strike="noStrike">
                          <a:solidFill>
                            <a:schemeClr val="dk1"/>
                          </a:solidFill>
                          <a:latin typeface="Malgun Gothic"/>
                          <a:ea typeface="Malgun Gothic"/>
                          <a:cs typeface="Malgun Gothic"/>
                          <a:sym typeface="Malgun Gothic"/>
                        </a:rPr>
                        <a:t>프로젝트 선택 후 해당 프로젝트에대한 상세 정보 출력 페이지</a:t>
                      </a:r>
                      <a:endParaRPr sz="10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260" name="Google Shape;260;p7"/>
          <p:cNvSpPr txBox="1"/>
          <p:nvPr/>
        </p:nvSpPr>
        <p:spPr>
          <a:xfrm>
            <a:off x="11780252" y="106980"/>
            <a:ext cx="248786"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fld id="{00000000-1234-1234-1234-123412341234}" type="slidenum">
              <a:rPr b="0" i="0" lang="ko-KR" sz="900" u="none" cap="none" strike="noStrike">
                <a:solidFill>
                  <a:srgbClr val="000000"/>
                </a:solidFill>
                <a:latin typeface="Malgun Gothic"/>
                <a:ea typeface="Malgun Gothic"/>
                <a:cs typeface="Malgun Gothic"/>
                <a:sym typeface="Malgun Gothic"/>
              </a:rPr>
              <a:t>‹#›</a:t>
            </a:fld>
            <a:endParaRPr b="0" i="0" sz="900" u="none" cap="none" strike="noStrike">
              <a:solidFill>
                <a:srgbClr val="000000"/>
              </a:solidFill>
              <a:latin typeface="Malgun Gothic"/>
              <a:ea typeface="Malgun Gothic"/>
              <a:cs typeface="Malgun Gothic"/>
              <a:sym typeface="Malgun Gothic"/>
            </a:endParaRPr>
          </a:p>
        </p:txBody>
      </p:sp>
      <p:graphicFrame>
        <p:nvGraphicFramePr>
          <p:cNvPr id="261" name="Google Shape;261;p7"/>
          <p:cNvGraphicFramePr/>
          <p:nvPr/>
        </p:nvGraphicFramePr>
        <p:xfrm>
          <a:off x="1553911" y="1540061"/>
          <a:ext cx="3000000" cy="3000000"/>
        </p:xfrm>
        <a:graphic>
          <a:graphicData uri="http://schemas.openxmlformats.org/drawingml/2006/table">
            <a:tbl>
              <a:tblPr>
                <a:noFill/>
                <a:tableStyleId>{81D93470-F048-4B08-959D-0C06B5963DD1}</a:tableStyleId>
              </a:tblPr>
              <a:tblGrid>
                <a:gridCol w="3717425"/>
              </a:tblGrid>
              <a:tr h="399825">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프로젝트 정보</a:t>
                      </a:r>
                      <a:endParaRPr sz="1400" u="none" cap="none" strike="noStrike"/>
                    </a:p>
                  </a:txBody>
                  <a:tcPr marT="45725" marB="45725" marR="91450" marL="91450"/>
                </a:tc>
              </a:tr>
              <a:tr h="832425">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프로젝트명</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ko-KR" sz="1400" u="none" cap="none" strike="noStrike"/>
                        <a:t>시작일/종료일        progress 그래프</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ko-KR" sz="1400" u="none" cap="none" strike="noStrike"/>
                        <a:t>Pm 프로젝트유형    개발등급  </a:t>
                      </a:r>
                      <a:endParaRPr sz="1400" u="none" cap="none" strike="noStrike"/>
                    </a:p>
                  </a:txBody>
                  <a:tcPr marT="45725" marB="45725" marR="91450" marL="91450"/>
                </a:tc>
              </a:tr>
            </a:tbl>
          </a:graphicData>
        </a:graphic>
      </p:graphicFrame>
      <p:graphicFrame>
        <p:nvGraphicFramePr>
          <p:cNvPr id="262" name="Google Shape;262;p7"/>
          <p:cNvGraphicFramePr/>
          <p:nvPr/>
        </p:nvGraphicFramePr>
        <p:xfrm>
          <a:off x="1553909" y="2932125"/>
          <a:ext cx="3000000" cy="3000000"/>
        </p:xfrm>
        <a:graphic>
          <a:graphicData uri="http://schemas.openxmlformats.org/drawingml/2006/table">
            <a:tbl>
              <a:tblPr>
                <a:noFill/>
                <a:tableStyleId>{81D93470-F048-4B08-959D-0C06B5963DD1}</a:tableStyleId>
              </a:tblPr>
              <a:tblGrid>
                <a:gridCol w="7503200"/>
              </a:tblGrid>
              <a:tr h="384550">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주요 스테이지 현황</a:t>
                      </a:r>
                      <a:endParaRPr sz="1400" u="none" cap="none" strike="noStrike"/>
                    </a:p>
                  </a:txBody>
                  <a:tcPr marT="45725" marB="45725" marR="91450" marL="91450"/>
                </a:tc>
              </a:tr>
              <a:tr h="315275">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r>
            </a:tbl>
          </a:graphicData>
        </a:graphic>
      </p:graphicFrame>
      <p:graphicFrame>
        <p:nvGraphicFramePr>
          <p:cNvPr id="263" name="Google Shape;263;p7"/>
          <p:cNvGraphicFramePr/>
          <p:nvPr/>
        </p:nvGraphicFramePr>
        <p:xfrm>
          <a:off x="5327589" y="1538242"/>
          <a:ext cx="3000000" cy="3000000"/>
        </p:xfrm>
        <a:graphic>
          <a:graphicData uri="http://schemas.openxmlformats.org/drawingml/2006/table">
            <a:tbl>
              <a:tblPr>
                <a:noFill/>
                <a:tableStyleId>{81D93470-F048-4B08-959D-0C06B5963DD1}</a:tableStyleId>
              </a:tblPr>
              <a:tblGrid>
                <a:gridCol w="3717425"/>
              </a:tblGrid>
              <a:tr h="382350">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프로젝트 참여울 정보</a:t>
                      </a:r>
                      <a:endParaRPr sz="1400" u="none" cap="none" strike="noStrike"/>
                    </a:p>
                  </a:txBody>
                  <a:tcPr marT="45725" marB="45725" marR="91450" marL="91450"/>
                </a:tc>
              </a:tr>
              <a:tr h="831150">
                <a:tc>
                  <a:txBody>
                    <a:bodyPr/>
                    <a:lstStyle/>
                    <a:p>
                      <a:pPr indent="0" lvl="0" marL="0" marR="0" rtl="0" algn="l">
                        <a:lnSpc>
                          <a:spcPct val="100000"/>
                        </a:lnSpc>
                        <a:spcBef>
                          <a:spcPts val="0"/>
                        </a:spcBef>
                        <a:spcAft>
                          <a:spcPts val="0"/>
                        </a:spcAft>
                        <a:buClr>
                          <a:srgbClr val="000000"/>
                        </a:buClr>
                        <a:buSzPts val="1400"/>
                        <a:buFont typeface="Arial"/>
                        <a:buNone/>
                      </a:pPr>
                      <a:r>
                        <a:rPr lang="ko-KR" sz="1400" u="none" cap="none" strike="noStrike"/>
                        <a:t>Pm : 홍길동 100%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ko-KR" sz="1400" u="none" cap="none" strike="noStrike"/>
                        <a:t>참여인력</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lang="ko-KR" sz="1100" u="none" cap="none" strike="noStrike"/>
                        <a:t>참여자명          홍길동</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ko-KR" sz="1100" u="none" cap="none" strike="noStrike"/>
                        <a:t>참여율             100%  </a:t>
                      </a:r>
                      <a:endParaRPr sz="1100" u="none" cap="none" strike="noStrike"/>
                    </a:p>
                  </a:txBody>
                  <a:tcPr marT="45725" marB="45725" marR="91450" marL="91450"/>
                </a:tc>
              </a:tr>
            </a:tbl>
          </a:graphicData>
        </a:graphic>
      </p:graphicFrame>
      <p:sp>
        <p:nvSpPr>
          <p:cNvPr id="264" name="Google Shape;264;p7"/>
          <p:cNvSpPr/>
          <p:nvPr/>
        </p:nvSpPr>
        <p:spPr>
          <a:xfrm>
            <a:off x="1553909" y="555476"/>
            <a:ext cx="7547361" cy="44451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65" name="Google Shape;265;p7"/>
          <p:cNvSpPr txBox="1"/>
          <p:nvPr/>
        </p:nvSpPr>
        <p:spPr>
          <a:xfrm>
            <a:off x="1649338" y="623842"/>
            <a:ext cx="131157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000000"/>
                </a:solidFill>
                <a:latin typeface="Arial"/>
                <a:ea typeface="Arial"/>
                <a:cs typeface="Arial"/>
                <a:sym typeface="Arial"/>
              </a:rPr>
              <a:t>상세 대시보드</a:t>
            </a:r>
            <a:endParaRPr b="0" i="0" sz="1400" u="none" cap="none" strike="noStrike">
              <a:solidFill>
                <a:srgbClr val="000000"/>
              </a:solidFill>
              <a:latin typeface="Arial"/>
              <a:ea typeface="Arial"/>
              <a:cs typeface="Arial"/>
              <a:sym typeface="Arial"/>
            </a:endParaRPr>
          </a:p>
        </p:txBody>
      </p:sp>
      <p:sp>
        <p:nvSpPr>
          <p:cNvPr id="266" name="Google Shape;266;p7"/>
          <p:cNvSpPr/>
          <p:nvPr/>
        </p:nvSpPr>
        <p:spPr>
          <a:xfrm>
            <a:off x="1553909" y="1058254"/>
            <a:ext cx="3597780" cy="393106"/>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ko-KR" sz="1400" u="none" cap="none" strike="noStrike">
                <a:solidFill>
                  <a:srgbClr val="FFFFFF"/>
                </a:solidFill>
                <a:latin typeface="Arial"/>
                <a:ea typeface="Arial"/>
                <a:cs typeface="Arial"/>
                <a:sym typeface="Arial"/>
              </a:rPr>
              <a:t>프로젝트 선택</a:t>
            </a:r>
            <a:endParaRPr b="0" i="0" sz="1400" u="none" cap="none" strike="noStrike">
              <a:solidFill>
                <a:srgbClr val="000000"/>
              </a:solidFill>
              <a:latin typeface="Arial"/>
              <a:ea typeface="Arial"/>
              <a:cs typeface="Arial"/>
              <a:sym typeface="Arial"/>
            </a:endParaRPr>
          </a:p>
        </p:txBody>
      </p:sp>
      <p:graphicFrame>
        <p:nvGraphicFramePr>
          <p:cNvPr id="267" name="Google Shape;267;p7"/>
          <p:cNvGraphicFramePr/>
          <p:nvPr/>
        </p:nvGraphicFramePr>
        <p:xfrm>
          <a:off x="1553909" y="3725460"/>
          <a:ext cx="3000000" cy="3000000"/>
        </p:xfrm>
        <a:graphic>
          <a:graphicData uri="http://schemas.openxmlformats.org/drawingml/2006/table">
            <a:tbl>
              <a:tblPr>
                <a:noFill/>
                <a:tableStyleId>{81D93470-F048-4B08-959D-0C06B5963DD1}</a:tableStyleId>
              </a:tblPr>
              <a:tblGrid>
                <a:gridCol w="7503200"/>
              </a:tblGrid>
              <a:tr h="384550">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프로젝트 비용 정보</a:t>
                      </a:r>
                      <a:endParaRPr sz="1400" u="none" cap="none" strike="noStrike"/>
                    </a:p>
                  </a:txBody>
                  <a:tcPr marT="45725" marB="45725" marR="91450" marL="91450"/>
                </a:tc>
              </a:tr>
              <a:tr h="315275">
                <a:tc>
                  <a:txBody>
                    <a:bodyPr/>
                    <a:lstStyle/>
                    <a:p>
                      <a:pPr indent="0" lvl="0" marL="0" marR="0" rtl="0" algn="l">
                        <a:lnSpc>
                          <a:spcPct val="100000"/>
                        </a:lnSpc>
                        <a:spcBef>
                          <a:spcPts val="0"/>
                        </a:spcBef>
                        <a:spcAft>
                          <a:spcPts val="0"/>
                        </a:spcAft>
                        <a:buClr>
                          <a:srgbClr val="000000"/>
                        </a:buClr>
                        <a:buSzPts val="1000"/>
                        <a:buFont typeface="Arial"/>
                        <a:buNone/>
                      </a:pPr>
                      <a:r>
                        <a:rPr lang="ko-KR" sz="1000" u="none" cap="none" strike="noStrike"/>
                        <a:t>합계   인건비   재료비   기타</a:t>
                      </a:r>
                      <a:endParaRPr sz="1400" u="none" cap="none" strike="noStrike"/>
                    </a:p>
                  </a:txBody>
                  <a:tcPr marT="45725" marB="45725" marR="91450" marL="91450"/>
                </a:tc>
              </a:tr>
            </a:tbl>
          </a:graphicData>
        </a:graphic>
      </p:graphicFrame>
      <p:graphicFrame>
        <p:nvGraphicFramePr>
          <p:cNvPr id="268" name="Google Shape;268;p7"/>
          <p:cNvGraphicFramePr/>
          <p:nvPr/>
        </p:nvGraphicFramePr>
        <p:xfrm>
          <a:off x="1553909" y="4495482"/>
          <a:ext cx="3000000" cy="3000000"/>
        </p:xfrm>
        <a:graphic>
          <a:graphicData uri="http://schemas.openxmlformats.org/drawingml/2006/table">
            <a:tbl>
              <a:tblPr>
                <a:noFill/>
                <a:tableStyleId>{81D93470-F048-4B08-959D-0C06B5963DD1}</a:tableStyleId>
              </a:tblPr>
              <a:tblGrid>
                <a:gridCol w="3717425"/>
              </a:tblGrid>
              <a:tr h="232800">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프로젝트 테스크 진행 상태</a:t>
                      </a:r>
                      <a:endParaRPr sz="1400" u="none" cap="none" strike="noStrike"/>
                    </a:p>
                  </a:txBody>
                  <a:tcPr marT="45725" marB="45725" marR="91450" marL="91450"/>
                </a:tc>
              </a:tr>
              <a:tr h="38217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bl>
          </a:graphicData>
        </a:graphic>
      </p:graphicFrame>
      <p:graphicFrame>
        <p:nvGraphicFramePr>
          <p:cNvPr id="269" name="Google Shape;269;p7"/>
          <p:cNvGraphicFramePr/>
          <p:nvPr/>
        </p:nvGraphicFramePr>
        <p:xfrm>
          <a:off x="5327589" y="4493662"/>
          <a:ext cx="3000000" cy="3000000"/>
        </p:xfrm>
        <a:graphic>
          <a:graphicData uri="http://schemas.openxmlformats.org/drawingml/2006/table">
            <a:tbl>
              <a:tblPr>
                <a:noFill/>
                <a:tableStyleId>{81D93470-F048-4B08-959D-0C06B5963DD1}</a:tableStyleId>
              </a:tblPr>
              <a:tblGrid>
                <a:gridCol w="3717425"/>
              </a:tblGrid>
              <a:tr h="406200">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이슈 현황</a:t>
                      </a:r>
                      <a:endParaRPr sz="1400" u="none" cap="none" strike="noStrike"/>
                    </a:p>
                  </a:txBody>
                  <a:tcPr marT="45725" marB="45725" marR="91450" marL="91450"/>
                </a:tc>
              </a:tr>
              <a:tr h="321625">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45725" marB="45725" marR="91450" marL="91450"/>
                </a:tc>
              </a:tr>
            </a:tbl>
          </a:graphicData>
        </a:graphic>
      </p:graphicFrame>
      <p:graphicFrame>
        <p:nvGraphicFramePr>
          <p:cNvPr id="270" name="Google Shape;270;p7"/>
          <p:cNvGraphicFramePr/>
          <p:nvPr/>
        </p:nvGraphicFramePr>
        <p:xfrm>
          <a:off x="1553909" y="5330645"/>
          <a:ext cx="3000000" cy="3000000"/>
        </p:xfrm>
        <a:graphic>
          <a:graphicData uri="http://schemas.openxmlformats.org/drawingml/2006/table">
            <a:tbl>
              <a:tblPr>
                <a:noFill/>
                <a:tableStyleId>{81D93470-F048-4B08-959D-0C06B5963DD1}</a:tableStyleId>
              </a:tblPr>
              <a:tblGrid>
                <a:gridCol w="7503200"/>
              </a:tblGrid>
              <a:tr h="384550">
                <a:tc>
                  <a:txBody>
                    <a:bodyPr/>
                    <a:lstStyle/>
                    <a:p>
                      <a:pPr indent="0" lvl="0" marL="0" marR="0" rtl="0" algn="l">
                        <a:lnSpc>
                          <a:spcPct val="100000"/>
                        </a:lnSpc>
                        <a:spcBef>
                          <a:spcPts val="0"/>
                        </a:spcBef>
                        <a:spcAft>
                          <a:spcPts val="0"/>
                        </a:spcAft>
                        <a:buClr>
                          <a:srgbClr val="000000"/>
                        </a:buClr>
                        <a:buSzPts val="1600"/>
                        <a:buFont typeface="Arial"/>
                        <a:buNone/>
                      </a:pPr>
                      <a:r>
                        <a:rPr lang="ko-KR" sz="1600" u="none" cap="none" strike="noStrike"/>
                        <a:t>작업배정 현황</a:t>
                      </a:r>
                      <a:endParaRPr sz="1400" u="none" cap="none" strike="noStrike"/>
                    </a:p>
                  </a:txBody>
                  <a:tcPr marT="45725" marB="45725" marR="91450" marL="91450"/>
                </a:tc>
              </a:tr>
              <a:tr h="702700">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45725" marB="45725" marR="91450" marL="91450"/>
                </a:tc>
              </a:tr>
            </a:tbl>
          </a:graphicData>
        </a:graphic>
      </p:graphicFrame>
      <p:pic>
        <p:nvPicPr>
          <p:cNvPr id="271" name="Google Shape;271;p7"/>
          <p:cNvPicPr preferRelativeResize="0"/>
          <p:nvPr/>
        </p:nvPicPr>
        <p:blipFill rotWithShape="1">
          <a:blip r:embed="rId3">
            <a:alphaModFix/>
          </a:blip>
          <a:srcRect b="10610" l="20136" r="3824" t="22714"/>
          <a:stretch/>
        </p:blipFill>
        <p:spPr>
          <a:xfrm>
            <a:off x="2958679" y="5678325"/>
            <a:ext cx="1542718" cy="725680"/>
          </a:xfrm>
          <a:prstGeom prst="rect">
            <a:avLst/>
          </a:prstGeom>
          <a:noFill/>
          <a:ln>
            <a:noFill/>
          </a:ln>
        </p:spPr>
      </p:pic>
      <p:graphicFrame>
        <p:nvGraphicFramePr>
          <p:cNvPr id="272" name="Google Shape;272;p7"/>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273" name="Google Shape;273;p7"/>
          <p:cNvGraphicFramePr/>
          <p:nvPr/>
        </p:nvGraphicFramePr>
        <p:xfrm>
          <a:off x="47328" y="2708920"/>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Arial"/>
                          <a:ea typeface="Arial"/>
                          <a:cs typeface="Arial"/>
                          <a:sym typeface="Arial"/>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산출물</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274" name="Google Shape;274;p7"/>
          <p:cNvGraphicFramePr/>
          <p:nvPr/>
        </p:nvGraphicFramePr>
        <p:xfrm>
          <a:off x="47328" y="3679221"/>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Arial"/>
                          <a:ea typeface="Arial"/>
                          <a:cs typeface="Arial"/>
                          <a:sym typeface="Arial"/>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275" name="Google Shape;275;p7"/>
          <p:cNvGraphicFramePr/>
          <p:nvPr/>
        </p:nvGraphicFramePr>
        <p:xfrm>
          <a:off x="47328" y="5263397"/>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8"/>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센터</a:t>
            </a:r>
            <a:endParaRPr/>
          </a:p>
        </p:txBody>
      </p:sp>
      <p:sp>
        <p:nvSpPr>
          <p:cNvPr id="281" name="Google Shape;281;p8"/>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센터</a:t>
            </a:r>
            <a:endParaRPr/>
          </a:p>
        </p:txBody>
      </p:sp>
      <p:graphicFrame>
        <p:nvGraphicFramePr>
          <p:cNvPr id="282" name="Google Shape;282;p8"/>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프로젝트의 목록 페이지</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프로젝트 상태를 선택하여 분류된 목록을 확인</a:t>
                      </a:r>
                      <a:endParaRPr b="0" sz="850" u="none" cap="none" strike="noStrike">
                        <a:latin typeface="Malgun Gothic"/>
                        <a:ea typeface="Malgun Gothic"/>
                        <a:cs typeface="Malgun Gothic"/>
                        <a:sym typeface="Malgun Gothic"/>
                      </a:endParaRPr>
                    </a:p>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(시작 전, 진행중, 지연진행, 홀드, 완료, 진행중단)</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프로젝트 명으로 검색하여 특정 프로젝트 확인 가능</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새로운 프로젝트 등록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프로젝트 목록 중 선택한 프로젝트의 상세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해당 프로젝트의 산출물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해당 프로젝트의 이슈 페이지로 이동</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graphicFrame>
        <p:nvGraphicFramePr>
          <p:cNvPr id="283" name="Google Shape;283;p8"/>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284" name="Google Shape;284;p8"/>
          <p:cNvGraphicFramePr/>
          <p:nvPr/>
        </p:nvGraphicFramePr>
        <p:xfrm>
          <a:off x="47328" y="2420888"/>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285" name="Google Shape;285;p8"/>
          <p:cNvGraphicFramePr/>
          <p:nvPr/>
        </p:nvGraphicFramePr>
        <p:xfrm>
          <a:off x="47328" y="3068960"/>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286" name="Google Shape;286;p8"/>
          <p:cNvGraphicFramePr/>
          <p:nvPr/>
        </p:nvGraphicFramePr>
        <p:xfrm>
          <a:off x="47328" y="4653136"/>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sp>
        <p:nvSpPr>
          <p:cNvPr id="287" name="Google Shape;287;p8"/>
          <p:cNvSpPr/>
          <p:nvPr/>
        </p:nvSpPr>
        <p:spPr>
          <a:xfrm>
            <a:off x="1631504" y="476672"/>
            <a:ext cx="6840760" cy="5976664"/>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288" name="Google Shape;288;p8"/>
          <p:cNvSpPr/>
          <p:nvPr/>
        </p:nvSpPr>
        <p:spPr>
          <a:xfrm>
            <a:off x="1940079" y="811858"/>
            <a:ext cx="2304256" cy="261610"/>
          </a:xfrm>
          <a:prstGeom prst="roundRect">
            <a:avLst>
              <a:gd fmla="val 16667" name="adj"/>
            </a:avLst>
          </a:prstGeom>
          <a:no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289" name="Google Shape;289;p8"/>
          <p:cNvSpPr txBox="1"/>
          <p:nvPr/>
        </p:nvSpPr>
        <p:spPr>
          <a:xfrm>
            <a:off x="1940079" y="855846"/>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프로젝트 상태를 선택하세요.</a:t>
            </a:r>
            <a:endParaRPr b="0" i="0" sz="700" u="none" cap="none" strike="noStrike">
              <a:solidFill>
                <a:srgbClr val="7F7F7F"/>
              </a:solidFill>
              <a:latin typeface="Malgun Gothic"/>
              <a:ea typeface="Malgun Gothic"/>
              <a:cs typeface="Malgun Gothic"/>
              <a:sym typeface="Malgun Gothic"/>
            </a:endParaRPr>
          </a:p>
        </p:txBody>
      </p:sp>
      <p:sp>
        <p:nvSpPr>
          <p:cNvPr id="290" name="Google Shape;290;p8"/>
          <p:cNvSpPr txBox="1"/>
          <p:nvPr/>
        </p:nvSpPr>
        <p:spPr>
          <a:xfrm>
            <a:off x="3863752" y="861646"/>
            <a:ext cx="32573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Malgun Gothic"/>
              <a:buNone/>
            </a:pPr>
            <a:r>
              <a:rPr b="0" i="0" lang="ko-KR" sz="1100" u="none" cap="none" strike="noStrike">
                <a:solidFill>
                  <a:srgbClr val="000000"/>
                </a:solidFill>
                <a:latin typeface="Malgun Gothic"/>
                <a:ea typeface="Malgun Gothic"/>
                <a:cs typeface="Malgun Gothic"/>
                <a:sym typeface="Malgun Gothic"/>
              </a:rPr>
              <a:t>﹀</a:t>
            </a:r>
            <a:endParaRPr b="0" i="0" sz="1100" u="none" cap="none" strike="noStrike">
              <a:solidFill>
                <a:srgbClr val="000000"/>
              </a:solidFill>
              <a:latin typeface="Malgun Gothic"/>
              <a:ea typeface="Malgun Gothic"/>
              <a:cs typeface="Malgun Gothic"/>
              <a:sym typeface="Malgun Gothic"/>
            </a:endParaRPr>
          </a:p>
        </p:txBody>
      </p:sp>
      <p:sp>
        <p:nvSpPr>
          <p:cNvPr id="291" name="Google Shape;291;p8"/>
          <p:cNvSpPr/>
          <p:nvPr/>
        </p:nvSpPr>
        <p:spPr>
          <a:xfrm>
            <a:off x="4439816" y="811858"/>
            <a:ext cx="2304256" cy="261610"/>
          </a:xfrm>
          <a:prstGeom prst="roundRect">
            <a:avLst>
              <a:gd fmla="val 16667" name="adj"/>
            </a:avLst>
          </a:prstGeom>
          <a:no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292" name="Google Shape;292;p8"/>
          <p:cNvSpPr txBox="1"/>
          <p:nvPr/>
        </p:nvSpPr>
        <p:spPr>
          <a:xfrm>
            <a:off x="4439816" y="855846"/>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Search…</a:t>
            </a:r>
            <a:endParaRPr b="0" i="0" sz="700" u="none" cap="none" strike="noStrike">
              <a:solidFill>
                <a:srgbClr val="7F7F7F"/>
              </a:solidFill>
              <a:latin typeface="Malgun Gothic"/>
              <a:ea typeface="Malgun Gothic"/>
              <a:cs typeface="Malgun Gothic"/>
              <a:sym typeface="Malgun Gothic"/>
            </a:endParaRPr>
          </a:p>
        </p:txBody>
      </p:sp>
      <p:sp>
        <p:nvSpPr>
          <p:cNvPr id="293" name="Google Shape;293;p8"/>
          <p:cNvSpPr/>
          <p:nvPr/>
        </p:nvSpPr>
        <p:spPr>
          <a:xfrm>
            <a:off x="6243404" y="811858"/>
            <a:ext cx="500668" cy="261609"/>
          </a:xfrm>
          <a:prstGeom prst="roundRect">
            <a:avLst>
              <a:gd fmla="val 16667" name="adj"/>
            </a:avLst>
          </a:prstGeom>
          <a:noFill/>
          <a:ln cap="flat" cmpd="sng" w="9525">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Malgun Gothic"/>
              <a:buNone/>
            </a:pPr>
            <a:r>
              <a:rPr b="0" i="0" lang="ko-KR" sz="700" u="none" cap="none" strike="noStrike">
                <a:solidFill>
                  <a:srgbClr val="000000"/>
                </a:solidFill>
                <a:latin typeface="Malgun Gothic"/>
                <a:ea typeface="Malgun Gothic"/>
                <a:cs typeface="Malgun Gothic"/>
                <a:sym typeface="Malgun Gothic"/>
              </a:rPr>
              <a:t>검색</a:t>
            </a:r>
            <a:endParaRPr b="0" i="0" sz="800" u="none" cap="none" strike="noStrike">
              <a:solidFill>
                <a:srgbClr val="000000"/>
              </a:solidFill>
              <a:latin typeface="Malgun Gothic"/>
              <a:ea typeface="Malgun Gothic"/>
              <a:cs typeface="Malgun Gothic"/>
              <a:sym typeface="Malgun Gothic"/>
            </a:endParaRPr>
          </a:p>
        </p:txBody>
      </p:sp>
      <p:sp>
        <p:nvSpPr>
          <p:cNvPr id="294" name="Google Shape;294;p8"/>
          <p:cNvSpPr/>
          <p:nvPr/>
        </p:nvSpPr>
        <p:spPr>
          <a:xfrm>
            <a:off x="7056161" y="811857"/>
            <a:ext cx="1076732" cy="261610"/>
          </a:xfrm>
          <a:prstGeom prst="roundRect">
            <a:avLst>
              <a:gd fmla="val 16667" name="adj"/>
            </a:avLst>
          </a:prstGeom>
          <a:noFill/>
          <a:ln cap="flat" cmpd="sng" w="9525">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Malgun Gothic"/>
              <a:buNone/>
            </a:pPr>
            <a:r>
              <a:rPr b="0" i="0" lang="ko-KR" sz="700" u="none" cap="none" strike="noStrike">
                <a:solidFill>
                  <a:srgbClr val="000000"/>
                </a:solidFill>
                <a:latin typeface="Malgun Gothic"/>
                <a:ea typeface="Malgun Gothic"/>
                <a:cs typeface="Malgun Gothic"/>
                <a:sym typeface="Malgun Gothic"/>
              </a:rPr>
              <a:t>프로젝트</a:t>
            </a:r>
            <a:r>
              <a:rPr b="0" i="0" lang="ko-KR" sz="800" u="none" cap="none" strike="noStrike">
                <a:solidFill>
                  <a:srgbClr val="000000"/>
                </a:solidFill>
                <a:latin typeface="Malgun Gothic"/>
                <a:ea typeface="Malgun Gothic"/>
                <a:cs typeface="Malgun Gothic"/>
                <a:sym typeface="Malgun Gothic"/>
              </a:rPr>
              <a:t> 등록</a:t>
            </a:r>
            <a:endParaRPr b="0" i="0" sz="1400" u="none" cap="none" strike="noStrike">
              <a:solidFill>
                <a:srgbClr val="000000"/>
              </a:solidFill>
              <a:latin typeface="Arial"/>
              <a:ea typeface="Arial"/>
              <a:cs typeface="Arial"/>
              <a:sym typeface="Arial"/>
            </a:endParaRPr>
          </a:p>
        </p:txBody>
      </p:sp>
      <p:cxnSp>
        <p:nvCxnSpPr>
          <p:cNvPr id="295" name="Google Shape;295;p8"/>
          <p:cNvCxnSpPr/>
          <p:nvPr/>
        </p:nvCxnSpPr>
        <p:spPr>
          <a:xfrm>
            <a:off x="1925074" y="1340768"/>
            <a:ext cx="6213357" cy="0"/>
          </a:xfrm>
          <a:prstGeom prst="straightConnector1">
            <a:avLst/>
          </a:prstGeom>
          <a:noFill/>
          <a:ln cap="flat" cmpd="sng" w="9525">
            <a:solidFill>
              <a:srgbClr val="BFBFBF"/>
            </a:solidFill>
            <a:prstDash val="solid"/>
            <a:round/>
            <a:headEnd len="sm" w="sm" type="none"/>
            <a:tailEnd len="sm" w="sm" type="none"/>
          </a:ln>
        </p:spPr>
      </p:cxnSp>
      <p:cxnSp>
        <p:nvCxnSpPr>
          <p:cNvPr id="296" name="Google Shape;296;p8"/>
          <p:cNvCxnSpPr/>
          <p:nvPr/>
        </p:nvCxnSpPr>
        <p:spPr>
          <a:xfrm>
            <a:off x="1919536" y="1700808"/>
            <a:ext cx="6213357" cy="0"/>
          </a:xfrm>
          <a:prstGeom prst="straightConnector1">
            <a:avLst/>
          </a:prstGeom>
          <a:noFill/>
          <a:ln cap="flat" cmpd="sng" w="9525">
            <a:solidFill>
              <a:srgbClr val="BFBFBF"/>
            </a:solidFill>
            <a:prstDash val="solid"/>
            <a:round/>
            <a:headEnd len="sm" w="sm" type="none"/>
            <a:tailEnd len="sm" w="sm" type="none"/>
          </a:ln>
        </p:spPr>
      </p:cxnSp>
      <p:sp>
        <p:nvSpPr>
          <p:cNvPr id="297" name="Google Shape;297;p8"/>
          <p:cNvSpPr txBox="1"/>
          <p:nvPr/>
        </p:nvSpPr>
        <p:spPr>
          <a:xfrm>
            <a:off x="1940078" y="1412776"/>
            <a:ext cx="6460177"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800"/>
              <a:buFont typeface="Malgun Gothic"/>
              <a:buNone/>
            </a:pPr>
            <a:r>
              <a:rPr b="0" i="0" lang="ko-KR" sz="800" u="none" cap="none" strike="noStrike">
                <a:solidFill>
                  <a:srgbClr val="595959"/>
                </a:solidFill>
                <a:latin typeface="Malgun Gothic"/>
                <a:ea typeface="Malgun Gothic"/>
                <a:cs typeface="Malgun Gothic"/>
                <a:sym typeface="Malgun Gothic"/>
              </a:rPr>
              <a:t>             프로젝트                 프로젝트 코드       프로젝트 유형         시작일         완료일         계획/실적       산출물     이슈</a:t>
            </a:r>
            <a:endParaRPr b="0" i="0" sz="1400" u="none" cap="none" strike="noStrike">
              <a:solidFill>
                <a:srgbClr val="000000"/>
              </a:solidFill>
              <a:latin typeface="Arial"/>
              <a:ea typeface="Arial"/>
              <a:cs typeface="Arial"/>
              <a:sym typeface="Arial"/>
            </a:endParaRPr>
          </a:p>
        </p:txBody>
      </p:sp>
      <p:cxnSp>
        <p:nvCxnSpPr>
          <p:cNvPr id="298" name="Google Shape;298;p8"/>
          <p:cNvCxnSpPr/>
          <p:nvPr/>
        </p:nvCxnSpPr>
        <p:spPr>
          <a:xfrm>
            <a:off x="3359696" y="1340768"/>
            <a:ext cx="0" cy="360040"/>
          </a:xfrm>
          <a:prstGeom prst="straightConnector1">
            <a:avLst/>
          </a:prstGeom>
          <a:noFill/>
          <a:ln cap="flat" cmpd="sng" w="9525">
            <a:solidFill>
              <a:srgbClr val="BFBFBF"/>
            </a:solidFill>
            <a:prstDash val="solid"/>
            <a:round/>
            <a:headEnd len="sm" w="sm" type="none"/>
            <a:tailEnd len="sm" w="sm" type="none"/>
          </a:ln>
        </p:spPr>
      </p:cxnSp>
      <p:cxnSp>
        <p:nvCxnSpPr>
          <p:cNvPr id="299" name="Google Shape;299;p8"/>
          <p:cNvCxnSpPr/>
          <p:nvPr/>
        </p:nvCxnSpPr>
        <p:spPr>
          <a:xfrm>
            <a:off x="4295800" y="1340768"/>
            <a:ext cx="0" cy="360040"/>
          </a:xfrm>
          <a:prstGeom prst="straightConnector1">
            <a:avLst/>
          </a:prstGeom>
          <a:noFill/>
          <a:ln cap="flat" cmpd="sng" w="9525">
            <a:solidFill>
              <a:srgbClr val="BFBFBF"/>
            </a:solidFill>
            <a:prstDash val="solid"/>
            <a:round/>
            <a:headEnd len="sm" w="sm" type="none"/>
            <a:tailEnd len="sm" w="sm" type="none"/>
          </a:ln>
        </p:spPr>
      </p:cxnSp>
      <p:cxnSp>
        <p:nvCxnSpPr>
          <p:cNvPr id="300" name="Google Shape;300;p8"/>
          <p:cNvCxnSpPr/>
          <p:nvPr/>
        </p:nvCxnSpPr>
        <p:spPr>
          <a:xfrm>
            <a:off x="5231904" y="1340768"/>
            <a:ext cx="0" cy="360040"/>
          </a:xfrm>
          <a:prstGeom prst="straightConnector1">
            <a:avLst/>
          </a:prstGeom>
          <a:noFill/>
          <a:ln cap="flat" cmpd="sng" w="9525">
            <a:solidFill>
              <a:srgbClr val="BFBFBF"/>
            </a:solidFill>
            <a:prstDash val="solid"/>
            <a:round/>
            <a:headEnd len="sm" w="sm" type="none"/>
            <a:tailEnd len="sm" w="sm" type="none"/>
          </a:ln>
        </p:spPr>
      </p:cxnSp>
      <p:cxnSp>
        <p:nvCxnSpPr>
          <p:cNvPr id="301" name="Google Shape;301;p8"/>
          <p:cNvCxnSpPr/>
          <p:nvPr/>
        </p:nvCxnSpPr>
        <p:spPr>
          <a:xfrm>
            <a:off x="5879976" y="1340768"/>
            <a:ext cx="0" cy="360040"/>
          </a:xfrm>
          <a:prstGeom prst="straightConnector1">
            <a:avLst/>
          </a:prstGeom>
          <a:noFill/>
          <a:ln cap="flat" cmpd="sng" w="9525">
            <a:solidFill>
              <a:srgbClr val="BFBFBF"/>
            </a:solidFill>
            <a:prstDash val="solid"/>
            <a:round/>
            <a:headEnd len="sm" w="sm" type="none"/>
            <a:tailEnd len="sm" w="sm" type="none"/>
          </a:ln>
        </p:spPr>
      </p:cxnSp>
      <p:cxnSp>
        <p:nvCxnSpPr>
          <p:cNvPr id="302" name="Google Shape;302;p8"/>
          <p:cNvCxnSpPr/>
          <p:nvPr/>
        </p:nvCxnSpPr>
        <p:spPr>
          <a:xfrm>
            <a:off x="6528048" y="1340768"/>
            <a:ext cx="0" cy="360040"/>
          </a:xfrm>
          <a:prstGeom prst="straightConnector1">
            <a:avLst/>
          </a:prstGeom>
          <a:noFill/>
          <a:ln cap="flat" cmpd="sng" w="9525">
            <a:solidFill>
              <a:srgbClr val="BFBFBF"/>
            </a:solidFill>
            <a:prstDash val="solid"/>
            <a:round/>
            <a:headEnd len="sm" w="sm" type="none"/>
            <a:tailEnd len="sm" w="sm" type="none"/>
          </a:ln>
        </p:spPr>
      </p:cxnSp>
      <p:cxnSp>
        <p:nvCxnSpPr>
          <p:cNvPr id="303" name="Google Shape;303;p8"/>
          <p:cNvCxnSpPr/>
          <p:nvPr/>
        </p:nvCxnSpPr>
        <p:spPr>
          <a:xfrm>
            <a:off x="7312301" y="1340768"/>
            <a:ext cx="0" cy="360040"/>
          </a:xfrm>
          <a:prstGeom prst="straightConnector1">
            <a:avLst/>
          </a:prstGeom>
          <a:noFill/>
          <a:ln cap="flat" cmpd="sng" w="9525">
            <a:solidFill>
              <a:srgbClr val="BFBFBF"/>
            </a:solidFill>
            <a:prstDash val="solid"/>
            <a:round/>
            <a:headEnd len="sm" w="sm" type="none"/>
            <a:tailEnd len="sm" w="sm" type="none"/>
          </a:ln>
        </p:spPr>
      </p:cxnSp>
      <p:cxnSp>
        <p:nvCxnSpPr>
          <p:cNvPr id="304" name="Google Shape;304;p8"/>
          <p:cNvCxnSpPr/>
          <p:nvPr/>
        </p:nvCxnSpPr>
        <p:spPr>
          <a:xfrm>
            <a:off x="7752184" y="1340768"/>
            <a:ext cx="0" cy="360040"/>
          </a:xfrm>
          <a:prstGeom prst="straightConnector1">
            <a:avLst/>
          </a:prstGeom>
          <a:noFill/>
          <a:ln cap="flat" cmpd="sng" w="9525">
            <a:solidFill>
              <a:srgbClr val="BFBFBF"/>
            </a:solidFill>
            <a:prstDash val="solid"/>
            <a:round/>
            <a:headEnd len="sm" w="sm" type="none"/>
            <a:tailEnd len="sm" w="sm" type="none"/>
          </a:ln>
        </p:spPr>
      </p:cxnSp>
      <p:cxnSp>
        <p:nvCxnSpPr>
          <p:cNvPr id="305" name="Google Shape;305;p8"/>
          <p:cNvCxnSpPr/>
          <p:nvPr/>
        </p:nvCxnSpPr>
        <p:spPr>
          <a:xfrm>
            <a:off x="1919536" y="2276872"/>
            <a:ext cx="6213357" cy="0"/>
          </a:xfrm>
          <a:prstGeom prst="straightConnector1">
            <a:avLst/>
          </a:prstGeom>
          <a:noFill/>
          <a:ln cap="flat" cmpd="sng" w="9525">
            <a:solidFill>
              <a:srgbClr val="BFBFBF"/>
            </a:solidFill>
            <a:prstDash val="solid"/>
            <a:round/>
            <a:headEnd len="sm" w="sm" type="none"/>
            <a:tailEnd len="sm" w="sm" type="none"/>
          </a:ln>
        </p:spPr>
      </p:cxnSp>
      <p:cxnSp>
        <p:nvCxnSpPr>
          <p:cNvPr id="306" name="Google Shape;306;p8"/>
          <p:cNvCxnSpPr/>
          <p:nvPr/>
        </p:nvCxnSpPr>
        <p:spPr>
          <a:xfrm>
            <a:off x="1919536" y="2852936"/>
            <a:ext cx="6213357" cy="0"/>
          </a:xfrm>
          <a:prstGeom prst="straightConnector1">
            <a:avLst/>
          </a:prstGeom>
          <a:noFill/>
          <a:ln cap="flat" cmpd="sng" w="9525">
            <a:solidFill>
              <a:srgbClr val="BFBFBF"/>
            </a:solidFill>
            <a:prstDash val="solid"/>
            <a:round/>
            <a:headEnd len="sm" w="sm" type="none"/>
            <a:tailEnd len="sm" w="sm" type="none"/>
          </a:ln>
        </p:spPr>
      </p:cxnSp>
      <p:cxnSp>
        <p:nvCxnSpPr>
          <p:cNvPr id="307" name="Google Shape;307;p8"/>
          <p:cNvCxnSpPr/>
          <p:nvPr/>
        </p:nvCxnSpPr>
        <p:spPr>
          <a:xfrm>
            <a:off x="1919536" y="3429000"/>
            <a:ext cx="6213357" cy="0"/>
          </a:xfrm>
          <a:prstGeom prst="straightConnector1">
            <a:avLst/>
          </a:prstGeom>
          <a:noFill/>
          <a:ln cap="flat" cmpd="sng" w="9525">
            <a:solidFill>
              <a:srgbClr val="BFBFBF"/>
            </a:solidFill>
            <a:prstDash val="solid"/>
            <a:round/>
            <a:headEnd len="sm" w="sm" type="none"/>
            <a:tailEnd len="sm" w="sm" type="none"/>
          </a:ln>
        </p:spPr>
      </p:cxnSp>
      <p:cxnSp>
        <p:nvCxnSpPr>
          <p:cNvPr id="308" name="Google Shape;308;p8"/>
          <p:cNvCxnSpPr/>
          <p:nvPr/>
        </p:nvCxnSpPr>
        <p:spPr>
          <a:xfrm>
            <a:off x="1919536" y="4005064"/>
            <a:ext cx="6213357" cy="0"/>
          </a:xfrm>
          <a:prstGeom prst="straightConnector1">
            <a:avLst/>
          </a:prstGeom>
          <a:noFill/>
          <a:ln cap="flat" cmpd="sng" w="9525">
            <a:solidFill>
              <a:srgbClr val="BFBFBF"/>
            </a:solidFill>
            <a:prstDash val="solid"/>
            <a:round/>
            <a:headEnd len="sm" w="sm" type="none"/>
            <a:tailEnd len="sm" w="sm" type="none"/>
          </a:ln>
        </p:spPr>
      </p:cxnSp>
      <p:cxnSp>
        <p:nvCxnSpPr>
          <p:cNvPr id="309" name="Google Shape;309;p8"/>
          <p:cNvCxnSpPr/>
          <p:nvPr/>
        </p:nvCxnSpPr>
        <p:spPr>
          <a:xfrm>
            <a:off x="1919536" y="4581128"/>
            <a:ext cx="6213357" cy="0"/>
          </a:xfrm>
          <a:prstGeom prst="straightConnector1">
            <a:avLst/>
          </a:prstGeom>
          <a:noFill/>
          <a:ln cap="flat" cmpd="sng" w="9525">
            <a:solidFill>
              <a:srgbClr val="BFBFBF"/>
            </a:solidFill>
            <a:prstDash val="solid"/>
            <a:round/>
            <a:headEnd len="sm" w="sm" type="none"/>
            <a:tailEnd len="sm" w="sm" type="none"/>
          </a:ln>
        </p:spPr>
      </p:cxnSp>
      <p:cxnSp>
        <p:nvCxnSpPr>
          <p:cNvPr id="310" name="Google Shape;310;p8"/>
          <p:cNvCxnSpPr/>
          <p:nvPr/>
        </p:nvCxnSpPr>
        <p:spPr>
          <a:xfrm>
            <a:off x="1919536" y="5157192"/>
            <a:ext cx="6213357" cy="0"/>
          </a:xfrm>
          <a:prstGeom prst="straightConnector1">
            <a:avLst/>
          </a:prstGeom>
          <a:noFill/>
          <a:ln cap="flat" cmpd="sng" w="9525">
            <a:solidFill>
              <a:srgbClr val="BFBFBF"/>
            </a:solidFill>
            <a:prstDash val="solid"/>
            <a:round/>
            <a:headEnd len="sm" w="sm" type="none"/>
            <a:tailEnd len="sm" w="sm" type="none"/>
          </a:ln>
        </p:spPr>
      </p:cxnSp>
      <p:grpSp>
        <p:nvGrpSpPr>
          <p:cNvPr id="311" name="Google Shape;311;p8"/>
          <p:cNvGrpSpPr/>
          <p:nvPr/>
        </p:nvGrpSpPr>
        <p:grpSpPr>
          <a:xfrm>
            <a:off x="1937988" y="1751670"/>
            <a:ext cx="6174236" cy="498212"/>
            <a:chOff x="1937988" y="1751670"/>
            <a:chExt cx="6174236" cy="498212"/>
          </a:xfrm>
        </p:grpSpPr>
        <p:sp>
          <p:nvSpPr>
            <p:cNvPr id="312" name="Google Shape;312;p8"/>
            <p:cNvSpPr txBox="1"/>
            <p:nvPr/>
          </p:nvSpPr>
          <p:spPr>
            <a:xfrm>
              <a:off x="2309215" y="1805960"/>
              <a:ext cx="745813"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Project test5</a:t>
              </a:r>
              <a:endParaRPr b="0" i="0" sz="750" u="none" cap="none" strike="noStrike">
                <a:solidFill>
                  <a:srgbClr val="000000"/>
                </a:solidFill>
                <a:latin typeface="Malgun Gothic"/>
                <a:ea typeface="Malgun Gothic"/>
                <a:cs typeface="Malgun Gothic"/>
                <a:sym typeface="Malgun Gothic"/>
              </a:endParaRPr>
            </a:p>
          </p:txBody>
        </p:sp>
        <p:sp>
          <p:nvSpPr>
            <p:cNvPr id="313" name="Google Shape;313;p8"/>
            <p:cNvSpPr txBox="1"/>
            <p:nvPr/>
          </p:nvSpPr>
          <p:spPr>
            <a:xfrm>
              <a:off x="3462540" y="1884966"/>
              <a:ext cx="802423"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PT-2022-002</a:t>
              </a:r>
              <a:endParaRPr b="0" i="0" sz="750" u="none" cap="none" strike="noStrike">
                <a:solidFill>
                  <a:srgbClr val="000000"/>
                </a:solidFill>
                <a:latin typeface="Malgun Gothic"/>
                <a:ea typeface="Malgun Gothic"/>
                <a:cs typeface="Malgun Gothic"/>
                <a:sym typeface="Malgun Gothic"/>
              </a:endParaRPr>
            </a:p>
          </p:txBody>
        </p:sp>
        <p:sp>
          <p:nvSpPr>
            <p:cNvPr id="314" name="Google Shape;314;p8"/>
            <p:cNvSpPr txBox="1"/>
            <p:nvPr/>
          </p:nvSpPr>
          <p:spPr>
            <a:xfrm>
              <a:off x="5221569" y="1883627"/>
              <a:ext cx="1450495"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2022-07-13    2023-07-15</a:t>
              </a:r>
              <a:endParaRPr b="0" i="0" sz="750" u="none" cap="none" strike="noStrike">
                <a:solidFill>
                  <a:srgbClr val="000000"/>
                </a:solidFill>
                <a:latin typeface="Malgun Gothic"/>
                <a:ea typeface="Malgun Gothic"/>
                <a:cs typeface="Malgun Gothic"/>
                <a:sym typeface="Malgun Gothic"/>
              </a:endParaRPr>
            </a:p>
          </p:txBody>
        </p:sp>
        <p:sp>
          <p:nvSpPr>
            <p:cNvPr id="315" name="Google Shape;315;p8"/>
            <p:cNvSpPr txBox="1"/>
            <p:nvPr/>
          </p:nvSpPr>
          <p:spPr>
            <a:xfrm>
              <a:off x="4501489" y="1884966"/>
              <a:ext cx="586399"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양산개발</a:t>
              </a:r>
              <a:endParaRPr b="0" i="0" sz="1400" u="none" cap="none" strike="noStrike">
                <a:solidFill>
                  <a:srgbClr val="000000"/>
                </a:solidFill>
                <a:latin typeface="Arial"/>
                <a:ea typeface="Arial"/>
                <a:cs typeface="Arial"/>
                <a:sym typeface="Arial"/>
              </a:endParaRPr>
            </a:p>
          </p:txBody>
        </p:sp>
        <p:sp>
          <p:nvSpPr>
            <p:cNvPr id="316" name="Google Shape;316;p8"/>
            <p:cNvSpPr txBox="1"/>
            <p:nvPr/>
          </p:nvSpPr>
          <p:spPr>
            <a:xfrm>
              <a:off x="7021770" y="1751670"/>
              <a:ext cx="586398" cy="1846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
                <a:buFont typeface="Malgun Gothic"/>
                <a:buNone/>
              </a:pPr>
              <a:r>
                <a:rPr b="0" i="0" lang="ko-KR" sz="600" u="none" cap="none" strike="noStrike">
                  <a:solidFill>
                    <a:srgbClr val="000000"/>
                  </a:solidFill>
                  <a:latin typeface="Malgun Gothic"/>
                  <a:ea typeface="Malgun Gothic"/>
                  <a:cs typeface="Malgun Gothic"/>
                  <a:sym typeface="Malgun Gothic"/>
                </a:rPr>
                <a:t>0%</a:t>
              </a:r>
              <a:endParaRPr b="0" i="0" sz="600" u="none" cap="none" strike="noStrike">
                <a:solidFill>
                  <a:srgbClr val="000000"/>
                </a:solidFill>
                <a:latin typeface="Malgun Gothic"/>
                <a:ea typeface="Malgun Gothic"/>
                <a:cs typeface="Malgun Gothic"/>
                <a:sym typeface="Malgun Gothic"/>
              </a:endParaRPr>
            </a:p>
          </p:txBody>
        </p:sp>
        <p:sp>
          <p:nvSpPr>
            <p:cNvPr id="317" name="Google Shape;317;p8"/>
            <p:cNvSpPr txBox="1"/>
            <p:nvPr/>
          </p:nvSpPr>
          <p:spPr>
            <a:xfrm>
              <a:off x="7021770" y="1998885"/>
              <a:ext cx="586398" cy="1846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
                <a:buFont typeface="Malgun Gothic"/>
                <a:buNone/>
              </a:pPr>
              <a:r>
                <a:rPr b="0" i="0" lang="ko-KR" sz="600" u="none" cap="none" strike="noStrike">
                  <a:solidFill>
                    <a:srgbClr val="000000"/>
                  </a:solidFill>
                  <a:latin typeface="Malgun Gothic"/>
                  <a:ea typeface="Malgun Gothic"/>
                  <a:cs typeface="Malgun Gothic"/>
                  <a:sym typeface="Malgun Gothic"/>
                </a:rPr>
                <a:t>0%</a:t>
              </a:r>
              <a:endParaRPr b="0" i="0" sz="600" u="none" cap="none" strike="noStrike">
                <a:solidFill>
                  <a:srgbClr val="000000"/>
                </a:solidFill>
                <a:latin typeface="Malgun Gothic"/>
                <a:ea typeface="Malgun Gothic"/>
                <a:cs typeface="Malgun Gothic"/>
                <a:sym typeface="Malgun Gothic"/>
              </a:endParaRPr>
            </a:p>
          </p:txBody>
        </p:sp>
        <p:sp>
          <p:nvSpPr>
            <p:cNvPr id="318" name="Google Shape;318;p8"/>
            <p:cNvSpPr/>
            <p:nvPr/>
          </p:nvSpPr>
          <p:spPr>
            <a:xfrm>
              <a:off x="7392144" y="1838930"/>
              <a:ext cx="288032" cy="288032"/>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CB3E3"/>
                </a:buClr>
                <a:buSzPts val="1800"/>
                <a:buFont typeface="Malgun Gothic"/>
                <a:buNone/>
              </a:pPr>
              <a:r>
                <a:rPr b="0" i="0" lang="ko-KR" sz="1800" u="none" cap="none" strike="noStrike">
                  <a:solidFill>
                    <a:srgbClr val="8CB3E3"/>
                  </a:solidFill>
                  <a:latin typeface="Malgun Gothic"/>
                  <a:ea typeface="Malgun Gothic"/>
                  <a:cs typeface="Malgun Gothic"/>
                  <a:sym typeface="Malgun Gothic"/>
                </a:rPr>
                <a:t>0</a:t>
              </a:r>
              <a:endParaRPr b="0" i="0" sz="1800" u="none" cap="none" strike="noStrike">
                <a:solidFill>
                  <a:srgbClr val="8CB3E3"/>
                </a:solidFill>
                <a:latin typeface="Malgun Gothic"/>
                <a:ea typeface="Malgun Gothic"/>
                <a:cs typeface="Malgun Gothic"/>
                <a:sym typeface="Malgun Gothic"/>
              </a:endParaRPr>
            </a:p>
          </p:txBody>
        </p:sp>
        <p:sp>
          <p:nvSpPr>
            <p:cNvPr id="319" name="Google Shape;319;p8"/>
            <p:cNvSpPr/>
            <p:nvPr/>
          </p:nvSpPr>
          <p:spPr>
            <a:xfrm>
              <a:off x="7824192" y="1829553"/>
              <a:ext cx="288032" cy="288032"/>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36C09"/>
                </a:buClr>
                <a:buSzPts val="1800"/>
                <a:buFont typeface="Malgun Gothic"/>
                <a:buNone/>
              </a:pPr>
              <a:r>
                <a:rPr b="0" i="0" lang="ko-KR" sz="1800" u="none" cap="none" strike="noStrike">
                  <a:solidFill>
                    <a:srgbClr val="E36C09"/>
                  </a:solidFill>
                  <a:latin typeface="Malgun Gothic"/>
                  <a:ea typeface="Malgun Gothic"/>
                  <a:cs typeface="Malgun Gothic"/>
                  <a:sym typeface="Malgun Gothic"/>
                </a:rPr>
                <a:t>0</a:t>
              </a:r>
              <a:endParaRPr b="0" i="0" sz="1800" u="none" cap="none" strike="noStrike">
                <a:solidFill>
                  <a:srgbClr val="E36C09"/>
                </a:solidFill>
                <a:latin typeface="Malgun Gothic"/>
                <a:ea typeface="Malgun Gothic"/>
                <a:cs typeface="Malgun Gothic"/>
                <a:sym typeface="Malgun Gothic"/>
              </a:endParaRPr>
            </a:p>
          </p:txBody>
        </p:sp>
        <p:sp>
          <p:nvSpPr>
            <p:cNvPr id="320" name="Google Shape;320;p8"/>
            <p:cNvSpPr txBox="1"/>
            <p:nvPr/>
          </p:nvSpPr>
          <p:spPr>
            <a:xfrm>
              <a:off x="1937988" y="2042133"/>
              <a:ext cx="1486855"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PM : 홍길동 on 2022-07-01 </a:t>
              </a:r>
              <a:endParaRPr b="0" i="0" sz="1400" u="none" cap="none" strike="noStrike">
                <a:solidFill>
                  <a:srgbClr val="000000"/>
                </a:solidFill>
                <a:latin typeface="Arial"/>
                <a:ea typeface="Arial"/>
                <a:cs typeface="Arial"/>
                <a:sym typeface="Arial"/>
              </a:endParaRPr>
            </a:p>
          </p:txBody>
        </p:sp>
      </p:grpSp>
      <p:grpSp>
        <p:nvGrpSpPr>
          <p:cNvPr id="321" name="Google Shape;321;p8"/>
          <p:cNvGrpSpPr/>
          <p:nvPr/>
        </p:nvGrpSpPr>
        <p:grpSpPr>
          <a:xfrm>
            <a:off x="1935320" y="2313425"/>
            <a:ext cx="6174236" cy="498212"/>
            <a:chOff x="1937988" y="1751670"/>
            <a:chExt cx="6174236" cy="498212"/>
          </a:xfrm>
        </p:grpSpPr>
        <p:sp>
          <p:nvSpPr>
            <p:cNvPr id="322" name="Google Shape;322;p8"/>
            <p:cNvSpPr txBox="1"/>
            <p:nvPr/>
          </p:nvSpPr>
          <p:spPr>
            <a:xfrm>
              <a:off x="2309215" y="1805960"/>
              <a:ext cx="745813"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Project test4</a:t>
              </a:r>
              <a:endParaRPr b="0" i="0" sz="750" u="none" cap="none" strike="noStrike">
                <a:solidFill>
                  <a:srgbClr val="000000"/>
                </a:solidFill>
                <a:latin typeface="Malgun Gothic"/>
                <a:ea typeface="Malgun Gothic"/>
                <a:cs typeface="Malgun Gothic"/>
                <a:sym typeface="Malgun Gothic"/>
              </a:endParaRPr>
            </a:p>
          </p:txBody>
        </p:sp>
        <p:sp>
          <p:nvSpPr>
            <p:cNvPr id="323" name="Google Shape;323;p8"/>
            <p:cNvSpPr txBox="1"/>
            <p:nvPr/>
          </p:nvSpPr>
          <p:spPr>
            <a:xfrm>
              <a:off x="3462540" y="1884966"/>
              <a:ext cx="802423"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PT-2022-001</a:t>
              </a:r>
              <a:endParaRPr b="0" i="0" sz="750" u="none" cap="none" strike="noStrike">
                <a:solidFill>
                  <a:srgbClr val="000000"/>
                </a:solidFill>
                <a:latin typeface="Malgun Gothic"/>
                <a:ea typeface="Malgun Gothic"/>
                <a:cs typeface="Malgun Gothic"/>
                <a:sym typeface="Malgun Gothic"/>
              </a:endParaRPr>
            </a:p>
          </p:txBody>
        </p:sp>
        <p:sp>
          <p:nvSpPr>
            <p:cNvPr id="324" name="Google Shape;324;p8"/>
            <p:cNvSpPr txBox="1"/>
            <p:nvPr/>
          </p:nvSpPr>
          <p:spPr>
            <a:xfrm>
              <a:off x="5221569" y="1883627"/>
              <a:ext cx="1450495"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2022-03-02    2024-01-15</a:t>
              </a:r>
              <a:endParaRPr b="0" i="0" sz="750" u="none" cap="none" strike="noStrike">
                <a:solidFill>
                  <a:srgbClr val="000000"/>
                </a:solidFill>
                <a:latin typeface="Malgun Gothic"/>
                <a:ea typeface="Malgun Gothic"/>
                <a:cs typeface="Malgun Gothic"/>
                <a:sym typeface="Malgun Gothic"/>
              </a:endParaRPr>
            </a:p>
          </p:txBody>
        </p:sp>
        <p:sp>
          <p:nvSpPr>
            <p:cNvPr id="325" name="Google Shape;325;p8"/>
            <p:cNvSpPr txBox="1"/>
            <p:nvPr/>
          </p:nvSpPr>
          <p:spPr>
            <a:xfrm>
              <a:off x="4501489" y="1884966"/>
              <a:ext cx="586399"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선행개발</a:t>
              </a:r>
              <a:endParaRPr b="0" i="0" sz="1400" u="none" cap="none" strike="noStrike">
                <a:solidFill>
                  <a:srgbClr val="000000"/>
                </a:solidFill>
                <a:latin typeface="Arial"/>
                <a:ea typeface="Arial"/>
                <a:cs typeface="Arial"/>
                <a:sym typeface="Arial"/>
              </a:endParaRPr>
            </a:p>
          </p:txBody>
        </p:sp>
        <p:sp>
          <p:nvSpPr>
            <p:cNvPr id="326" name="Google Shape;326;p8"/>
            <p:cNvSpPr txBox="1"/>
            <p:nvPr/>
          </p:nvSpPr>
          <p:spPr>
            <a:xfrm>
              <a:off x="7021770" y="1751670"/>
              <a:ext cx="586398" cy="1846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
                <a:buFont typeface="Malgun Gothic"/>
                <a:buNone/>
              </a:pPr>
              <a:r>
                <a:rPr b="0" i="0" lang="ko-KR" sz="600" u="none" cap="none" strike="noStrike">
                  <a:solidFill>
                    <a:srgbClr val="000000"/>
                  </a:solidFill>
                  <a:latin typeface="Malgun Gothic"/>
                  <a:ea typeface="Malgun Gothic"/>
                  <a:cs typeface="Malgun Gothic"/>
                  <a:sym typeface="Malgun Gothic"/>
                </a:rPr>
                <a:t>30%</a:t>
              </a:r>
              <a:endParaRPr b="0" i="0" sz="600" u="none" cap="none" strike="noStrike">
                <a:solidFill>
                  <a:srgbClr val="000000"/>
                </a:solidFill>
                <a:latin typeface="Malgun Gothic"/>
                <a:ea typeface="Malgun Gothic"/>
                <a:cs typeface="Malgun Gothic"/>
                <a:sym typeface="Malgun Gothic"/>
              </a:endParaRPr>
            </a:p>
          </p:txBody>
        </p:sp>
        <p:sp>
          <p:nvSpPr>
            <p:cNvPr id="327" name="Google Shape;327;p8"/>
            <p:cNvSpPr txBox="1"/>
            <p:nvPr/>
          </p:nvSpPr>
          <p:spPr>
            <a:xfrm>
              <a:off x="7021770" y="1998885"/>
              <a:ext cx="586398" cy="1846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
                <a:buFont typeface="Malgun Gothic"/>
                <a:buNone/>
              </a:pPr>
              <a:r>
                <a:rPr b="0" i="0" lang="ko-KR" sz="600" u="none" cap="none" strike="noStrike">
                  <a:solidFill>
                    <a:srgbClr val="000000"/>
                  </a:solidFill>
                  <a:latin typeface="Malgun Gothic"/>
                  <a:ea typeface="Malgun Gothic"/>
                  <a:cs typeface="Malgun Gothic"/>
                  <a:sym typeface="Malgun Gothic"/>
                </a:rPr>
                <a:t>25%</a:t>
              </a:r>
              <a:endParaRPr b="0" i="0" sz="600" u="none" cap="none" strike="noStrike">
                <a:solidFill>
                  <a:srgbClr val="000000"/>
                </a:solidFill>
                <a:latin typeface="Malgun Gothic"/>
                <a:ea typeface="Malgun Gothic"/>
                <a:cs typeface="Malgun Gothic"/>
                <a:sym typeface="Malgun Gothic"/>
              </a:endParaRPr>
            </a:p>
          </p:txBody>
        </p:sp>
        <p:sp>
          <p:nvSpPr>
            <p:cNvPr id="328" name="Google Shape;328;p8"/>
            <p:cNvSpPr/>
            <p:nvPr/>
          </p:nvSpPr>
          <p:spPr>
            <a:xfrm>
              <a:off x="7394812" y="1838930"/>
              <a:ext cx="288032" cy="288032"/>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CB3E3"/>
                </a:buClr>
                <a:buSzPts val="1800"/>
                <a:buFont typeface="Malgun Gothic"/>
                <a:buNone/>
              </a:pPr>
              <a:r>
                <a:rPr b="0" i="0" lang="ko-KR" sz="1800" u="none" cap="none" strike="noStrike">
                  <a:solidFill>
                    <a:srgbClr val="8CB3E3"/>
                  </a:solidFill>
                  <a:latin typeface="Malgun Gothic"/>
                  <a:ea typeface="Malgun Gothic"/>
                  <a:cs typeface="Malgun Gothic"/>
                  <a:sym typeface="Malgun Gothic"/>
                </a:rPr>
                <a:t>0</a:t>
              </a:r>
              <a:endParaRPr b="0" i="0" sz="1800" u="none" cap="none" strike="noStrike">
                <a:solidFill>
                  <a:srgbClr val="8CB3E3"/>
                </a:solidFill>
                <a:latin typeface="Malgun Gothic"/>
                <a:ea typeface="Malgun Gothic"/>
                <a:cs typeface="Malgun Gothic"/>
                <a:sym typeface="Malgun Gothic"/>
              </a:endParaRPr>
            </a:p>
          </p:txBody>
        </p:sp>
        <p:sp>
          <p:nvSpPr>
            <p:cNvPr id="329" name="Google Shape;329;p8"/>
            <p:cNvSpPr/>
            <p:nvPr/>
          </p:nvSpPr>
          <p:spPr>
            <a:xfrm>
              <a:off x="7824192" y="1829553"/>
              <a:ext cx="288032" cy="288032"/>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36C09"/>
                </a:buClr>
                <a:buSzPts val="1800"/>
                <a:buFont typeface="Malgun Gothic"/>
                <a:buNone/>
              </a:pPr>
              <a:r>
                <a:rPr b="0" i="0" lang="ko-KR" sz="1800" u="none" cap="none" strike="noStrike">
                  <a:solidFill>
                    <a:srgbClr val="E36C09"/>
                  </a:solidFill>
                  <a:latin typeface="Malgun Gothic"/>
                  <a:ea typeface="Malgun Gothic"/>
                  <a:cs typeface="Malgun Gothic"/>
                  <a:sym typeface="Malgun Gothic"/>
                </a:rPr>
                <a:t>3</a:t>
              </a:r>
              <a:endParaRPr b="0" i="0" sz="1800" u="none" cap="none" strike="noStrike">
                <a:solidFill>
                  <a:srgbClr val="E36C09"/>
                </a:solidFill>
                <a:latin typeface="Malgun Gothic"/>
                <a:ea typeface="Malgun Gothic"/>
                <a:cs typeface="Malgun Gothic"/>
                <a:sym typeface="Malgun Gothic"/>
              </a:endParaRPr>
            </a:p>
          </p:txBody>
        </p:sp>
        <p:sp>
          <p:nvSpPr>
            <p:cNvPr id="330" name="Google Shape;330;p8"/>
            <p:cNvSpPr txBox="1"/>
            <p:nvPr/>
          </p:nvSpPr>
          <p:spPr>
            <a:xfrm>
              <a:off x="1937988" y="2042133"/>
              <a:ext cx="1486855"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PM : 홍길동 on 2022-03-01 </a:t>
              </a:r>
              <a:endParaRPr b="0" i="0" sz="1400" u="none" cap="none" strike="noStrike">
                <a:solidFill>
                  <a:srgbClr val="000000"/>
                </a:solidFill>
                <a:latin typeface="Arial"/>
                <a:ea typeface="Arial"/>
                <a:cs typeface="Arial"/>
                <a:sym typeface="Arial"/>
              </a:endParaRPr>
            </a:p>
          </p:txBody>
        </p:sp>
      </p:grpSp>
      <p:grpSp>
        <p:nvGrpSpPr>
          <p:cNvPr id="331" name="Google Shape;331;p8"/>
          <p:cNvGrpSpPr/>
          <p:nvPr/>
        </p:nvGrpSpPr>
        <p:grpSpPr>
          <a:xfrm>
            <a:off x="1937988" y="2891281"/>
            <a:ext cx="6174236" cy="498212"/>
            <a:chOff x="1937988" y="1751670"/>
            <a:chExt cx="6174236" cy="498212"/>
          </a:xfrm>
        </p:grpSpPr>
        <p:sp>
          <p:nvSpPr>
            <p:cNvPr id="332" name="Google Shape;332;p8"/>
            <p:cNvSpPr txBox="1"/>
            <p:nvPr/>
          </p:nvSpPr>
          <p:spPr>
            <a:xfrm>
              <a:off x="2309215" y="1805960"/>
              <a:ext cx="745813"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Project test3</a:t>
              </a:r>
              <a:endParaRPr b="0" i="0" sz="750" u="none" cap="none" strike="noStrike">
                <a:solidFill>
                  <a:srgbClr val="000000"/>
                </a:solidFill>
                <a:latin typeface="Malgun Gothic"/>
                <a:ea typeface="Malgun Gothic"/>
                <a:cs typeface="Malgun Gothic"/>
                <a:sym typeface="Malgun Gothic"/>
              </a:endParaRPr>
            </a:p>
          </p:txBody>
        </p:sp>
        <p:sp>
          <p:nvSpPr>
            <p:cNvPr id="333" name="Google Shape;333;p8"/>
            <p:cNvSpPr txBox="1"/>
            <p:nvPr/>
          </p:nvSpPr>
          <p:spPr>
            <a:xfrm>
              <a:off x="3462540" y="1884966"/>
              <a:ext cx="802423"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PT-2021-015</a:t>
              </a:r>
              <a:endParaRPr b="0" i="0" sz="750" u="none" cap="none" strike="noStrike">
                <a:solidFill>
                  <a:srgbClr val="000000"/>
                </a:solidFill>
                <a:latin typeface="Malgun Gothic"/>
                <a:ea typeface="Malgun Gothic"/>
                <a:cs typeface="Malgun Gothic"/>
                <a:sym typeface="Malgun Gothic"/>
              </a:endParaRPr>
            </a:p>
          </p:txBody>
        </p:sp>
        <p:sp>
          <p:nvSpPr>
            <p:cNvPr id="334" name="Google Shape;334;p8"/>
            <p:cNvSpPr txBox="1"/>
            <p:nvPr/>
          </p:nvSpPr>
          <p:spPr>
            <a:xfrm>
              <a:off x="5221569" y="1883627"/>
              <a:ext cx="1450495"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2021-10-19    2023-04-22</a:t>
              </a:r>
              <a:endParaRPr b="0" i="0" sz="750" u="none" cap="none" strike="noStrike">
                <a:solidFill>
                  <a:srgbClr val="000000"/>
                </a:solidFill>
                <a:latin typeface="Malgun Gothic"/>
                <a:ea typeface="Malgun Gothic"/>
                <a:cs typeface="Malgun Gothic"/>
                <a:sym typeface="Malgun Gothic"/>
              </a:endParaRPr>
            </a:p>
          </p:txBody>
        </p:sp>
        <p:sp>
          <p:nvSpPr>
            <p:cNvPr id="335" name="Google Shape;335;p8"/>
            <p:cNvSpPr txBox="1"/>
            <p:nvPr/>
          </p:nvSpPr>
          <p:spPr>
            <a:xfrm>
              <a:off x="4501489" y="1884966"/>
              <a:ext cx="586399"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선행개발</a:t>
              </a:r>
              <a:endParaRPr b="0" i="0" sz="1400" u="none" cap="none" strike="noStrike">
                <a:solidFill>
                  <a:srgbClr val="000000"/>
                </a:solidFill>
                <a:latin typeface="Arial"/>
                <a:ea typeface="Arial"/>
                <a:cs typeface="Arial"/>
                <a:sym typeface="Arial"/>
              </a:endParaRPr>
            </a:p>
          </p:txBody>
        </p:sp>
        <p:sp>
          <p:nvSpPr>
            <p:cNvPr id="336" name="Google Shape;336;p8"/>
            <p:cNvSpPr txBox="1"/>
            <p:nvPr/>
          </p:nvSpPr>
          <p:spPr>
            <a:xfrm>
              <a:off x="7021770" y="1751670"/>
              <a:ext cx="586398" cy="1846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
                <a:buFont typeface="Malgun Gothic"/>
                <a:buNone/>
              </a:pPr>
              <a:r>
                <a:rPr b="0" i="0" lang="ko-KR" sz="600" u="none" cap="none" strike="noStrike">
                  <a:solidFill>
                    <a:srgbClr val="000000"/>
                  </a:solidFill>
                  <a:latin typeface="Malgun Gothic"/>
                  <a:ea typeface="Malgun Gothic"/>
                  <a:cs typeface="Malgun Gothic"/>
                  <a:sym typeface="Malgun Gothic"/>
                </a:rPr>
                <a:t>50%</a:t>
              </a:r>
              <a:endParaRPr b="0" i="0" sz="600" u="none" cap="none" strike="noStrike">
                <a:solidFill>
                  <a:srgbClr val="000000"/>
                </a:solidFill>
                <a:latin typeface="Malgun Gothic"/>
                <a:ea typeface="Malgun Gothic"/>
                <a:cs typeface="Malgun Gothic"/>
                <a:sym typeface="Malgun Gothic"/>
              </a:endParaRPr>
            </a:p>
          </p:txBody>
        </p:sp>
        <p:sp>
          <p:nvSpPr>
            <p:cNvPr id="337" name="Google Shape;337;p8"/>
            <p:cNvSpPr txBox="1"/>
            <p:nvPr/>
          </p:nvSpPr>
          <p:spPr>
            <a:xfrm>
              <a:off x="7021770" y="1998885"/>
              <a:ext cx="586398" cy="1846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
                <a:buFont typeface="Malgun Gothic"/>
                <a:buNone/>
              </a:pPr>
              <a:r>
                <a:rPr b="0" i="0" lang="ko-KR" sz="600" u="none" cap="none" strike="noStrike">
                  <a:solidFill>
                    <a:srgbClr val="000000"/>
                  </a:solidFill>
                  <a:latin typeface="Malgun Gothic"/>
                  <a:ea typeface="Malgun Gothic"/>
                  <a:cs typeface="Malgun Gothic"/>
                  <a:sym typeface="Malgun Gothic"/>
                </a:rPr>
                <a:t>50%</a:t>
              </a:r>
              <a:endParaRPr b="0" i="0" sz="600" u="none" cap="none" strike="noStrike">
                <a:solidFill>
                  <a:srgbClr val="000000"/>
                </a:solidFill>
                <a:latin typeface="Malgun Gothic"/>
                <a:ea typeface="Malgun Gothic"/>
                <a:cs typeface="Malgun Gothic"/>
                <a:sym typeface="Malgun Gothic"/>
              </a:endParaRPr>
            </a:p>
          </p:txBody>
        </p:sp>
        <p:sp>
          <p:nvSpPr>
            <p:cNvPr id="338" name="Google Shape;338;p8"/>
            <p:cNvSpPr/>
            <p:nvPr/>
          </p:nvSpPr>
          <p:spPr>
            <a:xfrm>
              <a:off x="7392144" y="1838930"/>
              <a:ext cx="288032" cy="288032"/>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CB3E3"/>
                </a:buClr>
                <a:buSzPts val="1800"/>
                <a:buFont typeface="Malgun Gothic"/>
                <a:buNone/>
              </a:pPr>
              <a:r>
                <a:rPr b="0" i="0" lang="ko-KR" sz="1800" u="none" cap="none" strike="noStrike">
                  <a:solidFill>
                    <a:srgbClr val="8CB3E3"/>
                  </a:solidFill>
                  <a:latin typeface="Malgun Gothic"/>
                  <a:ea typeface="Malgun Gothic"/>
                  <a:cs typeface="Malgun Gothic"/>
                  <a:sym typeface="Malgun Gothic"/>
                </a:rPr>
                <a:t>2</a:t>
              </a:r>
              <a:endParaRPr b="0" i="0" sz="1800" u="none" cap="none" strike="noStrike">
                <a:solidFill>
                  <a:srgbClr val="8CB3E3"/>
                </a:solidFill>
                <a:latin typeface="Malgun Gothic"/>
                <a:ea typeface="Malgun Gothic"/>
                <a:cs typeface="Malgun Gothic"/>
                <a:sym typeface="Malgun Gothic"/>
              </a:endParaRPr>
            </a:p>
          </p:txBody>
        </p:sp>
        <p:sp>
          <p:nvSpPr>
            <p:cNvPr id="339" name="Google Shape;339;p8"/>
            <p:cNvSpPr/>
            <p:nvPr/>
          </p:nvSpPr>
          <p:spPr>
            <a:xfrm>
              <a:off x="7824192" y="1829553"/>
              <a:ext cx="288032" cy="288032"/>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36C09"/>
                </a:buClr>
                <a:buSzPts val="1800"/>
                <a:buFont typeface="Malgun Gothic"/>
                <a:buNone/>
              </a:pPr>
              <a:r>
                <a:rPr b="0" i="0" lang="ko-KR" sz="1800" u="none" cap="none" strike="noStrike">
                  <a:solidFill>
                    <a:srgbClr val="E36C09"/>
                  </a:solidFill>
                  <a:latin typeface="Malgun Gothic"/>
                  <a:ea typeface="Malgun Gothic"/>
                  <a:cs typeface="Malgun Gothic"/>
                  <a:sym typeface="Malgun Gothic"/>
                </a:rPr>
                <a:t>1</a:t>
              </a:r>
              <a:endParaRPr b="0" i="0" sz="1800" u="none" cap="none" strike="noStrike">
                <a:solidFill>
                  <a:srgbClr val="E36C09"/>
                </a:solidFill>
                <a:latin typeface="Malgun Gothic"/>
                <a:ea typeface="Malgun Gothic"/>
                <a:cs typeface="Malgun Gothic"/>
                <a:sym typeface="Malgun Gothic"/>
              </a:endParaRPr>
            </a:p>
          </p:txBody>
        </p:sp>
        <p:sp>
          <p:nvSpPr>
            <p:cNvPr id="340" name="Google Shape;340;p8"/>
            <p:cNvSpPr txBox="1"/>
            <p:nvPr/>
          </p:nvSpPr>
          <p:spPr>
            <a:xfrm>
              <a:off x="1937988" y="2042133"/>
              <a:ext cx="1486855"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PM : 홍길동 on 2021-09-13 </a:t>
              </a:r>
              <a:endParaRPr b="0" i="0" sz="1400" u="none" cap="none" strike="noStrike">
                <a:solidFill>
                  <a:srgbClr val="000000"/>
                </a:solidFill>
                <a:latin typeface="Arial"/>
                <a:ea typeface="Arial"/>
                <a:cs typeface="Arial"/>
                <a:sym typeface="Arial"/>
              </a:endParaRPr>
            </a:p>
          </p:txBody>
        </p:sp>
      </p:grpSp>
      <p:sp>
        <p:nvSpPr>
          <p:cNvPr id="341" name="Google Shape;341;p8"/>
          <p:cNvSpPr txBox="1"/>
          <p:nvPr/>
        </p:nvSpPr>
        <p:spPr>
          <a:xfrm>
            <a:off x="2306547" y="3516850"/>
            <a:ext cx="745813"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Project test2</a:t>
            </a:r>
            <a:endParaRPr b="0" i="0" sz="750" u="none" cap="none" strike="noStrike">
              <a:solidFill>
                <a:srgbClr val="000000"/>
              </a:solidFill>
              <a:latin typeface="Malgun Gothic"/>
              <a:ea typeface="Malgun Gothic"/>
              <a:cs typeface="Malgun Gothic"/>
              <a:sym typeface="Malgun Gothic"/>
            </a:endParaRPr>
          </a:p>
        </p:txBody>
      </p:sp>
      <p:sp>
        <p:nvSpPr>
          <p:cNvPr id="342" name="Google Shape;342;p8"/>
          <p:cNvSpPr txBox="1"/>
          <p:nvPr/>
        </p:nvSpPr>
        <p:spPr>
          <a:xfrm>
            <a:off x="3459872" y="3595856"/>
            <a:ext cx="802423"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PT-2021-014</a:t>
            </a:r>
            <a:endParaRPr b="0" i="0" sz="750" u="none" cap="none" strike="noStrike">
              <a:solidFill>
                <a:srgbClr val="000000"/>
              </a:solidFill>
              <a:latin typeface="Malgun Gothic"/>
              <a:ea typeface="Malgun Gothic"/>
              <a:cs typeface="Malgun Gothic"/>
              <a:sym typeface="Malgun Gothic"/>
            </a:endParaRPr>
          </a:p>
        </p:txBody>
      </p:sp>
      <p:sp>
        <p:nvSpPr>
          <p:cNvPr id="343" name="Google Shape;343;p8"/>
          <p:cNvSpPr txBox="1"/>
          <p:nvPr/>
        </p:nvSpPr>
        <p:spPr>
          <a:xfrm>
            <a:off x="5218901" y="3594517"/>
            <a:ext cx="1450495"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2021-07-13    2023-07-15</a:t>
            </a:r>
            <a:endParaRPr b="0" i="0" sz="750" u="none" cap="none" strike="noStrike">
              <a:solidFill>
                <a:srgbClr val="000000"/>
              </a:solidFill>
              <a:latin typeface="Malgun Gothic"/>
              <a:ea typeface="Malgun Gothic"/>
              <a:cs typeface="Malgun Gothic"/>
              <a:sym typeface="Malgun Gothic"/>
            </a:endParaRPr>
          </a:p>
        </p:txBody>
      </p:sp>
      <p:sp>
        <p:nvSpPr>
          <p:cNvPr id="344" name="Google Shape;344;p8"/>
          <p:cNvSpPr txBox="1"/>
          <p:nvPr/>
        </p:nvSpPr>
        <p:spPr>
          <a:xfrm>
            <a:off x="4498821" y="3595856"/>
            <a:ext cx="586399"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양산개발</a:t>
            </a:r>
            <a:endParaRPr b="0" i="0" sz="1400" u="none" cap="none" strike="noStrike">
              <a:solidFill>
                <a:srgbClr val="000000"/>
              </a:solidFill>
              <a:latin typeface="Arial"/>
              <a:ea typeface="Arial"/>
              <a:cs typeface="Arial"/>
              <a:sym typeface="Arial"/>
            </a:endParaRPr>
          </a:p>
        </p:txBody>
      </p:sp>
      <p:sp>
        <p:nvSpPr>
          <p:cNvPr id="345" name="Google Shape;345;p8"/>
          <p:cNvSpPr/>
          <p:nvPr/>
        </p:nvSpPr>
        <p:spPr>
          <a:xfrm>
            <a:off x="6565587" y="3512802"/>
            <a:ext cx="501547" cy="97405"/>
          </a:xfrm>
          <a:prstGeom prst="roundRect">
            <a:avLst>
              <a:gd fmla="val 16667" name="adj"/>
            </a:avLst>
          </a:prstGeom>
          <a:noFill/>
          <a:ln cap="flat" cmpd="sng" w="9525">
            <a:solidFill>
              <a:srgbClr val="B6DDE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46" name="Google Shape;346;p8"/>
          <p:cNvSpPr txBox="1"/>
          <p:nvPr/>
        </p:nvSpPr>
        <p:spPr>
          <a:xfrm>
            <a:off x="7019102" y="3462560"/>
            <a:ext cx="586398" cy="1846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
              <a:buFont typeface="Malgun Gothic"/>
              <a:buNone/>
            </a:pPr>
            <a:r>
              <a:rPr b="0" i="0" lang="ko-KR" sz="600" u="none" cap="none" strike="noStrike">
                <a:solidFill>
                  <a:srgbClr val="000000"/>
                </a:solidFill>
                <a:latin typeface="Malgun Gothic"/>
                <a:ea typeface="Malgun Gothic"/>
                <a:cs typeface="Malgun Gothic"/>
                <a:sym typeface="Malgun Gothic"/>
              </a:rPr>
              <a:t>95%</a:t>
            </a:r>
            <a:endParaRPr b="0" i="0" sz="600" u="none" cap="none" strike="noStrike">
              <a:solidFill>
                <a:srgbClr val="000000"/>
              </a:solidFill>
              <a:latin typeface="Malgun Gothic"/>
              <a:ea typeface="Malgun Gothic"/>
              <a:cs typeface="Malgun Gothic"/>
              <a:sym typeface="Malgun Gothic"/>
            </a:endParaRPr>
          </a:p>
        </p:txBody>
      </p:sp>
      <p:sp>
        <p:nvSpPr>
          <p:cNvPr id="347" name="Google Shape;347;p8"/>
          <p:cNvSpPr/>
          <p:nvPr/>
        </p:nvSpPr>
        <p:spPr>
          <a:xfrm>
            <a:off x="6565586" y="3753406"/>
            <a:ext cx="501547" cy="97405"/>
          </a:xfrm>
          <a:prstGeom prst="roundRect">
            <a:avLst>
              <a:gd fmla="val 16667" name="adj"/>
            </a:avLst>
          </a:prstGeom>
          <a:noFill/>
          <a:ln cap="flat" cmpd="sng" w="9525">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48" name="Google Shape;348;p8"/>
          <p:cNvSpPr txBox="1"/>
          <p:nvPr/>
        </p:nvSpPr>
        <p:spPr>
          <a:xfrm>
            <a:off x="7019102" y="3709775"/>
            <a:ext cx="586398" cy="1846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
              <a:buFont typeface="Malgun Gothic"/>
              <a:buNone/>
            </a:pPr>
            <a:r>
              <a:rPr b="0" i="0" lang="ko-KR" sz="600" u="none" cap="none" strike="noStrike">
                <a:solidFill>
                  <a:srgbClr val="000000"/>
                </a:solidFill>
                <a:latin typeface="Malgun Gothic"/>
                <a:ea typeface="Malgun Gothic"/>
                <a:cs typeface="Malgun Gothic"/>
                <a:sym typeface="Malgun Gothic"/>
              </a:rPr>
              <a:t>97%</a:t>
            </a:r>
            <a:endParaRPr b="0" i="0" sz="600" u="none" cap="none" strike="noStrike">
              <a:solidFill>
                <a:srgbClr val="000000"/>
              </a:solidFill>
              <a:latin typeface="Malgun Gothic"/>
              <a:ea typeface="Malgun Gothic"/>
              <a:cs typeface="Malgun Gothic"/>
              <a:sym typeface="Malgun Gothic"/>
            </a:endParaRPr>
          </a:p>
        </p:txBody>
      </p:sp>
      <p:sp>
        <p:nvSpPr>
          <p:cNvPr id="349" name="Google Shape;349;p8"/>
          <p:cNvSpPr/>
          <p:nvPr/>
        </p:nvSpPr>
        <p:spPr>
          <a:xfrm>
            <a:off x="7392144" y="3549820"/>
            <a:ext cx="288032" cy="288032"/>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CB3E3"/>
              </a:buClr>
              <a:buSzPts val="1800"/>
              <a:buFont typeface="Malgun Gothic"/>
              <a:buNone/>
            </a:pPr>
            <a:r>
              <a:rPr b="0" i="0" lang="ko-KR" sz="1800" u="none" cap="none" strike="noStrike">
                <a:solidFill>
                  <a:srgbClr val="8CB3E3"/>
                </a:solidFill>
                <a:latin typeface="Malgun Gothic"/>
                <a:ea typeface="Malgun Gothic"/>
                <a:cs typeface="Malgun Gothic"/>
                <a:sym typeface="Malgun Gothic"/>
              </a:rPr>
              <a:t>3</a:t>
            </a:r>
            <a:endParaRPr b="0" i="0" sz="1800" u="none" cap="none" strike="noStrike">
              <a:solidFill>
                <a:srgbClr val="8CB3E3"/>
              </a:solidFill>
              <a:latin typeface="Malgun Gothic"/>
              <a:ea typeface="Malgun Gothic"/>
              <a:cs typeface="Malgun Gothic"/>
              <a:sym typeface="Malgun Gothic"/>
            </a:endParaRPr>
          </a:p>
        </p:txBody>
      </p:sp>
      <p:sp>
        <p:nvSpPr>
          <p:cNvPr id="350" name="Google Shape;350;p8"/>
          <p:cNvSpPr/>
          <p:nvPr/>
        </p:nvSpPr>
        <p:spPr>
          <a:xfrm>
            <a:off x="7821524" y="3540443"/>
            <a:ext cx="288032" cy="288032"/>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36C09"/>
              </a:buClr>
              <a:buSzPts val="1800"/>
              <a:buFont typeface="Malgun Gothic"/>
              <a:buNone/>
            </a:pPr>
            <a:r>
              <a:rPr b="0" i="0" lang="ko-KR" sz="1800" u="none" cap="none" strike="noStrike">
                <a:solidFill>
                  <a:srgbClr val="E36C09"/>
                </a:solidFill>
                <a:latin typeface="Malgun Gothic"/>
                <a:ea typeface="Malgun Gothic"/>
                <a:cs typeface="Malgun Gothic"/>
                <a:sym typeface="Malgun Gothic"/>
              </a:rPr>
              <a:t>2</a:t>
            </a:r>
            <a:endParaRPr b="0" i="0" sz="1800" u="none" cap="none" strike="noStrike">
              <a:solidFill>
                <a:srgbClr val="E36C09"/>
              </a:solidFill>
              <a:latin typeface="Malgun Gothic"/>
              <a:ea typeface="Malgun Gothic"/>
              <a:cs typeface="Malgun Gothic"/>
              <a:sym typeface="Malgun Gothic"/>
            </a:endParaRPr>
          </a:p>
        </p:txBody>
      </p:sp>
      <p:sp>
        <p:nvSpPr>
          <p:cNvPr id="351" name="Google Shape;351;p8"/>
          <p:cNvSpPr txBox="1"/>
          <p:nvPr/>
        </p:nvSpPr>
        <p:spPr>
          <a:xfrm>
            <a:off x="1935320" y="3753023"/>
            <a:ext cx="1486855"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PM : 홍길동 on 2021-06-24 </a:t>
            </a:r>
            <a:endParaRPr b="0" i="0" sz="1400" u="none" cap="none" strike="noStrike">
              <a:solidFill>
                <a:srgbClr val="000000"/>
              </a:solidFill>
              <a:latin typeface="Arial"/>
              <a:ea typeface="Arial"/>
              <a:cs typeface="Arial"/>
              <a:sym typeface="Arial"/>
            </a:endParaRPr>
          </a:p>
        </p:txBody>
      </p:sp>
      <p:grpSp>
        <p:nvGrpSpPr>
          <p:cNvPr id="352" name="Google Shape;352;p8"/>
          <p:cNvGrpSpPr/>
          <p:nvPr/>
        </p:nvGrpSpPr>
        <p:grpSpPr>
          <a:xfrm>
            <a:off x="1935320" y="4043990"/>
            <a:ext cx="6174236" cy="498212"/>
            <a:chOff x="1937988" y="1751670"/>
            <a:chExt cx="6174236" cy="498212"/>
          </a:xfrm>
        </p:grpSpPr>
        <p:sp>
          <p:nvSpPr>
            <p:cNvPr id="353" name="Google Shape;353;p8"/>
            <p:cNvSpPr txBox="1"/>
            <p:nvPr/>
          </p:nvSpPr>
          <p:spPr>
            <a:xfrm>
              <a:off x="2309215" y="1805960"/>
              <a:ext cx="745813"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Project test1</a:t>
              </a:r>
              <a:endParaRPr b="0" i="0" sz="750" u="none" cap="none" strike="noStrike">
                <a:solidFill>
                  <a:srgbClr val="000000"/>
                </a:solidFill>
                <a:latin typeface="Malgun Gothic"/>
                <a:ea typeface="Malgun Gothic"/>
                <a:cs typeface="Malgun Gothic"/>
                <a:sym typeface="Malgun Gothic"/>
              </a:endParaRPr>
            </a:p>
          </p:txBody>
        </p:sp>
        <p:sp>
          <p:nvSpPr>
            <p:cNvPr id="354" name="Google Shape;354;p8"/>
            <p:cNvSpPr txBox="1"/>
            <p:nvPr/>
          </p:nvSpPr>
          <p:spPr>
            <a:xfrm>
              <a:off x="3462540" y="1884966"/>
              <a:ext cx="802423"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PT-2021-013</a:t>
              </a:r>
              <a:endParaRPr b="0" i="0" sz="750" u="none" cap="none" strike="noStrike">
                <a:solidFill>
                  <a:srgbClr val="000000"/>
                </a:solidFill>
                <a:latin typeface="Malgun Gothic"/>
                <a:ea typeface="Malgun Gothic"/>
                <a:cs typeface="Malgun Gothic"/>
                <a:sym typeface="Malgun Gothic"/>
              </a:endParaRPr>
            </a:p>
          </p:txBody>
        </p:sp>
        <p:sp>
          <p:nvSpPr>
            <p:cNvPr id="355" name="Google Shape;355;p8"/>
            <p:cNvSpPr txBox="1"/>
            <p:nvPr/>
          </p:nvSpPr>
          <p:spPr>
            <a:xfrm>
              <a:off x="5221569" y="1883627"/>
              <a:ext cx="1450495"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2021-03-08    2022-06-30</a:t>
              </a:r>
              <a:endParaRPr b="0" i="0" sz="750" u="none" cap="none" strike="noStrike">
                <a:solidFill>
                  <a:srgbClr val="000000"/>
                </a:solidFill>
                <a:latin typeface="Malgun Gothic"/>
                <a:ea typeface="Malgun Gothic"/>
                <a:cs typeface="Malgun Gothic"/>
                <a:sym typeface="Malgun Gothic"/>
              </a:endParaRPr>
            </a:p>
          </p:txBody>
        </p:sp>
        <p:sp>
          <p:nvSpPr>
            <p:cNvPr id="356" name="Google Shape;356;p8"/>
            <p:cNvSpPr txBox="1"/>
            <p:nvPr/>
          </p:nvSpPr>
          <p:spPr>
            <a:xfrm>
              <a:off x="4501489" y="1884966"/>
              <a:ext cx="586399"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고객선행</a:t>
              </a:r>
              <a:endParaRPr b="0" i="0" sz="1400" u="none" cap="none" strike="noStrike">
                <a:solidFill>
                  <a:srgbClr val="000000"/>
                </a:solidFill>
                <a:latin typeface="Arial"/>
                <a:ea typeface="Arial"/>
                <a:cs typeface="Arial"/>
                <a:sym typeface="Arial"/>
              </a:endParaRPr>
            </a:p>
          </p:txBody>
        </p:sp>
        <p:sp>
          <p:nvSpPr>
            <p:cNvPr id="357" name="Google Shape;357;p8"/>
            <p:cNvSpPr/>
            <p:nvPr/>
          </p:nvSpPr>
          <p:spPr>
            <a:xfrm>
              <a:off x="6568255" y="1801912"/>
              <a:ext cx="501547" cy="97405"/>
            </a:xfrm>
            <a:prstGeom prst="roundRect">
              <a:avLst>
                <a:gd fmla="val 16667" name="adj"/>
              </a:avLst>
            </a:prstGeom>
            <a:solidFill>
              <a:srgbClr val="B6DDE7"/>
            </a:solidFill>
            <a:ln cap="flat" cmpd="sng" w="9525">
              <a:solidFill>
                <a:srgbClr val="B6DDE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58" name="Google Shape;358;p8"/>
            <p:cNvSpPr txBox="1"/>
            <p:nvPr/>
          </p:nvSpPr>
          <p:spPr>
            <a:xfrm>
              <a:off x="7021770" y="1751670"/>
              <a:ext cx="586398" cy="1846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
                <a:buFont typeface="Malgun Gothic"/>
                <a:buNone/>
              </a:pPr>
              <a:r>
                <a:rPr b="0" i="0" lang="ko-KR" sz="600" u="none" cap="none" strike="noStrike">
                  <a:solidFill>
                    <a:srgbClr val="000000"/>
                  </a:solidFill>
                  <a:latin typeface="Malgun Gothic"/>
                  <a:ea typeface="Malgun Gothic"/>
                  <a:cs typeface="Malgun Gothic"/>
                  <a:sym typeface="Malgun Gothic"/>
                </a:rPr>
                <a:t>100%</a:t>
              </a:r>
              <a:endParaRPr b="0" i="0" sz="600" u="none" cap="none" strike="noStrike">
                <a:solidFill>
                  <a:srgbClr val="000000"/>
                </a:solidFill>
                <a:latin typeface="Malgun Gothic"/>
                <a:ea typeface="Malgun Gothic"/>
                <a:cs typeface="Malgun Gothic"/>
                <a:sym typeface="Malgun Gothic"/>
              </a:endParaRPr>
            </a:p>
          </p:txBody>
        </p:sp>
        <p:sp>
          <p:nvSpPr>
            <p:cNvPr id="359" name="Google Shape;359;p8"/>
            <p:cNvSpPr/>
            <p:nvPr/>
          </p:nvSpPr>
          <p:spPr>
            <a:xfrm>
              <a:off x="6568254" y="2042516"/>
              <a:ext cx="501547" cy="97405"/>
            </a:xfrm>
            <a:prstGeom prst="roundRect">
              <a:avLst>
                <a:gd fmla="val 16667" name="adj"/>
              </a:avLst>
            </a:prstGeom>
            <a:solidFill>
              <a:srgbClr val="8CB3E3"/>
            </a:solidFill>
            <a:ln cap="flat" cmpd="sng" w="9525">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60" name="Google Shape;360;p8"/>
            <p:cNvSpPr txBox="1"/>
            <p:nvPr/>
          </p:nvSpPr>
          <p:spPr>
            <a:xfrm>
              <a:off x="7021770" y="1998885"/>
              <a:ext cx="586398" cy="1846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
                <a:buFont typeface="Malgun Gothic"/>
                <a:buNone/>
              </a:pPr>
              <a:r>
                <a:rPr b="0" i="0" lang="ko-KR" sz="600" u="none" cap="none" strike="noStrike">
                  <a:solidFill>
                    <a:srgbClr val="000000"/>
                  </a:solidFill>
                  <a:latin typeface="Malgun Gothic"/>
                  <a:ea typeface="Malgun Gothic"/>
                  <a:cs typeface="Malgun Gothic"/>
                  <a:sym typeface="Malgun Gothic"/>
                </a:rPr>
                <a:t>100%</a:t>
              </a:r>
              <a:endParaRPr b="0" i="0" sz="600" u="none" cap="none" strike="noStrike">
                <a:solidFill>
                  <a:srgbClr val="000000"/>
                </a:solidFill>
                <a:latin typeface="Malgun Gothic"/>
                <a:ea typeface="Malgun Gothic"/>
                <a:cs typeface="Malgun Gothic"/>
                <a:sym typeface="Malgun Gothic"/>
              </a:endParaRPr>
            </a:p>
          </p:txBody>
        </p:sp>
        <p:sp>
          <p:nvSpPr>
            <p:cNvPr id="361" name="Google Shape;361;p8"/>
            <p:cNvSpPr/>
            <p:nvPr/>
          </p:nvSpPr>
          <p:spPr>
            <a:xfrm>
              <a:off x="7394812" y="1838930"/>
              <a:ext cx="288032" cy="288032"/>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CB3E3"/>
                </a:buClr>
                <a:buSzPts val="1800"/>
                <a:buFont typeface="Malgun Gothic"/>
                <a:buNone/>
              </a:pPr>
              <a:r>
                <a:rPr b="0" i="0" lang="ko-KR" sz="1800" u="none" cap="none" strike="noStrike">
                  <a:solidFill>
                    <a:srgbClr val="8CB3E3"/>
                  </a:solidFill>
                  <a:latin typeface="Malgun Gothic"/>
                  <a:ea typeface="Malgun Gothic"/>
                  <a:cs typeface="Malgun Gothic"/>
                  <a:sym typeface="Malgun Gothic"/>
                </a:rPr>
                <a:t>5</a:t>
              </a:r>
              <a:endParaRPr b="0" i="0" sz="1800" u="none" cap="none" strike="noStrike">
                <a:solidFill>
                  <a:srgbClr val="8CB3E3"/>
                </a:solidFill>
                <a:latin typeface="Malgun Gothic"/>
                <a:ea typeface="Malgun Gothic"/>
                <a:cs typeface="Malgun Gothic"/>
                <a:sym typeface="Malgun Gothic"/>
              </a:endParaRPr>
            </a:p>
          </p:txBody>
        </p:sp>
        <p:sp>
          <p:nvSpPr>
            <p:cNvPr id="362" name="Google Shape;362;p8"/>
            <p:cNvSpPr/>
            <p:nvPr/>
          </p:nvSpPr>
          <p:spPr>
            <a:xfrm>
              <a:off x="7824192" y="1829553"/>
              <a:ext cx="288032" cy="288032"/>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36C09"/>
                </a:buClr>
                <a:buSzPts val="1800"/>
                <a:buFont typeface="Malgun Gothic"/>
                <a:buNone/>
              </a:pPr>
              <a:r>
                <a:rPr b="0" i="0" lang="ko-KR" sz="1800" u="none" cap="none" strike="noStrike">
                  <a:solidFill>
                    <a:srgbClr val="E36C09"/>
                  </a:solidFill>
                  <a:latin typeface="Malgun Gothic"/>
                  <a:ea typeface="Malgun Gothic"/>
                  <a:cs typeface="Malgun Gothic"/>
                  <a:sym typeface="Malgun Gothic"/>
                </a:rPr>
                <a:t>4</a:t>
              </a:r>
              <a:endParaRPr b="0" i="0" sz="1800" u="none" cap="none" strike="noStrike">
                <a:solidFill>
                  <a:srgbClr val="E36C09"/>
                </a:solidFill>
                <a:latin typeface="Malgun Gothic"/>
                <a:ea typeface="Malgun Gothic"/>
                <a:cs typeface="Malgun Gothic"/>
                <a:sym typeface="Malgun Gothic"/>
              </a:endParaRPr>
            </a:p>
          </p:txBody>
        </p:sp>
        <p:sp>
          <p:nvSpPr>
            <p:cNvPr id="363" name="Google Shape;363;p8"/>
            <p:cNvSpPr txBox="1"/>
            <p:nvPr/>
          </p:nvSpPr>
          <p:spPr>
            <a:xfrm>
              <a:off x="1937988" y="2042133"/>
              <a:ext cx="1486855" cy="20774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50"/>
                <a:buFont typeface="Malgun Gothic"/>
                <a:buNone/>
              </a:pPr>
              <a:r>
                <a:rPr b="0" i="0" lang="ko-KR" sz="750" u="none" cap="none" strike="noStrike">
                  <a:solidFill>
                    <a:srgbClr val="000000"/>
                  </a:solidFill>
                  <a:latin typeface="Malgun Gothic"/>
                  <a:ea typeface="Malgun Gothic"/>
                  <a:cs typeface="Malgun Gothic"/>
                  <a:sym typeface="Malgun Gothic"/>
                </a:rPr>
                <a:t>PM : 홍길동 on 2021-02-01 </a:t>
              </a:r>
              <a:endParaRPr b="0" i="0" sz="1400" u="none" cap="none" strike="noStrike">
                <a:solidFill>
                  <a:srgbClr val="000000"/>
                </a:solidFill>
                <a:latin typeface="Arial"/>
                <a:ea typeface="Arial"/>
                <a:cs typeface="Arial"/>
                <a:sym typeface="Arial"/>
              </a:endParaRPr>
            </a:p>
          </p:txBody>
        </p:sp>
      </p:grpSp>
      <p:sp>
        <p:nvSpPr>
          <p:cNvPr id="364" name="Google Shape;364;p8"/>
          <p:cNvSpPr/>
          <p:nvPr/>
        </p:nvSpPr>
        <p:spPr>
          <a:xfrm>
            <a:off x="6571152" y="3515164"/>
            <a:ext cx="423254" cy="87667"/>
          </a:xfrm>
          <a:prstGeom prst="rect">
            <a:avLst/>
          </a:prstGeom>
          <a:solidFill>
            <a:srgbClr val="B6DDE7"/>
          </a:solidFill>
          <a:ln cap="flat" cmpd="sng" w="9525">
            <a:solidFill>
              <a:srgbClr val="B6DDE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65" name="Google Shape;365;p8"/>
          <p:cNvSpPr/>
          <p:nvPr/>
        </p:nvSpPr>
        <p:spPr>
          <a:xfrm>
            <a:off x="6574682" y="3759094"/>
            <a:ext cx="458284" cy="87667"/>
          </a:xfrm>
          <a:prstGeom prst="rect">
            <a:avLst/>
          </a:prstGeom>
          <a:solidFill>
            <a:srgbClr val="8CB3E3"/>
          </a:solidFill>
          <a:ln cap="flat" cmpd="sng" w="9525">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366" name="Google Shape;366;p8"/>
          <p:cNvGrpSpPr/>
          <p:nvPr/>
        </p:nvGrpSpPr>
        <p:grpSpPr>
          <a:xfrm>
            <a:off x="6565306" y="2936502"/>
            <a:ext cx="501547" cy="97405"/>
            <a:chOff x="6717987" y="3665202"/>
            <a:chExt cx="501547" cy="97405"/>
          </a:xfrm>
        </p:grpSpPr>
        <p:sp>
          <p:nvSpPr>
            <p:cNvPr id="367" name="Google Shape;367;p8"/>
            <p:cNvSpPr/>
            <p:nvPr/>
          </p:nvSpPr>
          <p:spPr>
            <a:xfrm>
              <a:off x="6717987" y="3665202"/>
              <a:ext cx="501547" cy="97405"/>
            </a:xfrm>
            <a:prstGeom prst="roundRect">
              <a:avLst>
                <a:gd fmla="val 16667" name="adj"/>
              </a:avLst>
            </a:prstGeom>
            <a:noFill/>
            <a:ln cap="flat" cmpd="sng" w="9525">
              <a:solidFill>
                <a:srgbClr val="B6DDE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68" name="Google Shape;368;p8"/>
            <p:cNvSpPr/>
            <p:nvPr/>
          </p:nvSpPr>
          <p:spPr>
            <a:xfrm>
              <a:off x="6723552" y="3667564"/>
              <a:ext cx="245209" cy="87667"/>
            </a:xfrm>
            <a:prstGeom prst="rect">
              <a:avLst/>
            </a:prstGeom>
            <a:solidFill>
              <a:srgbClr val="B6DDE7"/>
            </a:solidFill>
            <a:ln cap="flat" cmpd="sng" w="9525">
              <a:solidFill>
                <a:srgbClr val="B6DDE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369" name="Google Shape;369;p8"/>
          <p:cNvGrpSpPr/>
          <p:nvPr/>
        </p:nvGrpSpPr>
        <p:grpSpPr>
          <a:xfrm>
            <a:off x="6565306" y="3184310"/>
            <a:ext cx="501547" cy="97405"/>
            <a:chOff x="6717986" y="3905806"/>
            <a:chExt cx="501547" cy="97405"/>
          </a:xfrm>
        </p:grpSpPr>
        <p:sp>
          <p:nvSpPr>
            <p:cNvPr id="370" name="Google Shape;370;p8"/>
            <p:cNvSpPr/>
            <p:nvPr/>
          </p:nvSpPr>
          <p:spPr>
            <a:xfrm>
              <a:off x="6717986" y="3905806"/>
              <a:ext cx="501547" cy="97405"/>
            </a:xfrm>
            <a:prstGeom prst="roundRect">
              <a:avLst>
                <a:gd fmla="val 16667" name="adj"/>
              </a:avLst>
            </a:prstGeom>
            <a:noFill/>
            <a:ln cap="flat" cmpd="sng" w="9525">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71" name="Google Shape;371;p8"/>
            <p:cNvSpPr/>
            <p:nvPr/>
          </p:nvSpPr>
          <p:spPr>
            <a:xfrm>
              <a:off x="6727082" y="3911494"/>
              <a:ext cx="241678" cy="87667"/>
            </a:xfrm>
            <a:prstGeom prst="rect">
              <a:avLst/>
            </a:prstGeom>
            <a:solidFill>
              <a:srgbClr val="8CB3E3"/>
            </a:solidFill>
            <a:ln cap="flat" cmpd="sng" w="9525">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372" name="Google Shape;372;p8"/>
          <p:cNvGrpSpPr/>
          <p:nvPr/>
        </p:nvGrpSpPr>
        <p:grpSpPr>
          <a:xfrm>
            <a:off x="6559970" y="2362825"/>
            <a:ext cx="501547" cy="97405"/>
            <a:chOff x="6717987" y="3665202"/>
            <a:chExt cx="501547" cy="97405"/>
          </a:xfrm>
        </p:grpSpPr>
        <p:sp>
          <p:nvSpPr>
            <p:cNvPr id="373" name="Google Shape;373;p8"/>
            <p:cNvSpPr/>
            <p:nvPr/>
          </p:nvSpPr>
          <p:spPr>
            <a:xfrm>
              <a:off x="6717987" y="3665202"/>
              <a:ext cx="501547" cy="97405"/>
            </a:xfrm>
            <a:prstGeom prst="roundRect">
              <a:avLst>
                <a:gd fmla="val 16667" name="adj"/>
              </a:avLst>
            </a:prstGeom>
            <a:noFill/>
            <a:ln cap="flat" cmpd="sng" w="9525">
              <a:solidFill>
                <a:srgbClr val="B6DDE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74" name="Google Shape;374;p8"/>
            <p:cNvSpPr/>
            <p:nvPr/>
          </p:nvSpPr>
          <p:spPr>
            <a:xfrm>
              <a:off x="6723552" y="3667564"/>
              <a:ext cx="178537" cy="87667"/>
            </a:xfrm>
            <a:prstGeom prst="rect">
              <a:avLst/>
            </a:prstGeom>
            <a:solidFill>
              <a:srgbClr val="B6DDE7"/>
            </a:solidFill>
            <a:ln cap="flat" cmpd="sng" w="9525">
              <a:solidFill>
                <a:srgbClr val="B6DDE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375" name="Google Shape;375;p8"/>
          <p:cNvGrpSpPr/>
          <p:nvPr/>
        </p:nvGrpSpPr>
        <p:grpSpPr>
          <a:xfrm>
            <a:off x="6559970" y="2610633"/>
            <a:ext cx="501547" cy="97405"/>
            <a:chOff x="6717986" y="3905806"/>
            <a:chExt cx="501547" cy="97405"/>
          </a:xfrm>
        </p:grpSpPr>
        <p:sp>
          <p:nvSpPr>
            <p:cNvPr id="376" name="Google Shape;376;p8"/>
            <p:cNvSpPr/>
            <p:nvPr/>
          </p:nvSpPr>
          <p:spPr>
            <a:xfrm>
              <a:off x="6717986" y="3905806"/>
              <a:ext cx="501547" cy="97405"/>
            </a:xfrm>
            <a:prstGeom prst="roundRect">
              <a:avLst>
                <a:gd fmla="val 16667" name="adj"/>
              </a:avLst>
            </a:prstGeom>
            <a:noFill/>
            <a:ln cap="flat" cmpd="sng" w="9525">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77" name="Google Shape;377;p8"/>
            <p:cNvSpPr/>
            <p:nvPr/>
          </p:nvSpPr>
          <p:spPr>
            <a:xfrm>
              <a:off x="6727082" y="3911494"/>
              <a:ext cx="119409" cy="87667"/>
            </a:xfrm>
            <a:prstGeom prst="rect">
              <a:avLst/>
            </a:prstGeom>
            <a:solidFill>
              <a:srgbClr val="8CB3E3"/>
            </a:solidFill>
            <a:ln cap="flat" cmpd="sng" w="9525">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378" name="Google Shape;378;p8"/>
          <p:cNvSpPr/>
          <p:nvPr/>
        </p:nvSpPr>
        <p:spPr>
          <a:xfrm>
            <a:off x="6569599" y="1800836"/>
            <a:ext cx="501547" cy="97405"/>
          </a:xfrm>
          <a:prstGeom prst="roundRect">
            <a:avLst>
              <a:gd fmla="val 16667" name="adj"/>
            </a:avLst>
          </a:prstGeom>
          <a:noFill/>
          <a:ln cap="flat" cmpd="sng" w="9525">
            <a:solidFill>
              <a:srgbClr val="B6DDE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79" name="Google Shape;379;p8"/>
          <p:cNvSpPr/>
          <p:nvPr/>
        </p:nvSpPr>
        <p:spPr>
          <a:xfrm>
            <a:off x="6569599" y="2048644"/>
            <a:ext cx="501547" cy="97405"/>
          </a:xfrm>
          <a:prstGeom prst="roundRect">
            <a:avLst>
              <a:gd fmla="val 16667" name="adj"/>
            </a:avLst>
          </a:prstGeom>
          <a:noFill/>
          <a:ln cap="flat" cmpd="sng" w="9525">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Malgun Gothic"/>
              <a:buNone/>
            </a:pPr>
            <a:r>
              <a:t/>
            </a:r>
            <a:endParaRPr b="0" i="0" sz="1800" u="none" cap="none" strike="noStrike">
              <a:solidFill>
                <a:srgbClr val="FFFFFF"/>
              </a:solidFill>
              <a:latin typeface="Malgun Gothic"/>
              <a:ea typeface="Malgun Gothic"/>
              <a:cs typeface="Malgun Gothic"/>
              <a:sym typeface="Malgun Gothic"/>
            </a:endParaRPr>
          </a:p>
        </p:txBody>
      </p:sp>
      <p:sp>
        <p:nvSpPr>
          <p:cNvPr id="380" name="Google Shape;380;p8"/>
          <p:cNvSpPr/>
          <p:nvPr/>
        </p:nvSpPr>
        <p:spPr>
          <a:xfrm>
            <a:off x="1831198" y="705281"/>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1</a:t>
            </a:r>
            <a:endParaRPr b="0" i="0" sz="1200" u="none" cap="none" strike="noStrike">
              <a:solidFill>
                <a:srgbClr val="000000"/>
              </a:solidFill>
              <a:latin typeface="Malgun Gothic"/>
              <a:ea typeface="Malgun Gothic"/>
              <a:cs typeface="Malgun Gothic"/>
              <a:sym typeface="Malgun Gothic"/>
            </a:endParaRPr>
          </a:p>
        </p:txBody>
      </p:sp>
      <p:sp>
        <p:nvSpPr>
          <p:cNvPr id="381" name="Google Shape;381;p8"/>
          <p:cNvSpPr/>
          <p:nvPr/>
        </p:nvSpPr>
        <p:spPr>
          <a:xfrm>
            <a:off x="4336910" y="705281"/>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2</a:t>
            </a:r>
            <a:endParaRPr b="0" i="0" sz="1200" u="none" cap="none" strike="noStrike">
              <a:solidFill>
                <a:srgbClr val="000000"/>
              </a:solidFill>
              <a:latin typeface="Malgun Gothic"/>
              <a:ea typeface="Malgun Gothic"/>
              <a:cs typeface="Malgun Gothic"/>
              <a:sym typeface="Malgun Gothic"/>
            </a:endParaRPr>
          </a:p>
        </p:txBody>
      </p:sp>
      <p:sp>
        <p:nvSpPr>
          <p:cNvPr id="382" name="Google Shape;382;p8"/>
          <p:cNvSpPr/>
          <p:nvPr/>
        </p:nvSpPr>
        <p:spPr>
          <a:xfrm>
            <a:off x="6966367" y="699013"/>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3</a:t>
            </a:r>
            <a:endParaRPr b="0" i="0" sz="1200" u="none" cap="none" strike="noStrike">
              <a:solidFill>
                <a:srgbClr val="000000"/>
              </a:solidFill>
              <a:latin typeface="Malgun Gothic"/>
              <a:ea typeface="Malgun Gothic"/>
              <a:cs typeface="Malgun Gothic"/>
              <a:sym typeface="Malgun Gothic"/>
            </a:endParaRPr>
          </a:p>
        </p:txBody>
      </p:sp>
      <p:sp>
        <p:nvSpPr>
          <p:cNvPr id="383" name="Google Shape;383;p8"/>
          <p:cNvSpPr/>
          <p:nvPr/>
        </p:nvSpPr>
        <p:spPr>
          <a:xfrm>
            <a:off x="2074367" y="1771491"/>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4</a:t>
            </a:r>
            <a:endParaRPr b="0" i="0" sz="1200" u="none" cap="none" strike="noStrike">
              <a:solidFill>
                <a:srgbClr val="000000"/>
              </a:solidFill>
              <a:latin typeface="Malgun Gothic"/>
              <a:ea typeface="Malgun Gothic"/>
              <a:cs typeface="Malgun Gothic"/>
              <a:sym typeface="Malgun Gothic"/>
            </a:endParaRPr>
          </a:p>
        </p:txBody>
      </p:sp>
      <p:sp>
        <p:nvSpPr>
          <p:cNvPr id="384" name="Google Shape;384;p8"/>
          <p:cNvSpPr/>
          <p:nvPr/>
        </p:nvSpPr>
        <p:spPr>
          <a:xfrm>
            <a:off x="7287170" y="1738951"/>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5</a:t>
            </a:r>
            <a:endParaRPr b="0" i="0" sz="1200" u="none" cap="none" strike="noStrike">
              <a:solidFill>
                <a:srgbClr val="000000"/>
              </a:solidFill>
              <a:latin typeface="Malgun Gothic"/>
              <a:ea typeface="Malgun Gothic"/>
              <a:cs typeface="Malgun Gothic"/>
              <a:sym typeface="Malgun Gothic"/>
            </a:endParaRPr>
          </a:p>
        </p:txBody>
      </p:sp>
      <p:sp>
        <p:nvSpPr>
          <p:cNvPr id="385" name="Google Shape;385;p8"/>
          <p:cNvSpPr/>
          <p:nvPr/>
        </p:nvSpPr>
        <p:spPr>
          <a:xfrm>
            <a:off x="7752208" y="1733477"/>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6</a:t>
            </a:r>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9"/>
          <p:cNvSpPr txBox="1"/>
          <p:nvPr>
            <p:ph idx="1" type="body"/>
          </p:nvPr>
        </p:nvSpPr>
        <p:spPr>
          <a:xfrm>
            <a:off x="1199457" y="110748"/>
            <a:ext cx="2965331"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정보</a:t>
            </a:r>
            <a:endParaRPr/>
          </a:p>
        </p:txBody>
      </p:sp>
      <p:sp>
        <p:nvSpPr>
          <p:cNvPr id="391" name="Google Shape;391;p9"/>
          <p:cNvSpPr txBox="1"/>
          <p:nvPr>
            <p:ph idx="2" type="body"/>
          </p:nvPr>
        </p:nvSpPr>
        <p:spPr>
          <a:xfrm>
            <a:off x="5231904" y="110748"/>
            <a:ext cx="3329469" cy="221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900"/>
              <a:buNone/>
            </a:pPr>
            <a:r>
              <a:rPr lang="ko-KR"/>
              <a:t>프로젝트 &gt; 프로젝트 센터 &gt; 목록 선택 &gt; 프로젝트 정보</a:t>
            </a:r>
            <a:endParaRPr/>
          </a:p>
        </p:txBody>
      </p:sp>
      <p:graphicFrame>
        <p:nvGraphicFramePr>
          <p:cNvPr id="392" name="Google Shape;392;p9"/>
          <p:cNvGraphicFramePr/>
          <p:nvPr/>
        </p:nvGraphicFramePr>
        <p:xfrm>
          <a:off x="8688288" y="476672"/>
          <a:ext cx="3000000" cy="3000000"/>
        </p:xfrm>
        <a:graphic>
          <a:graphicData uri="http://schemas.openxmlformats.org/drawingml/2006/table">
            <a:tbl>
              <a:tblPr bandRow="1" firstRow="1">
                <a:noFill/>
                <a:tableStyleId>{2AFE32D4-558A-4628-B573-6E90E6248179}</a:tableStyleId>
              </a:tblPr>
              <a:tblGrid>
                <a:gridCol w="403250"/>
                <a:gridCol w="2981125"/>
              </a:tblGrid>
              <a:tr h="258850">
                <a:tc gridSpan="2">
                  <a:txBody>
                    <a:bodyPr/>
                    <a:lstStyle/>
                    <a:p>
                      <a:pPr indent="0" lvl="0" marL="0" marR="0" rtl="0" algn="l">
                        <a:lnSpc>
                          <a:spcPct val="100000"/>
                        </a:lnSpc>
                        <a:spcBef>
                          <a:spcPts val="0"/>
                        </a:spcBef>
                        <a:spcAft>
                          <a:spcPts val="0"/>
                        </a:spcAft>
                        <a:buClr>
                          <a:srgbClr val="4E5263"/>
                        </a:buClr>
                        <a:buSzPts val="900"/>
                        <a:buFont typeface="Malgun Gothic"/>
                        <a:buNone/>
                      </a:pPr>
                      <a:r>
                        <a:rPr b="1" lang="ko-KR" sz="900" u="none" cap="none" strike="noStrike">
                          <a:solidFill>
                            <a:srgbClr val="4E5263"/>
                          </a:solidFill>
                          <a:latin typeface="Malgun Gothic"/>
                          <a:ea typeface="Malgun Gothic"/>
                          <a:cs typeface="Malgun Gothic"/>
                          <a:sym typeface="Malgun Gothic"/>
                        </a:rPr>
                        <a:t>Summery.</a:t>
                      </a:r>
                      <a:endParaRPr b="1" sz="900" u="none" cap="none" strike="noStrike">
                        <a:solidFill>
                          <a:srgbClr val="4E5263"/>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hMerge="1"/>
              </a:tr>
              <a:tr h="786300">
                <a:tc gridSpan="2">
                  <a:txBody>
                    <a:bodyPr/>
                    <a:lstStyle/>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프로젝트의 기본적인 정보 페이지</a:t>
                      </a:r>
                      <a:endParaRPr b="0" sz="8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권한을 가진 사원만 정보 수정 및 프로젝트 삭제가 가능</a:t>
                      </a:r>
                      <a:endParaRPr b="0" sz="800" u="none" cap="none" strike="noStrike">
                        <a:solidFill>
                          <a:schemeClr val="dk1"/>
                        </a:solidFill>
                        <a:latin typeface="Malgun Gothic"/>
                        <a:ea typeface="Malgun Gothic"/>
                        <a:cs typeface="Malgun Gothic"/>
                        <a:sym typeface="Malgun Gothic"/>
                      </a:endParaRPr>
                    </a:p>
                    <a:p>
                      <a:pPr indent="-108000" lvl="0" marL="108000" marR="0" rtl="0" algn="just">
                        <a:lnSpc>
                          <a:spcPct val="120000"/>
                        </a:lnSpc>
                        <a:spcBef>
                          <a:spcPts val="0"/>
                        </a:spcBef>
                        <a:spcAft>
                          <a:spcPts val="0"/>
                        </a:spcAft>
                        <a:buClr>
                          <a:schemeClr val="dk1"/>
                        </a:buClr>
                        <a:buSzPts val="800"/>
                        <a:buFont typeface="Arial"/>
                        <a:buChar char="•"/>
                      </a:pPr>
                      <a:r>
                        <a:rPr b="0" lang="ko-KR" sz="800" u="none" cap="none" strike="noStrike">
                          <a:solidFill>
                            <a:schemeClr val="dk1"/>
                          </a:solidFill>
                          <a:latin typeface="Malgun Gothic"/>
                          <a:ea typeface="Malgun Gothic"/>
                          <a:cs typeface="Malgun Gothic"/>
                          <a:sym typeface="Malgun Gothic"/>
                        </a:rPr>
                        <a:t>프로젝트 명과 코드는 수정이 불가능</a:t>
                      </a:r>
                      <a:endParaRPr b="0" sz="80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7F7F7F"/>
                      </a:solidFill>
                      <a:prstDash val="solid"/>
                      <a:round/>
                      <a:headEnd len="sm" w="sm" type="none"/>
                      <a:tailEnd len="sm" w="sm" type="none"/>
                    </a:lnB>
                  </a:tcPr>
                </a:tc>
                <a:tc hMerge="1"/>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solidFill>
                            <a:schemeClr val="dk1"/>
                          </a:solidFill>
                          <a:latin typeface="Malgun Gothic"/>
                          <a:ea typeface="Malgun Gothic"/>
                          <a:cs typeface="Malgun Gothic"/>
                          <a:sym typeface="Malgun Gothic"/>
                        </a:rPr>
                        <a:t>1</a:t>
                      </a:r>
                      <a:endParaRPr b="0"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프로젝트의 유형 (양산개발, 선행개발, 고객선행)</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2</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R&amp;D 구분 (</a:t>
                      </a:r>
                      <a:r>
                        <a:rPr b="0" lang="ko-KR" sz="850" u="none" cap="none" strike="noStrike">
                          <a:latin typeface="Malgun Gothic"/>
                          <a:ea typeface="Malgun Gothic"/>
                          <a:cs typeface="Malgun Gothic"/>
                          <a:sym typeface="Malgun Gothic"/>
                        </a:rPr>
                        <a:t>웹 개발, 앱 개발, 모바일 개발</a:t>
                      </a:r>
                      <a:r>
                        <a:rPr lang="ko-KR" sz="850" u="none" cap="none" strike="noStrike">
                          <a:solidFill>
                            <a:schemeClr val="dk1"/>
                          </a:solidFill>
                          <a:latin typeface="Malgun Gothic"/>
                          <a:ea typeface="Malgun Gothic"/>
                          <a:cs typeface="Malgun Gothic"/>
                          <a:sym typeface="Malgun Gothic"/>
                        </a:rPr>
                        <a:t>)</a:t>
                      </a:r>
                      <a:endParaRPr sz="850" u="none" cap="none" strike="noStrike">
                        <a:solidFill>
                          <a:schemeClr val="dk1"/>
                        </a:solidFill>
                        <a:latin typeface="Malgun Gothic"/>
                        <a:ea typeface="Malgun Gothic"/>
                        <a:cs typeface="Malgun Gothic"/>
                        <a:sym typeface="Malgun Gothic"/>
                      </a:endParaRPr>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3</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프로젝트 관리자의 팀을 확인</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4</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lang="ko-KR" sz="850" u="none" cap="none" strike="noStrike">
                          <a:solidFill>
                            <a:schemeClr val="dk1"/>
                          </a:solidFill>
                          <a:latin typeface="Malgun Gothic"/>
                          <a:ea typeface="Malgun Gothic"/>
                          <a:cs typeface="Malgun Gothic"/>
                          <a:sym typeface="Malgun Gothic"/>
                        </a:rPr>
                        <a:t>프로젝트의 전반적인 설명</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5</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관리자의 권한으로 정보를 수정 가능</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41600">
                <a:tc>
                  <a:txBody>
                    <a:bodyPr/>
                    <a:lstStyle/>
                    <a:p>
                      <a:pPr indent="0" lvl="0" marL="0" marR="0" rtl="0" algn="ctr">
                        <a:lnSpc>
                          <a:spcPct val="120000"/>
                        </a:lnSpc>
                        <a:spcBef>
                          <a:spcPts val="0"/>
                        </a:spcBef>
                        <a:spcAft>
                          <a:spcPts val="0"/>
                        </a:spcAft>
                        <a:buClr>
                          <a:srgbClr val="000000"/>
                        </a:buClr>
                        <a:buSzPts val="850"/>
                        <a:buFont typeface="Arial"/>
                        <a:buNone/>
                      </a:pPr>
                      <a:r>
                        <a:rPr b="0" lang="ko-KR" sz="850" u="none" cap="none" strike="noStrike">
                          <a:latin typeface="Malgun Gothic"/>
                          <a:ea typeface="Malgun Gothic"/>
                          <a:cs typeface="Malgun Gothic"/>
                          <a:sym typeface="Malgun Gothic"/>
                        </a:rPr>
                        <a:t>6</a:t>
                      </a:r>
                      <a:endParaRPr b="0" sz="850" u="none" cap="none" strike="noStrike">
                        <a:latin typeface="Malgun Gothic"/>
                        <a:ea typeface="Malgun Gothic"/>
                        <a:cs typeface="Malgun Gothic"/>
                        <a:sym typeface="Malgun Gothic"/>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just">
                        <a:lnSpc>
                          <a:spcPct val="120000"/>
                        </a:lnSpc>
                        <a:spcBef>
                          <a:spcPts val="0"/>
                        </a:spcBef>
                        <a:spcAft>
                          <a:spcPts val="0"/>
                        </a:spcAft>
                        <a:buClr>
                          <a:schemeClr val="dk1"/>
                        </a:buClr>
                        <a:buSzPts val="850"/>
                        <a:buFont typeface="Malgun Gothic"/>
                        <a:buNone/>
                      </a:pPr>
                      <a:r>
                        <a:rPr b="0" lang="ko-KR" sz="850" u="none" cap="none" strike="noStrike">
                          <a:latin typeface="Malgun Gothic"/>
                          <a:ea typeface="Malgun Gothic"/>
                          <a:cs typeface="Malgun Gothic"/>
                          <a:sym typeface="Malgun Gothic"/>
                        </a:rPr>
                        <a:t>관리자의 권한으로 프로젝트 삭제 가능</a:t>
                      </a:r>
                      <a:endParaRPr sz="1400" u="none" cap="none" strike="noStrike"/>
                    </a:p>
                  </a:txBody>
                  <a:tcPr marT="45725" marB="45725" marR="91450" marL="9145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393" name="Google Shape;393;p9"/>
          <p:cNvSpPr/>
          <p:nvPr/>
        </p:nvSpPr>
        <p:spPr>
          <a:xfrm>
            <a:off x="1631504" y="476672"/>
            <a:ext cx="6840760" cy="5976664"/>
          </a:xfrm>
          <a:prstGeom prst="rect">
            <a:avLst/>
          </a:prstGeom>
          <a:no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graphicFrame>
        <p:nvGraphicFramePr>
          <p:cNvPr id="394" name="Google Shape;394;p9"/>
          <p:cNvGraphicFramePr/>
          <p:nvPr/>
        </p:nvGraphicFramePr>
        <p:xfrm>
          <a:off x="47328" y="1124744"/>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대시보드</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종합현황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팀별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개인별 현황</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bl>
          </a:graphicData>
        </a:graphic>
      </p:graphicFrame>
      <p:graphicFrame>
        <p:nvGraphicFramePr>
          <p:cNvPr id="395" name="Google Shape;395;p9"/>
          <p:cNvGraphicFramePr/>
          <p:nvPr/>
        </p:nvGraphicFramePr>
        <p:xfrm>
          <a:off x="47328" y="2420888"/>
          <a:ext cx="3000000" cy="3000000"/>
        </p:xfrm>
        <a:graphic>
          <a:graphicData uri="http://schemas.openxmlformats.org/drawingml/2006/table">
            <a:tbl>
              <a:tblPr bandRow="1" firstRow="1">
                <a:noFill/>
                <a:tableStyleId>{2AFE32D4-558A-4628-B573-6E90E6248179}</a:tableStyleId>
              </a:tblPr>
              <a:tblGrid>
                <a:gridCol w="1368150"/>
              </a:tblGrid>
              <a:tr h="325700">
                <a:tc>
                  <a:txBody>
                    <a:bodyPr/>
                    <a:lstStyle/>
                    <a:p>
                      <a:pPr indent="0" lvl="0" marL="0" marR="0" rtl="0" algn="ctr">
                        <a:lnSpc>
                          <a:spcPct val="100000"/>
                        </a:lnSpc>
                        <a:spcBef>
                          <a:spcPts val="0"/>
                        </a:spcBef>
                        <a:spcAft>
                          <a:spcPts val="0"/>
                        </a:spcAft>
                        <a:buClr>
                          <a:srgbClr val="000000"/>
                        </a:buClr>
                        <a:buSzPts val="1300"/>
                        <a:buFont typeface="Arial"/>
                        <a:buNone/>
                      </a:pPr>
                      <a:r>
                        <a:rPr b="1" i="0" lang="ko-KR" sz="1300" u="none" cap="none" strike="noStrike">
                          <a:solidFill>
                            <a:schemeClr val="dk1"/>
                          </a:solidFill>
                          <a:latin typeface="Malgun Gothic"/>
                          <a:ea typeface="Malgun Gothic"/>
                          <a:cs typeface="Malgun Gothic"/>
                          <a:sym typeface="Malgun Gothic"/>
                        </a:rPr>
                        <a:t>프로젝트</a:t>
                      </a:r>
                      <a:endParaRPr b="1" sz="1300" u="none" cap="none" strike="noStrike">
                        <a:solidFill>
                          <a:schemeClr val="dk1"/>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23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프로젝트 센터</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396" name="Google Shape;396;p9"/>
          <p:cNvGraphicFramePr/>
          <p:nvPr/>
        </p:nvGraphicFramePr>
        <p:xfrm>
          <a:off x="47328" y="3068960"/>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내 작업</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작업 리스트</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결재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일정관리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b="0" i="0" lang="ko-KR" sz="1100" u="none" cap="none" strike="noStrike">
                          <a:solidFill>
                            <a:schemeClr val="dk1"/>
                          </a:solidFill>
                          <a:latin typeface="Malgun Gothic"/>
                          <a:ea typeface="Malgun Gothic"/>
                          <a:cs typeface="Malgun Gothic"/>
                          <a:sym typeface="Malgun Gothic"/>
                        </a:rPr>
                        <a:t>이슈관리</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397" name="Google Shape;397;p9"/>
          <p:cNvGraphicFramePr/>
          <p:nvPr/>
        </p:nvGraphicFramePr>
        <p:xfrm>
          <a:off x="47328" y="4653136"/>
          <a:ext cx="3000000" cy="3000000"/>
        </p:xfrm>
        <a:graphic>
          <a:graphicData uri="http://schemas.openxmlformats.org/drawingml/2006/table">
            <a:tbl>
              <a:tblPr bandRow="1" firstRow="1">
                <a:noFill/>
                <a:tableStyleId>{2AFE32D4-558A-4628-B573-6E90E6248179}</a:tableStyleId>
              </a:tblPr>
              <a:tblGrid>
                <a:gridCol w="1368150"/>
              </a:tblGrid>
              <a:tr h="324000">
                <a:tc>
                  <a:txBody>
                    <a:bodyPr/>
                    <a:lstStyle/>
                    <a:p>
                      <a:pPr indent="0" lvl="0" marL="0" marR="0" rtl="0" algn="ctr">
                        <a:lnSpc>
                          <a:spcPct val="100000"/>
                        </a:lnSpc>
                        <a:spcBef>
                          <a:spcPts val="0"/>
                        </a:spcBef>
                        <a:spcAft>
                          <a:spcPts val="0"/>
                        </a:spcAft>
                        <a:buClr>
                          <a:srgbClr val="000000"/>
                        </a:buClr>
                        <a:buSzPts val="1300"/>
                        <a:buFont typeface="Arial"/>
                        <a:buNone/>
                      </a:pPr>
                      <a:r>
                        <a:rPr lang="ko-KR" sz="1300" u="none" cap="none" strike="noStrike">
                          <a:solidFill>
                            <a:srgbClr val="000000"/>
                          </a:solidFill>
                        </a:rPr>
                        <a:t>커뮤니티</a:t>
                      </a:r>
                      <a:endParaRPr sz="13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324000">
                <a:tc>
                  <a:txBody>
                    <a:bodyPr/>
                    <a:lstStyle/>
                    <a:p>
                      <a:pPr indent="0" lvl="0" marL="0" marR="0" rtl="0" algn="ctr">
                        <a:lnSpc>
                          <a:spcPct val="100000"/>
                        </a:lnSpc>
                        <a:spcBef>
                          <a:spcPts val="0"/>
                        </a:spcBef>
                        <a:spcAft>
                          <a:spcPts val="0"/>
                        </a:spcAft>
                        <a:buClr>
                          <a:srgbClr val="000000"/>
                        </a:buClr>
                        <a:buSzPts val="1100"/>
                        <a:buFont typeface="Arial"/>
                        <a:buNone/>
                      </a:pPr>
                      <a:r>
                        <a:rPr lang="ko-KR" sz="1100" u="none" cap="none" strike="noStrike">
                          <a:solidFill>
                            <a:srgbClr val="000000"/>
                          </a:solidFill>
                        </a:rPr>
                        <a:t>공지사항</a:t>
                      </a:r>
                      <a:endParaRPr sz="1100" u="none" cap="none" strike="noStrike">
                        <a:solidFill>
                          <a:srgbClr val="000000"/>
                        </a:solidFill>
                      </a:endParaRPr>
                    </a:p>
                  </a:txBody>
                  <a:tcPr marT="45725" marB="45725" marR="91450" marL="91450" anchor="ctr">
                    <a:lnL cap="flat" cmpd="sng" w="12700">
                      <a:solidFill>
                        <a:srgbClr val="D8D8D8"/>
                      </a:solidFill>
                      <a:prstDash val="solid"/>
                      <a:round/>
                      <a:headEnd len="sm" w="sm" type="none"/>
                      <a:tailEnd len="sm" w="sm" type="none"/>
                    </a:lnL>
                    <a:lnR cap="flat" cmpd="sng" w="12700">
                      <a:solidFill>
                        <a:srgbClr val="D8D8D8"/>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cxnSp>
        <p:nvCxnSpPr>
          <p:cNvPr id="398" name="Google Shape;398;p9"/>
          <p:cNvCxnSpPr/>
          <p:nvPr/>
        </p:nvCxnSpPr>
        <p:spPr>
          <a:xfrm>
            <a:off x="1925074" y="978631"/>
            <a:ext cx="6213357" cy="0"/>
          </a:xfrm>
          <a:prstGeom prst="straightConnector1">
            <a:avLst/>
          </a:prstGeom>
          <a:noFill/>
          <a:ln cap="flat" cmpd="sng" w="9525">
            <a:solidFill>
              <a:srgbClr val="BFBFBF"/>
            </a:solidFill>
            <a:prstDash val="solid"/>
            <a:round/>
            <a:headEnd len="sm" w="sm" type="none"/>
            <a:tailEnd len="sm" w="sm" type="none"/>
          </a:ln>
        </p:spPr>
      </p:cxnSp>
      <p:sp>
        <p:nvSpPr>
          <p:cNvPr id="399" name="Google Shape;399;p9"/>
          <p:cNvSpPr/>
          <p:nvPr/>
        </p:nvSpPr>
        <p:spPr>
          <a:xfrm>
            <a:off x="1881987" y="551539"/>
            <a:ext cx="894937"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66092"/>
              </a:buClr>
              <a:buSzPts val="800"/>
              <a:buFont typeface="Malgun Gothic"/>
              <a:buNone/>
            </a:pPr>
            <a:r>
              <a:rPr b="0" i="0" lang="ko-KR" sz="800" u="none" cap="none" strike="noStrike">
                <a:solidFill>
                  <a:srgbClr val="366092"/>
                </a:solidFill>
                <a:latin typeface="Malgun Gothic"/>
                <a:ea typeface="Malgun Gothic"/>
                <a:cs typeface="Malgun Gothic"/>
                <a:sym typeface="Malgun Gothic"/>
              </a:rPr>
              <a:t>프로젝트 정보</a:t>
            </a:r>
            <a:endParaRPr b="0" i="0" sz="1400" u="none" cap="none" strike="noStrike">
              <a:solidFill>
                <a:srgbClr val="000000"/>
              </a:solidFill>
              <a:latin typeface="Arial"/>
              <a:ea typeface="Arial"/>
              <a:cs typeface="Arial"/>
              <a:sym typeface="Arial"/>
            </a:endParaRPr>
          </a:p>
        </p:txBody>
      </p:sp>
      <p:sp>
        <p:nvSpPr>
          <p:cNvPr id="400" name="Google Shape;400;p9"/>
          <p:cNvSpPr/>
          <p:nvPr/>
        </p:nvSpPr>
        <p:spPr>
          <a:xfrm>
            <a:off x="2948859" y="551540"/>
            <a:ext cx="894937"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53734"/>
              </a:buClr>
              <a:buSzPts val="800"/>
              <a:buFont typeface="Malgun Gothic"/>
              <a:buNone/>
            </a:pPr>
            <a:r>
              <a:rPr b="0" i="0" lang="ko-KR" sz="800" u="none" cap="none" strike="noStrike">
                <a:solidFill>
                  <a:srgbClr val="953734"/>
                </a:solidFill>
                <a:latin typeface="Malgun Gothic"/>
                <a:ea typeface="Malgun Gothic"/>
                <a:cs typeface="Malgun Gothic"/>
                <a:sym typeface="Malgun Gothic"/>
              </a:rPr>
              <a:t>프로젝트 팀원</a:t>
            </a:r>
            <a:endParaRPr b="0" i="0" sz="1400" u="none" cap="none" strike="noStrike">
              <a:solidFill>
                <a:srgbClr val="000000"/>
              </a:solidFill>
              <a:latin typeface="Arial"/>
              <a:ea typeface="Arial"/>
              <a:cs typeface="Arial"/>
              <a:sym typeface="Arial"/>
            </a:endParaRPr>
          </a:p>
        </p:txBody>
      </p:sp>
      <p:sp>
        <p:nvSpPr>
          <p:cNvPr id="401" name="Google Shape;401;p9"/>
          <p:cNvSpPr/>
          <p:nvPr/>
        </p:nvSpPr>
        <p:spPr>
          <a:xfrm>
            <a:off x="4011030" y="557139"/>
            <a:ext cx="679269"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76923C"/>
              </a:buClr>
              <a:buSzPts val="800"/>
              <a:buFont typeface="Malgun Gothic"/>
              <a:buNone/>
            </a:pPr>
            <a:r>
              <a:rPr b="0" i="0" lang="ko-KR" sz="800" u="none" cap="none" strike="noStrike">
                <a:solidFill>
                  <a:srgbClr val="76923C"/>
                </a:solidFill>
                <a:latin typeface="Malgun Gothic"/>
                <a:ea typeface="Malgun Gothic"/>
                <a:cs typeface="Malgun Gothic"/>
                <a:sym typeface="Malgun Gothic"/>
              </a:rPr>
              <a:t>WBS</a:t>
            </a:r>
            <a:endParaRPr b="0" i="0" sz="800" u="none" cap="none" strike="noStrike">
              <a:solidFill>
                <a:srgbClr val="76923C"/>
              </a:solidFill>
              <a:latin typeface="Malgun Gothic"/>
              <a:ea typeface="Malgun Gothic"/>
              <a:cs typeface="Malgun Gothic"/>
              <a:sym typeface="Malgun Gothic"/>
            </a:endParaRPr>
          </a:p>
        </p:txBody>
      </p:sp>
      <p:sp>
        <p:nvSpPr>
          <p:cNvPr id="402" name="Google Shape;402;p9"/>
          <p:cNvSpPr/>
          <p:nvPr/>
        </p:nvSpPr>
        <p:spPr>
          <a:xfrm>
            <a:off x="4862995" y="548681"/>
            <a:ext cx="894937"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F497A"/>
              </a:buClr>
              <a:buSzPts val="800"/>
              <a:buFont typeface="Malgun Gothic"/>
              <a:buNone/>
            </a:pPr>
            <a:r>
              <a:rPr b="0" i="0" lang="ko-KR" sz="800" u="none" cap="none" strike="noStrike">
                <a:solidFill>
                  <a:srgbClr val="5F497A"/>
                </a:solidFill>
                <a:latin typeface="Malgun Gothic"/>
                <a:ea typeface="Malgun Gothic"/>
                <a:cs typeface="Malgun Gothic"/>
                <a:sym typeface="Malgun Gothic"/>
              </a:rPr>
              <a:t>배정현황</a:t>
            </a:r>
            <a:endParaRPr b="0" i="0" sz="1400" u="none" cap="none" strike="noStrike">
              <a:solidFill>
                <a:srgbClr val="000000"/>
              </a:solidFill>
              <a:latin typeface="Arial"/>
              <a:ea typeface="Arial"/>
              <a:cs typeface="Arial"/>
              <a:sym typeface="Arial"/>
            </a:endParaRPr>
          </a:p>
        </p:txBody>
      </p:sp>
      <p:sp>
        <p:nvSpPr>
          <p:cNvPr id="403" name="Google Shape;403;p9"/>
          <p:cNvSpPr/>
          <p:nvPr/>
        </p:nvSpPr>
        <p:spPr>
          <a:xfrm>
            <a:off x="5924405" y="555879"/>
            <a:ext cx="640246"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1859B"/>
              </a:buClr>
              <a:buSzPts val="800"/>
              <a:buFont typeface="Malgun Gothic"/>
              <a:buNone/>
            </a:pPr>
            <a:r>
              <a:rPr b="0" i="0" lang="ko-KR" sz="800" u="none" cap="none" strike="noStrike">
                <a:solidFill>
                  <a:srgbClr val="31859B"/>
                </a:solidFill>
                <a:latin typeface="Malgun Gothic"/>
                <a:ea typeface="Malgun Gothic"/>
                <a:cs typeface="Malgun Gothic"/>
                <a:sym typeface="Malgun Gothic"/>
              </a:rPr>
              <a:t>이슈</a:t>
            </a:r>
            <a:endParaRPr b="0" i="0" sz="1400" u="none" cap="none" strike="noStrike">
              <a:solidFill>
                <a:srgbClr val="000000"/>
              </a:solidFill>
              <a:latin typeface="Arial"/>
              <a:ea typeface="Arial"/>
              <a:cs typeface="Arial"/>
              <a:sym typeface="Arial"/>
            </a:endParaRPr>
          </a:p>
        </p:txBody>
      </p:sp>
      <p:sp>
        <p:nvSpPr>
          <p:cNvPr id="404" name="Google Shape;404;p9"/>
          <p:cNvSpPr/>
          <p:nvPr/>
        </p:nvSpPr>
        <p:spPr>
          <a:xfrm>
            <a:off x="6731124" y="548680"/>
            <a:ext cx="640246"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36C09"/>
              </a:buClr>
              <a:buSzPts val="800"/>
              <a:buFont typeface="Malgun Gothic"/>
              <a:buNone/>
            </a:pPr>
            <a:r>
              <a:rPr b="0" i="0" lang="ko-KR" sz="800" u="none" cap="none" strike="noStrike">
                <a:solidFill>
                  <a:srgbClr val="E36C09"/>
                </a:solidFill>
                <a:latin typeface="Malgun Gothic"/>
                <a:ea typeface="Malgun Gothic"/>
                <a:cs typeface="Malgun Gothic"/>
                <a:sym typeface="Malgun Gothic"/>
              </a:rPr>
              <a:t>산출물</a:t>
            </a:r>
            <a:endParaRPr b="0" i="0" sz="1400" u="none" cap="none" strike="noStrike">
              <a:solidFill>
                <a:srgbClr val="000000"/>
              </a:solidFill>
              <a:latin typeface="Arial"/>
              <a:ea typeface="Arial"/>
              <a:cs typeface="Arial"/>
              <a:sym typeface="Arial"/>
            </a:endParaRPr>
          </a:p>
        </p:txBody>
      </p:sp>
      <p:sp>
        <p:nvSpPr>
          <p:cNvPr id="405" name="Google Shape;405;p9"/>
          <p:cNvSpPr/>
          <p:nvPr/>
        </p:nvSpPr>
        <p:spPr>
          <a:xfrm>
            <a:off x="7537854" y="555879"/>
            <a:ext cx="640246" cy="319241"/>
          </a:xfrm>
          <a:prstGeom prst="roundRect">
            <a:avLst>
              <a:gd fmla="val 16667" name="adj"/>
            </a:avLst>
          </a:prstGeom>
          <a:no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494429"/>
              </a:buClr>
              <a:buSzPts val="800"/>
              <a:buFont typeface="Malgun Gothic"/>
              <a:buNone/>
            </a:pPr>
            <a:r>
              <a:rPr b="0" i="0" lang="ko-KR" sz="800" u="none" cap="none" strike="noStrike">
                <a:solidFill>
                  <a:srgbClr val="494429"/>
                </a:solidFill>
                <a:latin typeface="Malgun Gothic"/>
                <a:ea typeface="Malgun Gothic"/>
                <a:cs typeface="Malgun Gothic"/>
                <a:sym typeface="Malgun Gothic"/>
              </a:rPr>
              <a:t>비용</a:t>
            </a:r>
            <a:endParaRPr b="0" i="0" sz="1400" u="none" cap="none" strike="noStrike">
              <a:solidFill>
                <a:srgbClr val="000000"/>
              </a:solidFill>
              <a:latin typeface="Arial"/>
              <a:ea typeface="Arial"/>
              <a:cs typeface="Arial"/>
              <a:sym typeface="Arial"/>
            </a:endParaRPr>
          </a:p>
        </p:txBody>
      </p:sp>
      <p:sp>
        <p:nvSpPr>
          <p:cNvPr id="406" name="Google Shape;406;p9"/>
          <p:cNvSpPr/>
          <p:nvPr/>
        </p:nvSpPr>
        <p:spPr>
          <a:xfrm>
            <a:off x="2279576" y="1412776"/>
            <a:ext cx="2304256" cy="261610"/>
          </a:xfrm>
          <a:prstGeom prst="roundRect">
            <a:avLst>
              <a:gd fmla="val 16667" name="adj"/>
            </a:avLst>
          </a:prstGeom>
          <a:no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407" name="Google Shape;407;p9"/>
          <p:cNvSpPr txBox="1"/>
          <p:nvPr/>
        </p:nvSpPr>
        <p:spPr>
          <a:xfrm>
            <a:off x="2498176" y="1444286"/>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JAVA Web Project</a:t>
            </a:r>
            <a:endParaRPr b="0" i="0" sz="700" u="none" cap="none" strike="noStrike">
              <a:solidFill>
                <a:srgbClr val="7F7F7F"/>
              </a:solidFill>
              <a:latin typeface="Malgun Gothic"/>
              <a:ea typeface="Malgun Gothic"/>
              <a:cs typeface="Malgun Gothic"/>
              <a:sym typeface="Malgun Gothic"/>
            </a:endParaRPr>
          </a:p>
        </p:txBody>
      </p:sp>
      <p:sp>
        <p:nvSpPr>
          <p:cNvPr id="408" name="Google Shape;408;p9"/>
          <p:cNvSpPr/>
          <p:nvPr/>
        </p:nvSpPr>
        <p:spPr>
          <a:xfrm>
            <a:off x="5483932" y="1412776"/>
            <a:ext cx="2304256" cy="261610"/>
          </a:xfrm>
          <a:prstGeom prst="roundRect">
            <a:avLst>
              <a:gd fmla="val 16667" name="adj"/>
            </a:avLst>
          </a:prstGeom>
          <a:no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409" name="Google Shape;409;p9"/>
          <p:cNvSpPr txBox="1"/>
          <p:nvPr/>
        </p:nvSpPr>
        <p:spPr>
          <a:xfrm>
            <a:off x="5663946" y="1439240"/>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PT-2022-001</a:t>
            </a:r>
            <a:endParaRPr b="0" i="0" sz="700" u="none" cap="none" strike="noStrike">
              <a:solidFill>
                <a:srgbClr val="7F7F7F"/>
              </a:solidFill>
              <a:latin typeface="Malgun Gothic"/>
              <a:ea typeface="Malgun Gothic"/>
              <a:cs typeface="Malgun Gothic"/>
              <a:sym typeface="Malgun Gothic"/>
            </a:endParaRPr>
          </a:p>
        </p:txBody>
      </p:sp>
      <p:sp>
        <p:nvSpPr>
          <p:cNvPr id="410" name="Google Shape;410;p9"/>
          <p:cNvSpPr/>
          <p:nvPr/>
        </p:nvSpPr>
        <p:spPr>
          <a:xfrm>
            <a:off x="2279576" y="2204864"/>
            <a:ext cx="2304256" cy="261610"/>
          </a:xfrm>
          <a:prstGeom prst="roundRect">
            <a:avLst>
              <a:gd fmla="val 16667" name="adj"/>
            </a:avLst>
          </a:prstGeom>
          <a:no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411" name="Google Shape;411;p9"/>
          <p:cNvSpPr/>
          <p:nvPr/>
        </p:nvSpPr>
        <p:spPr>
          <a:xfrm>
            <a:off x="5483932" y="2204864"/>
            <a:ext cx="2304256" cy="261610"/>
          </a:xfrm>
          <a:prstGeom prst="roundRect">
            <a:avLst>
              <a:gd fmla="val 16667" name="adj"/>
            </a:avLst>
          </a:prstGeom>
          <a:no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412" name="Google Shape;412;p9"/>
          <p:cNvSpPr/>
          <p:nvPr/>
        </p:nvSpPr>
        <p:spPr>
          <a:xfrm>
            <a:off x="2279576" y="2987419"/>
            <a:ext cx="1592754" cy="261610"/>
          </a:xfrm>
          <a:prstGeom prst="roundRect">
            <a:avLst>
              <a:gd fmla="val 16667" name="adj"/>
            </a:avLst>
          </a:prstGeom>
          <a:no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413" name="Google Shape;413;p9"/>
          <p:cNvSpPr/>
          <p:nvPr/>
        </p:nvSpPr>
        <p:spPr>
          <a:xfrm>
            <a:off x="3992650" y="2987419"/>
            <a:ext cx="1592754" cy="261610"/>
          </a:xfrm>
          <a:prstGeom prst="roundRect">
            <a:avLst>
              <a:gd fmla="val 16667" name="adj"/>
            </a:avLst>
          </a:prstGeom>
          <a:no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414" name="Google Shape;414;p9"/>
          <p:cNvSpPr txBox="1"/>
          <p:nvPr/>
        </p:nvSpPr>
        <p:spPr>
          <a:xfrm>
            <a:off x="2184698" y="1203019"/>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프로젝트 명</a:t>
            </a:r>
            <a:endParaRPr b="0" i="0" sz="1400" u="none" cap="none" strike="noStrike">
              <a:solidFill>
                <a:srgbClr val="000000"/>
              </a:solidFill>
              <a:latin typeface="Arial"/>
              <a:ea typeface="Arial"/>
              <a:cs typeface="Arial"/>
              <a:sym typeface="Arial"/>
            </a:endParaRPr>
          </a:p>
        </p:txBody>
      </p:sp>
      <p:sp>
        <p:nvSpPr>
          <p:cNvPr id="415" name="Google Shape;415;p9"/>
          <p:cNvSpPr txBox="1"/>
          <p:nvPr/>
        </p:nvSpPr>
        <p:spPr>
          <a:xfrm>
            <a:off x="5461988" y="1203019"/>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프로젝트 코드</a:t>
            </a:r>
            <a:endParaRPr b="0" i="0" sz="1400" u="none" cap="none" strike="noStrike">
              <a:solidFill>
                <a:srgbClr val="000000"/>
              </a:solidFill>
              <a:latin typeface="Arial"/>
              <a:ea typeface="Arial"/>
              <a:cs typeface="Arial"/>
              <a:sym typeface="Arial"/>
            </a:endParaRPr>
          </a:p>
        </p:txBody>
      </p:sp>
      <p:sp>
        <p:nvSpPr>
          <p:cNvPr id="416" name="Google Shape;416;p9"/>
          <p:cNvSpPr txBox="1"/>
          <p:nvPr/>
        </p:nvSpPr>
        <p:spPr>
          <a:xfrm>
            <a:off x="2279576" y="3013631"/>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팀1</a:t>
            </a:r>
            <a:endParaRPr b="0" i="0" sz="700" u="none" cap="none" strike="noStrike">
              <a:solidFill>
                <a:srgbClr val="7F7F7F"/>
              </a:solidFill>
              <a:latin typeface="Malgun Gothic"/>
              <a:ea typeface="Malgun Gothic"/>
              <a:cs typeface="Malgun Gothic"/>
              <a:sym typeface="Malgun Gothic"/>
            </a:endParaRPr>
          </a:p>
        </p:txBody>
      </p:sp>
      <p:sp>
        <p:nvSpPr>
          <p:cNvPr id="417" name="Google Shape;417;p9"/>
          <p:cNvSpPr txBox="1"/>
          <p:nvPr/>
        </p:nvSpPr>
        <p:spPr>
          <a:xfrm>
            <a:off x="3992650" y="3018196"/>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차   장 / 이 성 운</a:t>
            </a:r>
            <a:endParaRPr b="0" i="0" sz="1400" u="none" cap="none" strike="noStrike">
              <a:solidFill>
                <a:srgbClr val="000000"/>
              </a:solidFill>
              <a:latin typeface="Arial"/>
              <a:ea typeface="Arial"/>
              <a:cs typeface="Arial"/>
              <a:sym typeface="Arial"/>
            </a:endParaRPr>
          </a:p>
        </p:txBody>
      </p:sp>
      <p:sp>
        <p:nvSpPr>
          <p:cNvPr id="418" name="Google Shape;418;p9"/>
          <p:cNvSpPr txBox="1"/>
          <p:nvPr/>
        </p:nvSpPr>
        <p:spPr>
          <a:xfrm>
            <a:off x="2184698" y="1995276"/>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프로젝트 유형</a:t>
            </a:r>
            <a:endParaRPr b="0" i="0" sz="1400" u="none" cap="none" strike="noStrike">
              <a:solidFill>
                <a:srgbClr val="000000"/>
              </a:solidFill>
              <a:latin typeface="Arial"/>
              <a:ea typeface="Arial"/>
              <a:cs typeface="Arial"/>
              <a:sym typeface="Arial"/>
            </a:endParaRPr>
          </a:p>
        </p:txBody>
      </p:sp>
      <p:sp>
        <p:nvSpPr>
          <p:cNvPr id="419" name="Google Shape;419;p9"/>
          <p:cNvSpPr txBox="1"/>
          <p:nvPr/>
        </p:nvSpPr>
        <p:spPr>
          <a:xfrm>
            <a:off x="5360802" y="1995276"/>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R&amp;D 구분</a:t>
            </a:r>
            <a:endParaRPr b="0" i="0" sz="1400" u="none" cap="none" strike="noStrike">
              <a:solidFill>
                <a:srgbClr val="000000"/>
              </a:solidFill>
              <a:latin typeface="Arial"/>
              <a:ea typeface="Arial"/>
              <a:cs typeface="Arial"/>
              <a:sym typeface="Arial"/>
            </a:endParaRPr>
          </a:p>
        </p:txBody>
      </p:sp>
      <p:sp>
        <p:nvSpPr>
          <p:cNvPr id="420" name="Google Shape;420;p9"/>
          <p:cNvSpPr txBox="1"/>
          <p:nvPr/>
        </p:nvSpPr>
        <p:spPr>
          <a:xfrm>
            <a:off x="3322147" y="2725809"/>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프로젝트 관리자</a:t>
            </a:r>
            <a:endParaRPr b="0" i="0" sz="1400" u="none" cap="none" strike="noStrike">
              <a:solidFill>
                <a:srgbClr val="000000"/>
              </a:solidFill>
              <a:latin typeface="Arial"/>
              <a:ea typeface="Arial"/>
              <a:cs typeface="Arial"/>
              <a:sym typeface="Arial"/>
            </a:endParaRPr>
          </a:p>
        </p:txBody>
      </p:sp>
      <p:sp>
        <p:nvSpPr>
          <p:cNvPr id="421" name="Google Shape;421;p9"/>
          <p:cNvSpPr/>
          <p:nvPr/>
        </p:nvSpPr>
        <p:spPr>
          <a:xfrm>
            <a:off x="2168874" y="2103071"/>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1</a:t>
            </a:r>
            <a:endParaRPr b="0" i="0" sz="1200" u="none" cap="none" strike="noStrike">
              <a:solidFill>
                <a:srgbClr val="000000"/>
              </a:solidFill>
              <a:latin typeface="Malgun Gothic"/>
              <a:ea typeface="Malgun Gothic"/>
              <a:cs typeface="Malgun Gothic"/>
              <a:sym typeface="Malgun Gothic"/>
            </a:endParaRPr>
          </a:p>
        </p:txBody>
      </p:sp>
      <p:sp>
        <p:nvSpPr>
          <p:cNvPr id="422" name="Google Shape;422;p9"/>
          <p:cNvSpPr/>
          <p:nvPr/>
        </p:nvSpPr>
        <p:spPr>
          <a:xfrm>
            <a:off x="5375932" y="2109204"/>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2</a:t>
            </a:r>
            <a:endParaRPr b="0" i="0" sz="1200" u="none" cap="none" strike="noStrike">
              <a:solidFill>
                <a:srgbClr val="000000"/>
              </a:solidFill>
              <a:latin typeface="Malgun Gothic"/>
              <a:ea typeface="Malgun Gothic"/>
              <a:cs typeface="Malgun Gothic"/>
              <a:sym typeface="Malgun Gothic"/>
            </a:endParaRPr>
          </a:p>
        </p:txBody>
      </p:sp>
      <p:sp>
        <p:nvSpPr>
          <p:cNvPr id="423" name="Google Shape;423;p9"/>
          <p:cNvSpPr/>
          <p:nvPr/>
        </p:nvSpPr>
        <p:spPr>
          <a:xfrm>
            <a:off x="2162880" y="2879419"/>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3</a:t>
            </a:r>
            <a:endParaRPr b="0" i="0" sz="1200" u="none" cap="none" strike="noStrike">
              <a:solidFill>
                <a:srgbClr val="000000"/>
              </a:solidFill>
              <a:latin typeface="Malgun Gothic"/>
              <a:ea typeface="Malgun Gothic"/>
              <a:cs typeface="Malgun Gothic"/>
              <a:sym typeface="Malgun Gothic"/>
            </a:endParaRPr>
          </a:p>
        </p:txBody>
      </p:sp>
      <p:sp>
        <p:nvSpPr>
          <p:cNvPr id="424" name="Google Shape;424;p9"/>
          <p:cNvSpPr txBox="1"/>
          <p:nvPr/>
        </p:nvSpPr>
        <p:spPr>
          <a:xfrm>
            <a:off x="2184698" y="3678905"/>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프로젝트 설명</a:t>
            </a:r>
            <a:endParaRPr b="0" i="0" sz="1400" u="none" cap="none" strike="noStrike">
              <a:solidFill>
                <a:srgbClr val="000000"/>
              </a:solidFill>
              <a:latin typeface="Arial"/>
              <a:ea typeface="Arial"/>
              <a:cs typeface="Arial"/>
              <a:sym typeface="Arial"/>
            </a:endParaRPr>
          </a:p>
        </p:txBody>
      </p:sp>
      <p:sp>
        <p:nvSpPr>
          <p:cNvPr id="425" name="Google Shape;425;p9"/>
          <p:cNvSpPr/>
          <p:nvPr/>
        </p:nvSpPr>
        <p:spPr>
          <a:xfrm>
            <a:off x="2285554" y="3957588"/>
            <a:ext cx="5502634" cy="1343548"/>
          </a:xfrm>
          <a:prstGeom prst="roundRect">
            <a:avLst>
              <a:gd fmla="val 16667" name="adj"/>
            </a:avLst>
          </a:prstGeom>
          <a:no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lt1"/>
              </a:buClr>
              <a:buSzPts val="1800"/>
              <a:buFont typeface="Malgun Gothic"/>
              <a:buNone/>
            </a:pPr>
            <a:r>
              <a:t/>
            </a:r>
            <a:endParaRPr b="0" i="0" sz="1800" u="none" cap="none" strike="noStrike">
              <a:solidFill>
                <a:srgbClr val="000000"/>
              </a:solidFill>
              <a:latin typeface="Malgun Gothic"/>
              <a:ea typeface="Malgun Gothic"/>
              <a:cs typeface="Malgun Gothic"/>
              <a:sym typeface="Malgun Gothic"/>
            </a:endParaRPr>
          </a:p>
        </p:txBody>
      </p:sp>
      <p:sp>
        <p:nvSpPr>
          <p:cNvPr id="426" name="Google Shape;426;p9"/>
          <p:cNvSpPr/>
          <p:nvPr/>
        </p:nvSpPr>
        <p:spPr>
          <a:xfrm>
            <a:off x="2173210" y="3845023"/>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4</a:t>
            </a:r>
            <a:endParaRPr b="0" i="0" sz="1200" u="none" cap="none" strike="noStrike">
              <a:solidFill>
                <a:srgbClr val="000000"/>
              </a:solidFill>
              <a:latin typeface="Malgun Gothic"/>
              <a:ea typeface="Malgun Gothic"/>
              <a:cs typeface="Malgun Gothic"/>
              <a:sym typeface="Malgun Gothic"/>
            </a:endParaRPr>
          </a:p>
        </p:txBody>
      </p:sp>
      <p:sp>
        <p:nvSpPr>
          <p:cNvPr id="427" name="Google Shape;427;p9"/>
          <p:cNvSpPr txBox="1"/>
          <p:nvPr/>
        </p:nvSpPr>
        <p:spPr>
          <a:xfrm>
            <a:off x="2492874" y="2238087"/>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선행개발</a:t>
            </a:r>
            <a:endParaRPr b="0" i="0" sz="1400" u="none" cap="none" strike="noStrike">
              <a:solidFill>
                <a:srgbClr val="000000"/>
              </a:solidFill>
              <a:latin typeface="Arial"/>
              <a:ea typeface="Arial"/>
              <a:cs typeface="Arial"/>
              <a:sym typeface="Arial"/>
            </a:endParaRPr>
          </a:p>
        </p:txBody>
      </p:sp>
      <p:sp>
        <p:nvSpPr>
          <p:cNvPr id="428" name="Google Shape;428;p9"/>
          <p:cNvSpPr txBox="1"/>
          <p:nvPr/>
        </p:nvSpPr>
        <p:spPr>
          <a:xfrm>
            <a:off x="5757932" y="2231737"/>
            <a:ext cx="1368152"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00"/>
              <a:buFont typeface="Malgun Gothic"/>
              <a:buNone/>
            </a:pPr>
            <a:r>
              <a:rPr b="0" i="0" lang="ko-KR" sz="700" u="none" cap="none" strike="noStrike">
                <a:solidFill>
                  <a:srgbClr val="7F7F7F"/>
                </a:solidFill>
                <a:latin typeface="Malgun Gothic"/>
                <a:ea typeface="Malgun Gothic"/>
                <a:cs typeface="Malgun Gothic"/>
                <a:sym typeface="Malgun Gothic"/>
              </a:rPr>
              <a:t>      웹 개발</a:t>
            </a:r>
            <a:endParaRPr b="0" i="0" sz="1400" u="none" cap="none" strike="noStrike">
              <a:solidFill>
                <a:srgbClr val="000000"/>
              </a:solidFill>
              <a:latin typeface="Arial"/>
              <a:ea typeface="Arial"/>
              <a:cs typeface="Arial"/>
              <a:sym typeface="Arial"/>
            </a:endParaRPr>
          </a:p>
        </p:txBody>
      </p:sp>
      <p:sp>
        <p:nvSpPr>
          <p:cNvPr id="429" name="Google Shape;429;p9"/>
          <p:cNvSpPr txBox="1"/>
          <p:nvPr/>
        </p:nvSpPr>
        <p:spPr>
          <a:xfrm>
            <a:off x="4059564" y="2251030"/>
            <a:ext cx="32573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Malgun Gothic"/>
              <a:buNone/>
            </a:pPr>
            <a:r>
              <a:rPr b="0" i="0" lang="ko-KR" sz="1100" u="none" cap="none" strike="noStrike">
                <a:solidFill>
                  <a:srgbClr val="000000"/>
                </a:solidFill>
                <a:latin typeface="Malgun Gothic"/>
                <a:ea typeface="Malgun Gothic"/>
                <a:cs typeface="Malgun Gothic"/>
                <a:sym typeface="Malgun Gothic"/>
              </a:rPr>
              <a:t>﹀</a:t>
            </a:r>
            <a:endParaRPr b="0" i="0" sz="1100" u="none" cap="none" strike="noStrike">
              <a:solidFill>
                <a:srgbClr val="000000"/>
              </a:solidFill>
              <a:latin typeface="Malgun Gothic"/>
              <a:ea typeface="Malgun Gothic"/>
              <a:cs typeface="Malgun Gothic"/>
              <a:sym typeface="Malgun Gothic"/>
            </a:endParaRPr>
          </a:p>
        </p:txBody>
      </p:sp>
      <p:sp>
        <p:nvSpPr>
          <p:cNvPr id="430" name="Google Shape;430;p9"/>
          <p:cNvSpPr txBox="1"/>
          <p:nvPr/>
        </p:nvSpPr>
        <p:spPr>
          <a:xfrm>
            <a:off x="7292084" y="2254082"/>
            <a:ext cx="32573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Malgun Gothic"/>
              <a:buNone/>
            </a:pPr>
            <a:r>
              <a:rPr b="0" i="0" lang="ko-KR" sz="1100" u="none" cap="none" strike="noStrike">
                <a:solidFill>
                  <a:srgbClr val="000000"/>
                </a:solidFill>
                <a:latin typeface="Malgun Gothic"/>
                <a:ea typeface="Malgun Gothic"/>
                <a:cs typeface="Malgun Gothic"/>
                <a:sym typeface="Malgun Gothic"/>
              </a:rPr>
              <a:t>﹀</a:t>
            </a:r>
            <a:endParaRPr b="0" i="0" sz="1100" u="none" cap="none" strike="noStrike">
              <a:solidFill>
                <a:srgbClr val="000000"/>
              </a:solidFill>
              <a:latin typeface="Malgun Gothic"/>
              <a:ea typeface="Malgun Gothic"/>
              <a:cs typeface="Malgun Gothic"/>
              <a:sym typeface="Malgun Gothic"/>
            </a:endParaRPr>
          </a:p>
        </p:txBody>
      </p:sp>
      <p:sp>
        <p:nvSpPr>
          <p:cNvPr id="431" name="Google Shape;431;p9"/>
          <p:cNvSpPr txBox="1"/>
          <p:nvPr/>
        </p:nvSpPr>
        <p:spPr>
          <a:xfrm>
            <a:off x="3430010" y="3023374"/>
            <a:ext cx="32573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Malgun Gothic"/>
              <a:buNone/>
            </a:pPr>
            <a:r>
              <a:rPr b="0" i="0" lang="ko-KR" sz="1100" u="none" cap="none" strike="noStrike">
                <a:solidFill>
                  <a:srgbClr val="000000"/>
                </a:solidFill>
                <a:latin typeface="Malgun Gothic"/>
                <a:ea typeface="Malgun Gothic"/>
                <a:cs typeface="Malgun Gothic"/>
                <a:sym typeface="Malgun Gothic"/>
              </a:rPr>
              <a:t>﹀</a:t>
            </a:r>
            <a:endParaRPr b="0" i="0" sz="1100" u="none" cap="none" strike="noStrike">
              <a:solidFill>
                <a:srgbClr val="000000"/>
              </a:solidFill>
              <a:latin typeface="Malgun Gothic"/>
              <a:ea typeface="Malgun Gothic"/>
              <a:cs typeface="Malgun Gothic"/>
              <a:sym typeface="Malgun Gothic"/>
            </a:endParaRPr>
          </a:p>
        </p:txBody>
      </p:sp>
      <p:sp>
        <p:nvSpPr>
          <p:cNvPr id="432" name="Google Shape;432;p9"/>
          <p:cNvSpPr txBox="1"/>
          <p:nvPr/>
        </p:nvSpPr>
        <p:spPr>
          <a:xfrm>
            <a:off x="5170920" y="3023374"/>
            <a:ext cx="32573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Malgun Gothic"/>
              <a:buNone/>
            </a:pPr>
            <a:r>
              <a:rPr b="0" i="0" lang="ko-KR" sz="1100" u="none" cap="none" strike="noStrike">
                <a:solidFill>
                  <a:srgbClr val="000000"/>
                </a:solidFill>
                <a:latin typeface="Malgun Gothic"/>
                <a:ea typeface="Malgun Gothic"/>
                <a:cs typeface="Malgun Gothic"/>
                <a:sym typeface="Malgun Gothic"/>
              </a:rPr>
              <a:t>﹀</a:t>
            </a:r>
            <a:endParaRPr b="0" i="0" sz="1100" u="none" cap="none" strike="noStrike">
              <a:solidFill>
                <a:srgbClr val="000000"/>
              </a:solidFill>
              <a:latin typeface="Malgun Gothic"/>
              <a:ea typeface="Malgun Gothic"/>
              <a:cs typeface="Malgun Gothic"/>
              <a:sym typeface="Malgun Gothic"/>
            </a:endParaRPr>
          </a:p>
        </p:txBody>
      </p:sp>
      <p:sp>
        <p:nvSpPr>
          <p:cNvPr id="433" name="Google Shape;433;p9"/>
          <p:cNvSpPr/>
          <p:nvPr/>
        </p:nvSpPr>
        <p:spPr>
          <a:xfrm>
            <a:off x="2171576" y="5909668"/>
            <a:ext cx="500668" cy="261609"/>
          </a:xfrm>
          <a:prstGeom prst="roundRect">
            <a:avLst>
              <a:gd fmla="val 16667" name="adj"/>
            </a:avLst>
          </a:prstGeom>
          <a:no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38CD5"/>
              </a:buClr>
              <a:buSzPts val="700"/>
              <a:buFont typeface="Malgun Gothic"/>
              <a:buNone/>
            </a:pPr>
            <a:r>
              <a:rPr b="0" i="0" lang="ko-KR" sz="700" u="none" cap="none" strike="noStrike">
                <a:solidFill>
                  <a:srgbClr val="538CD5"/>
                </a:solidFill>
                <a:latin typeface="Malgun Gothic"/>
                <a:ea typeface="Malgun Gothic"/>
                <a:cs typeface="Malgun Gothic"/>
                <a:sym typeface="Malgun Gothic"/>
              </a:rPr>
              <a:t>수   정</a:t>
            </a:r>
            <a:endParaRPr b="0" i="0" sz="800" u="none" cap="none" strike="noStrike">
              <a:solidFill>
                <a:srgbClr val="538CD5"/>
              </a:solidFill>
              <a:latin typeface="Malgun Gothic"/>
              <a:ea typeface="Malgun Gothic"/>
              <a:cs typeface="Malgun Gothic"/>
              <a:sym typeface="Malgun Gothic"/>
            </a:endParaRPr>
          </a:p>
        </p:txBody>
      </p:sp>
      <p:sp>
        <p:nvSpPr>
          <p:cNvPr id="434" name="Google Shape;434;p9"/>
          <p:cNvSpPr/>
          <p:nvPr/>
        </p:nvSpPr>
        <p:spPr>
          <a:xfrm>
            <a:off x="2868774" y="5909668"/>
            <a:ext cx="500668" cy="261609"/>
          </a:xfrm>
          <a:prstGeom prst="roundRect">
            <a:avLst>
              <a:gd fmla="val 16667" name="adj"/>
            </a:avLst>
          </a:prstGeom>
          <a:no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36C09"/>
              </a:buClr>
              <a:buSzPts val="700"/>
              <a:buFont typeface="Malgun Gothic"/>
              <a:buNone/>
            </a:pPr>
            <a:r>
              <a:rPr b="0" i="0" lang="ko-KR" sz="700" u="none" cap="none" strike="noStrike">
                <a:solidFill>
                  <a:srgbClr val="E36C09"/>
                </a:solidFill>
                <a:latin typeface="Malgun Gothic"/>
                <a:ea typeface="Malgun Gothic"/>
                <a:cs typeface="Malgun Gothic"/>
                <a:sym typeface="Malgun Gothic"/>
              </a:rPr>
              <a:t>삭   제</a:t>
            </a:r>
            <a:endParaRPr b="0" i="0" sz="800" u="none" cap="none" strike="noStrike">
              <a:solidFill>
                <a:srgbClr val="E36C09"/>
              </a:solidFill>
              <a:latin typeface="Malgun Gothic"/>
              <a:ea typeface="Malgun Gothic"/>
              <a:cs typeface="Malgun Gothic"/>
              <a:sym typeface="Malgun Gothic"/>
            </a:endParaRPr>
          </a:p>
        </p:txBody>
      </p:sp>
      <p:sp>
        <p:nvSpPr>
          <p:cNvPr id="435" name="Google Shape;435;p9"/>
          <p:cNvSpPr/>
          <p:nvPr/>
        </p:nvSpPr>
        <p:spPr>
          <a:xfrm>
            <a:off x="2052510" y="5801668"/>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5</a:t>
            </a:r>
            <a:endParaRPr b="0" i="0" sz="1200" u="none" cap="none" strike="noStrike">
              <a:solidFill>
                <a:srgbClr val="000000"/>
              </a:solidFill>
              <a:latin typeface="Malgun Gothic"/>
              <a:ea typeface="Malgun Gothic"/>
              <a:cs typeface="Malgun Gothic"/>
              <a:sym typeface="Malgun Gothic"/>
            </a:endParaRPr>
          </a:p>
        </p:txBody>
      </p:sp>
      <p:sp>
        <p:nvSpPr>
          <p:cNvPr id="436" name="Google Shape;436;p9"/>
          <p:cNvSpPr/>
          <p:nvPr/>
        </p:nvSpPr>
        <p:spPr>
          <a:xfrm>
            <a:off x="2760774" y="5801668"/>
            <a:ext cx="216000" cy="2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Malgun Gothic"/>
              <a:buNone/>
            </a:pPr>
            <a:r>
              <a:rPr b="0" i="0" lang="ko-KR" sz="1200" u="none" cap="none" strike="noStrike">
                <a:solidFill>
                  <a:srgbClr val="000000"/>
                </a:solidFill>
                <a:latin typeface="Malgun Gothic"/>
                <a:ea typeface="Malgun Gothic"/>
                <a:cs typeface="Malgun Gothic"/>
                <a:sym typeface="Malgun Gothic"/>
              </a:rPr>
              <a:t>6</a:t>
            </a:r>
            <a:endParaRPr b="0" i="0" sz="12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4_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3_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2019-03-11T07:43:12Z</dcterms:created>
  <dc:creator>yamestyle.com</dc:creator>
</cp:coreProperties>
</file>