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59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61C-36BF-4BB2-B40E-434824C29A6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572EAE-2432-4B68-999E-BAF8AC2B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3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61C-36BF-4BB2-B40E-434824C29A6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572EAE-2432-4B68-999E-BAF8AC2B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0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61C-36BF-4BB2-B40E-434824C29A6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572EAE-2432-4B68-999E-BAF8AC2BA6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9273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61C-36BF-4BB2-B40E-434824C29A6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572EAE-2432-4B68-999E-BAF8AC2B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3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61C-36BF-4BB2-B40E-434824C29A6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572EAE-2432-4B68-999E-BAF8AC2BA6C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15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61C-36BF-4BB2-B40E-434824C29A6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572EAE-2432-4B68-999E-BAF8AC2B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80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61C-36BF-4BB2-B40E-434824C29A6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2EAE-2432-4B68-999E-BAF8AC2B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7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61C-36BF-4BB2-B40E-434824C29A6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2EAE-2432-4B68-999E-BAF8AC2B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61C-36BF-4BB2-B40E-434824C29A6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2EAE-2432-4B68-999E-BAF8AC2B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8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61C-36BF-4BB2-B40E-434824C29A6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572EAE-2432-4B68-999E-BAF8AC2B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8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61C-36BF-4BB2-B40E-434824C29A6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572EAE-2432-4B68-999E-BAF8AC2B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0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61C-36BF-4BB2-B40E-434824C29A6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572EAE-2432-4B68-999E-BAF8AC2B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2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61C-36BF-4BB2-B40E-434824C29A6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2EAE-2432-4B68-999E-BAF8AC2B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61C-36BF-4BB2-B40E-434824C29A6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2EAE-2432-4B68-999E-BAF8AC2B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61C-36BF-4BB2-B40E-434824C29A6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2EAE-2432-4B68-999E-BAF8AC2B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0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461C-36BF-4BB2-B40E-434824C29A6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572EAE-2432-4B68-999E-BAF8AC2B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1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0461C-36BF-4BB2-B40E-434824C29A6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572EAE-2432-4B68-999E-BAF8AC2BA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egantthemes.com/blog/wordpress/best-web-servers-for-windows-and-linux#7-lighttpd" TargetMode="External"/><Relationship Id="rId3" Type="http://schemas.openxmlformats.org/officeDocument/2006/relationships/hyperlink" Target="https://www.elegantthemes.com/blog/wordpress/best-web-servers-for-windows-and-linux#2-tomcat" TargetMode="External"/><Relationship Id="rId7" Type="http://schemas.openxmlformats.org/officeDocument/2006/relationships/hyperlink" Target="https://www.elegantthemes.com/blog/wordpress/best-web-servers-for-windows-and-linux#6-caddy" TargetMode="External"/><Relationship Id="rId2" Type="http://schemas.openxmlformats.org/officeDocument/2006/relationships/hyperlink" Target="https://www.elegantthemes.com/blog/wordpress/best-web-servers-for-windows-and-linux#1-apach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gantthemes.com/blog/wordpress/best-web-servers-for-windows-and-linux#5-centos-stream" TargetMode="External"/><Relationship Id="rId5" Type="http://schemas.openxmlformats.org/officeDocument/2006/relationships/hyperlink" Target="https://www.elegantthemes.com/blog/wordpress/best-web-servers-for-windows-and-linux#4-litespeed" TargetMode="External"/><Relationship Id="rId4" Type="http://schemas.openxmlformats.org/officeDocument/2006/relationships/hyperlink" Target="https://www.elegantthemes.com/blog/wordpress/best-web-servers-for-windows-and-linux#3-nginx" TargetMode="External"/><Relationship Id="rId9" Type="http://schemas.openxmlformats.org/officeDocument/2006/relationships/hyperlink" Target="https://www.elegantthemes.com/blog/wordpress/best-web-servers-for-windows-and-linux#8-microsoft-ii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91C8-BBED-B656-1A1D-B8FDC84A5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 and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427BD-7684-B80C-E44B-DAABE27792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7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7DBC-63A4-A583-4710-7773D721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27B1-79A7-F56B-E304-55F6BC87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643270"/>
            <a:ext cx="9371012" cy="426795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Mobile application engineer (</a:t>
            </a:r>
            <a:r>
              <a:rPr lang="en-US" dirty="0" err="1">
                <a:solidFill>
                  <a:schemeClr val="tx1"/>
                </a:solidFill>
              </a:rPr>
              <a:t>ios</a:t>
            </a:r>
            <a:r>
              <a:rPr lang="en-US" dirty="0">
                <a:solidFill>
                  <a:schemeClr val="tx1"/>
                </a:solidFill>
              </a:rPr>
              <a:t> – android)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Security engineer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Back-end engineer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Ui-</a:t>
            </a:r>
            <a:r>
              <a:rPr lang="en-US" dirty="0" err="1">
                <a:solidFill>
                  <a:schemeClr val="tx1"/>
                </a:solidFill>
              </a:rPr>
              <a:t>ux</a:t>
            </a:r>
            <a:r>
              <a:rPr lang="en-US" dirty="0">
                <a:solidFill>
                  <a:schemeClr val="tx1"/>
                </a:solidFill>
              </a:rPr>
              <a:t> engineer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Tester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System engineer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Server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Support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Network engineer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74583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1AF7-99A5-88D7-CAE0-EAE29DBF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50F81-5D25-C11E-1D12-68B86A26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basically used in a web-based application that has 3 tier architecture: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Tier 1 – This is a GUI interface that resides at the client end and is usually a thin client (e.g. browser)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Tier 2 – This is called the middle tier, which consists of the Application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Tier 3 – This is the 3</a:t>
            </a:r>
            <a:r>
              <a:rPr lang="en-US" baseline="30000" dirty="0"/>
              <a:t>rd</a:t>
            </a:r>
            <a:r>
              <a:rPr lang="en-US" dirty="0"/>
              <a:t> tier which is backend servers. E.g., a Database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3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E63F-407F-798F-BD58-DCE2A334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9D962-2725-78DC-7D38-797C64AF0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Apache 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Tomcat 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NGINX 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 </a:t>
            </a:r>
            <a:r>
              <a:rPr lang="en-US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LiteSpeed</a:t>
            </a:r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 CentOS Stream 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 Caddy 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7. </a:t>
            </a:r>
            <a:r>
              <a:rPr lang="en-US" dirty="0" err="1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Lighttpd</a:t>
            </a:r>
            <a:r>
              <a:rPr lang="en-US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8. Microsoft IIS 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certainly a wide range of pricing options, </a:t>
            </a:r>
            <a:r>
              <a:rPr lang="en-US" b="1" dirty="0"/>
              <a:t>with hosting costing from as little as $2.95 to more than $739.99 per month.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4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A5DA-5C23-56F1-16B3-687EC4A4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8E17-CC2A-0D50-BC1A-CF231EE7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Shared Hosting: $2.95 – $13.95 per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VPS Hosting: $2 – $110 per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Dedicated Hosting: $89.99 – $739.99 per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Cloud Hosting: $2.99 – $360 per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WordPress Hosting: $2.95 – $16.99 per month.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405-3F7F-1C66-4ADF-D751FDDC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86638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server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CCC40-0177-C7DB-1B5C-69EC1EF8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0748"/>
            <a:ext cx="8915400" cy="44004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IBM WebSphere Hybrid Edition (Application Server &amp; Liberty) Starting at $759.00 *</a:t>
            </a:r>
            <a:r>
              <a:rPr lang="en-US" b="1" dirty="0"/>
              <a:t>Per VPC/Month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Plesk. $53.63Per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Apache.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Payara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Tomcat.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Nginx.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Oracle WebLogic.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Internet Information Services (IIS) for Windows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95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6F8E-F8BB-5A00-CC1D-9C029E7D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2771-08B0-E36C-C405-506444D5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</a:t>
            </a:r>
            <a:r>
              <a:rPr lang="en-US"/>
              <a:t>the name </a:t>
            </a:r>
          </a:p>
        </p:txBody>
      </p:sp>
    </p:spTree>
    <p:extLst>
      <p:ext uri="{BB962C8B-B14F-4D97-AF65-F5344CB8AC3E}">
        <p14:creationId xmlns:p14="http://schemas.microsoft.com/office/powerpoint/2010/main" val="237784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B9CF-CCFF-F347-ADD3-889BE541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4360"/>
          </a:xfrm>
        </p:spPr>
        <p:txBody>
          <a:bodyPr>
            <a:normAutofit fontScale="90000"/>
          </a:bodyPr>
          <a:lstStyle/>
          <a:p>
            <a:r>
              <a:rPr lang="en-US" dirty="0"/>
              <a:t>Uber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4869-E6B1-A0EE-1FF3-7EFE99B0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4243"/>
            <a:ext cx="8915400" cy="4426979"/>
          </a:xfrm>
        </p:spPr>
        <p:txBody>
          <a:bodyPr/>
          <a:lstStyle/>
          <a:p>
            <a:r>
              <a:rPr lang="en-US" dirty="0"/>
              <a:t>Travel </a:t>
            </a:r>
          </a:p>
          <a:p>
            <a:r>
              <a:rPr lang="en-US" dirty="0"/>
              <a:t>Uber eats</a:t>
            </a:r>
          </a:p>
          <a:p>
            <a:r>
              <a:rPr lang="en-US" dirty="0"/>
              <a:t>Regular uber (</a:t>
            </a:r>
            <a:r>
              <a:rPr lang="en-US" sz="1600" dirty="0"/>
              <a:t>UberX, UberX Share, Uber Comfort, Uber Black, Scooters, Uber WAV </a:t>
            </a:r>
            <a:r>
              <a:rPr lang="en-US" dirty="0"/>
              <a:t>)</a:t>
            </a:r>
          </a:p>
          <a:p>
            <a:r>
              <a:rPr lang="en-US" dirty="0"/>
              <a:t>Uber for Business</a:t>
            </a:r>
          </a:p>
          <a:p>
            <a:r>
              <a:rPr lang="en-US" b="1" dirty="0"/>
              <a:t>Payment :</a:t>
            </a:r>
            <a:r>
              <a:rPr lang="en-US" sz="1600" dirty="0"/>
              <a:t>credit and debit cards, PayPal, Venmo, digital wallets and Uber gift cards</a:t>
            </a:r>
          </a:p>
          <a:p>
            <a:r>
              <a:rPr lang="en-US" sz="1600" dirty="0"/>
              <a:t>Uber works in cloud server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170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1598</TotalTime>
  <Words>325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Website and application</vt:lpstr>
      <vt:lpstr>We need  </vt:lpstr>
      <vt:lpstr>Server :</vt:lpstr>
      <vt:lpstr>Web server </vt:lpstr>
      <vt:lpstr>PowerPoint Presentation</vt:lpstr>
      <vt:lpstr>Application server </vt:lpstr>
      <vt:lpstr>Domain </vt:lpstr>
      <vt:lpstr>Uber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and application</dc:title>
  <dc:creator>Golden-Tech</dc:creator>
  <cp:lastModifiedBy>Golden-Tech</cp:lastModifiedBy>
  <cp:revision>5</cp:revision>
  <dcterms:created xsi:type="dcterms:W3CDTF">2023-09-19T13:07:09Z</dcterms:created>
  <dcterms:modified xsi:type="dcterms:W3CDTF">2023-09-26T08:56:21Z</dcterms:modified>
</cp:coreProperties>
</file>