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8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1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6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6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0FC92C-F394-4FB7-A537-0D522BD228D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EC16-3B2C-4F7A-931B-C648DC2D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6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A6DF-B9F4-5583-56C3-46F10A0DC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البكري</a:t>
            </a:r>
            <a:br>
              <a:rPr lang="ar-EG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E3A5-F6C9-933A-BE02-805B8DAFE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7BA46-F1EE-D4A5-43BB-F3E965DB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45" y="25509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5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3FD-571F-8B79-6B48-C783495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تم تنفيذ: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5E59-36E7-0E6B-B71A-DCF9B18F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ar-EG" dirty="0"/>
              <a:t> </a:t>
            </a:r>
            <a:r>
              <a:rPr lang="ar-EG" sz="4000" dirty="0"/>
              <a:t>كتابه الكود العام للموقع الالكتروني </a:t>
            </a:r>
          </a:p>
          <a:p>
            <a:pPr marL="0" indent="0" algn="r">
              <a:buNone/>
            </a:pPr>
            <a:r>
              <a:rPr lang="ar-EG" sz="4000" dirty="0"/>
              <a:t> ارفاق الأرقام </a:t>
            </a:r>
            <a:r>
              <a:rPr lang="ar-EG" sz="4000" dirty="0" err="1"/>
              <a:t>والاكونتات</a:t>
            </a:r>
            <a:r>
              <a:rPr lang="ar-EG" sz="4000" dirty="0"/>
              <a:t> </a:t>
            </a:r>
            <a:r>
              <a:rPr lang="ar-EG" sz="4000" dirty="0" err="1"/>
              <a:t>الخاصه</a:t>
            </a:r>
            <a:r>
              <a:rPr lang="ar-EG" sz="4000" dirty="0"/>
              <a:t> </a:t>
            </a:r>
            <a:r>
              <a:rPr lang="ar-EG" sz="4000" dirty="0" err="1"/>
              <a:t>بالشركه</a:t>
            </a:r>
            <a:r>
              <a:rPr lang="ar-EG" sz="4000" dirty="0"/>
              <a:t> </a:t>
            </a:r>
          </a:p>
          <a:p>
            <a:pPr marL="0" indent="0" algn="r">
              <a:buNone/>
            </a:pPr>
            <a:r>
              <a:rPr lang="ar-EG" sz="4000" dirty="0"/>
              <a:t> كتابه رساله ورؤيه </a:t>
            </a:r>
            <a:r>
              <a:rPr lang="ar-EG" sz="4000" dirty="0" err="1"/>
              <a:t>الشركه</a:t>
            </a:r>
            <a:endParaRPr lang="ar-EG" sz="4000" dirty="0"/>
          </a:p>
          <a:p>
            <a:pPr marL="0" indent="0" algn="r">
              <a:buNone/>
            </a:pPr>
            <a:r>
              <a:rPr lang="ar-EG" sz="4000" dirty="0"/>
              <a:t> تجهيز واجهه المستخدم</a:t>
            </a:r>
          </a:p>
          <a:p>
            <a:pPr marL="0" indent="0" algn="r">
              <a:buNone/>
            </a:pPr>
            <a:r>
              <a:rPr lang="ar-EG" sz="4000" dirty="0"/>
              <a:t>تجهيز الصور </a:t>
            </a:r>
            <a:r>
              <a:rPr lang="ar-EG" sz="4000" dirty="0" err="1"/>
              <a:t>واللوجوهات</a:t>
            </a:r>
            <a:r>
              <a:rPr lang="ar-EG" sz="4000" dirty="0"/>
              <a:t> </a:t>
            </a:r>
            <a:r>
              <a:rPr lang="ar-EG" sz="4000" dirty="0" err="1"/>
              <a:t>الموجوده</a:t>
            </a:r>
            <a:r>
              <a:rPr lang="ar-EG" sz="4000" dirty="0"/>
              <a:t> </a:t>
            </a:r>
          </a:p>
          <a:p>
            <a:pPr marL="0" indent="0">
              <a:buNone/>
            </a:pPr>
            <a:r>
              <a:rPr lang="ar-EG" dirty="0"/>
              <a:t> </a:t>
            </a:r>
          </a:p>
          <a:p>
            <a:pPr marL="0" indent="0">
              <a:buNone/>
            </a:pPr>
            <a:r>
              <a:rPr lang="ar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7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4A80-85FD-20BD-63AC-B5254BC1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sz="4000" dirty="0"/>
              <a:t>تجهيز مكان لجميع المعلومات </a:t>
            </a:r>
            <a:r>
              <a:rPr lang="ar-EG" sz="4000" dirty="0" err="1"/>
              <a:t>الناقصه</a:t>
            </a:r>
            <a:endParaRPr lang="ar-EG" sz="4000" dirty="0"/>
          </a:p>
          <a:p>
            <a:pPr marL="0" indent="0" algn="r">
              <a:buNone/>
            </a:pPr>
            <a:r>
              <a:rPr lang="ar-EG" sz="4000" dirty="0"/>
              <a:t>تجهيز الصفحات </a:t>
            </a:r>
            <a:r>
              <a:rPr lang="ar-EG" sz="4000" dirty="0" err="1"/>
              <a:t>العامه</a:t>
            </a:r>
            <a:r>
              <a:rPr lang="ar-EG" sz="4000" dirty="0"/>
              <a:t> للاستخدام </a:t>
            </a:r>
          </a:p>
          <a:p>
            <a:pPr marL="0" indent="0" algn="r">
              <a:buNone/>
            </a:pPr>
            <a:r>
              <a:rPr lang="ar-EG" sz="4000" dirty="0"/>
              <a:t>وضع </a:t>
            </a:r>
            <a:r>
              <a:rPr lang="ar-EG" sz="4000" dirty="0" err="1"/>
              <a:t>خريطه</a:t>
            </a:r>
            <a:r>
              <a:rPr lang="ar-EG" sz="4000" dirty="0"/>
              <a:t> المكان للموقع </a:t>
            </a:r>
          </a:p>
          <a:p>
            <a:pPr marL="0" indent="0" algn="r">
              <a:buNone/>
            </a:pPr>
            <a:r>
              <a:rPr lang="ar-EG" sz="4000" dirty="0"/>
              <a:t>وضع اهم العملاء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A15D-B562-F54A-8BEE-E9AF31BD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المطلوب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FE17-9635-2318-2862-EAD31E82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الإنجازات : 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سنين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الخبره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العملاء الراضيين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عدد الموظفين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عدد الموظفين الذي تم تعيينهم ف الشركات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سمات الوظائف </a:t>
            </a:r>
            <a:r>
              <a:rPr lang="ar-EG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الموجوده</a:t>
            </a:r>
            <a:r>
              <a:rPr lang="ar-EG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4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2E97-85D7-06C8-C523-971BFBA7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16836"/>
            <a:ext cx="8946541" cy="5731564"/>
          </a:xfrm>
        </p:spPr>
        <p:txBody>
          <a:bodyPr/>
          <a:lstStyle/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سمات الوظائف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الموجوده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لماذا نحن (نقط الاختلاف عن الشركات الأخرى)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اهميتنا لشركتك (موجهه لشركات التوظيف التي نتعامل معها)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5-عن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الشركه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(رخص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الشركه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6- الخدمات (عند التعيين ماهي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الخدمه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المقدمه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للموظف)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7-راي عملاء راضيين (الموظفين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المعينونن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سابقا والشركات )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8-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الاسئله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الشائعه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9- الوظائف </a:t>
            </a:r>
            <a:r>
              <a:rPr lang="ar-EG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المتاحه</a:t>
            </a: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مع الوصف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 مكان التواصل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1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131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البكري </vt:lpstr>
      <vt:lpstr>تم تنفيذ:</vt:lpstr>
      <vt:lpstr>PowerPoint Presentation</vt:lpstr>
      <vt:lpstr>المطلوب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البكري </dc:title>
  <dc:creator>Golden-Tech</dc:creator>
  <cp:lastModifiedBy>Golden-Tech</cp:lastModifiedBy>
  <cp:revision>3</cp:revision>
  <dcterms:created xsi:type="dcterms:W3CDTF">2023-09-18T11:42:30Z</dcterms:created>
  <dcterms:modified xsi:type="dcterms:W3CDTF">2023-09-18T12:33:17Z</dcterms:modified>
</cp:coreProperties>
</file>