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4572000" cy="5486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9" autoAdjust="0"/>
    <p:restoredTop sz="94660"/>
  </p:normalViewPr>
  <p:slideViewPr>
    <p:cSldViewPr snapToGrid="0">
      <p:cViewPr>
        <p:scale>
          <a:sx n="100" d="100"/>
          <a:sy n="100" d="100"/>
        </p:scale>
        <p:origin x="2424" y="2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897890"/>
            <a:ext cx="3886200" cy="1910080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2881630"/>
            <a:ext cx="3429000" cy="1324610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1868C-B13A-47E7-85E7-2E63E1B5F28E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B7D3-2E96-4AB5-9023-CBACD9629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21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1868C-B13A-47E7-85E7-2E63E1B5F28E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B7D3-2E96-4AB5-9023-CBACD9629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12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292100"/>
            <a:ext cx="985838" cy="46494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292100"/>
            <a:ext cx="2900363" cy="46494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1868C-B13A-47E7-85E7-2E63E1B5F28E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B7D3-2E96-4AB5-9023-CBACD9629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9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1868C-B13A-47E7-85E7-2E63E1B5F28E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B7D3-2E96-4AB5-9023-CBACD9629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6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1367791"/>
            <a:ext cx="3943350" cy="2282190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3671571"/>
            <a:ext cx="3943350" cy="1200150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1868C-B13A-47E7-85E7-2E63E1B5F28E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B7D3-2E96-4AB5-9023-CBACD9629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44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460500"/>
            <a:ext cx="1943100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1460500"/>
            <a:ext cx="1943100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1868C-B13A-47E7-85E7-2E63E1B5F28E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B7D3-2E96-4AB5-9023-CBACD9629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3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92101"/>
            <a:ext cx="3943350" cy="106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1344930"/>
            <a:ext cx="1934170" cy="659130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2004060"/>
            <a:ext cx="1934170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1344930"/>
            <a:ext cx="1943696" cy="659130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2004060"/>
            <a:ext cx="1943696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1868C-B13A-47E7-85E7-2E63E1B5F28E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B7D3-2E96-4AB5-9023-CBACD9629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68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1868C-B13A-47E7-85E7-2E63E1B5F28E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B7D3-2E96-4AB5-9023-CBACD9629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3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1868C-B13A-47E7-85E7-2E63E1B5F28E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B7D3-2E96-4AB5-9023-CBACD9629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33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65760"/>
            <a:ext cx="1474589" cy="128016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789941"/>
            <a:ext cx="2314575" cy="38989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645920"/>
            <a:ext cx="1474589" cy="3049270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1868C-B13A-47E7-85E7-2E63E1B5F28E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B7D3-2E96-4AB5-9023-CBACD9629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59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65760"/>
            <a:ext cx="1474589" cy="128016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789941"/>
            <a:ext cx="2314575" cy="3898900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645920"/>
            <a:ext cx="1474589" cy="3049270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1868C-B13A-47E7-85E7-2E63E1B5F28E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B7D3-2E96-4AB5-9023-CBACD9629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42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92101"/>
            <a:ext cx="394335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460500"/>
            <a:ext cx="394335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5085081"/>
            <a:ext cx="10287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1868C-B13A-47E7-85E7-2E63E1B5F28E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5085081"/>
            <a:ext cx="154305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5085081"/>
            <a:ext cx="10287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AB7D3-2E96-4AB5-9023-CBACD9629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91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7642" y="5037418"/>
            <a:ext cx="1597293" cy="410334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6" tIns="18288" rIns="36576" bIns="18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Categorical Features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601450" y="5037418"/>
            <a:ext cx="1597293" cy="410334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6" tIns="18288" rIns="36576" bIns="18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Continuous Features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27642" y="4357715"/>
            <a:ext cx="1597293" cy="410334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6" tIns="18288" rIns="36576" bIns="18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Embedding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601450" y="4357715"/>
            <a:ext cx="1597293" cy="410334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6" tIns="18288" rIns="36576" bIns="18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Standard Scalar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27642" y="3668465"/>
            <a:ext cx="1597293" cy="40908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6" tIns="18288" rIns="36576" bIns="18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Micro Attention Encoder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002354" y="2779124"/>
            <a:ext cx="2688474" cy="409080"/>
          </a:xfrm>
          <a:prstGeom prst="roundRect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6" tIns="18288" rIns="36576" bIns="18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Macro Attention Encoder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999303" y="2093277"/>
            <a:ext cx="2688474" cy="409080"/>
          </a:xfrm>
          <a:prstGeom prst="roundRect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6" tIns="18288" rIns="36576" bIns="18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Multi-Layer Perceptron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995013" y="1399647"/>
            <a:ext cx="2688474" cy="409080"/>
          </a:xfrm>
          <a:prstGeom prst="roundRect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6" tIns="18288" rIns="36576" bIns="18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Loss Function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995012" y="724586"/>
            <a:ext cx="2686669" cy="403455"/>
          </a:xfrm>
          <a:prstGeom prst="roundRect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6" tIns="18288" rIns="36576" bIns="18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Sampling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995012" y="36030"/>
            <a:ext cx="2686669" cy="405412"/>
          </a:xfrm>
          <a:prstGeom prst="roundRect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6" tIns="18288" rIns="36576" bIns="18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Classification</a:t>
            </a:r>
          </a:p>
        </p:txBody>
      </p:sp>
      <p:cxnSp>
        <p:nvCxnSpPr>
          <p:cNvPr id="20" name="Straight Arrow Connector 19"/>
          <p:cNvCxnSpPr>
            <a:stCxn id="4" idx="0"/>
            <a:endCxn id="7" idx="2"/>
          </p:cNvCxnSpPr>
          <p:nvPr/>
        </p:nvCxnSpPr>
        <p:spPr>
          <a:xfrm flipV="1">
            <a:off x="1126289" y="4768049"/>
            <a:ext cx="0" cy="2693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126288" y="4088346"/>
            <a:ext cx="0" cy="2693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400096" y="4768049"/>
            <a:ext cx="0" cy="2693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0" idx="0"/>
            <a:endCxn id="14" idx="2"/>
          </p:cNvCxnSpPr>
          <p:nvPr/>
        </p:nvCxnSpPr>
        <p:spPr>
          <a:xfrm rot="5400000" flipH="1" flipV="1">
            <a:off x="1496310" y="2818184"/>
            <a:ext cx="480261" cy="122030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9" idx="0"/>
            <a:endCxn id="14" idx="2"/>
          </p:cNvCxnSpPr>
          <p:nvPr/>
        </p:nvCxnSpPr>
        <p:spPr>
          <a:xfrm rot="16200000" flipV="1">
            <a:off x="2288589" y="3246207"/>
            <a:ext cx="1169511" cy="1053506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0"/>
            <a:endCxn id="15" idx="2"/>
          </p:cNvCxnSpPr>
          <p:nvPr/>
        </p:nvCxnSpPr>
        <p:spPr>
          <a:xfrm flipH="1" flipV="1">
            <a:off x="2343540" y="2502357"/>
            <a:ext cx="3051" cy="27676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2335295" y="1813107"/>
            <a:ext cx="3051" cy="27676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2332244" y="1126863"/>
            <a:ext cx="3051" cy="27676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2329193" y="441090"/>
            <a:ext cx="3051" cy="27676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724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19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5</cp:revision>
  <dcterms:created xsi:type="dcterms:W3CDTF">2025-10-27T19:00:23Z</dcterms:created>
  <dcterms:modified xsi:type="dcterms:W3CDTF">2025-10-27T19:39:13Z</dcterms:modified>
</cp:coreProperties>
</file>