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50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AAD27-7C22-3942-AD5E-8180ADED3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903180"/>
            <a:ext cx="5607908" cy="2778333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NYC Taxis and For Hire Trip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C6226-654D-C543-A0C4-48565CFF0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6415" y="4066720"/>
            <a:ext cx="5607906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Heba Ahmed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A police car parked in a parking lot&#10;&#10;Description automatically generated">
            <a:extLst>
              <a:ext uri="{FF2B5EF4-FFF2-40B4-BE49-F238E27FC236}">
                <a16:creationId xmlns:a16="http://schemas.microsoft.com/office/drawing/2014/main" id="{90B700FA-AC44-844C-BFF4-138AE4943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0" r="4" b="4"/>
          <a:stretch/>
        </p:blipFill>
        <p:spPr>
          <a:xfrm>
            <a:off x="1155560" y="1129353"/>
            <a:ext cx="3914583" cy="45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1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D9EA-1A49-D244-BEF6-9E152A0F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1401-2B67-564D-A2E9-7BAC7180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4198"/>
            <a:ext cx="9601200" cy="4443202"/>
          </a:xfrm>
        </p:spPr>
        <p:txBody>
          <a:bodyPr>
            <a:normAutofit/>
          </a:bodyPr>
          <a:lstStyle/>
          <a:p>
            <a:r>
              <a:rPr lang="en-US" dirty="0"/>
              <a:t>https://www1.nyc.gov/site/</a:t>
            </a:r>
            <a:r>
              <a:rPr lang="en-US" dirty="0" err="1"/>
              <a:t>tlc</a:t>
            </a:r>
            <a:r>
              <a:rPr lang="en-US" dirty="0"/>
              <a:t>/about/</a:t>
            </a:r>
            <a:r>
              <a:rPr lang="en-US" dirty="0" err="1"/>
              <a:t>tlc</a:t>
            </a:r>
            <a:r>
              <a:rPr lang="en-US" dirty="0"/>
              <a:t>-trip-record-</a:t>
            </a:r>
            <a:r>
              <a:rPr lang="en-US" dirty="0" err="1"/>
              <a:t>data.page</a:t>
            </a:r>
            <a:endParaRPr lang="en-US" dirty="0"/>
          </a:p>
          <a:p>
            <a:r>
              <a:rPr lang="en-US" dirty="0"/>
              <a:t>NYC Taxi and Limousine Commission (TLC) for the following ride types:</a:t>
            </a:r>
          </a:p>
          <a:p>
            <a:pPr lvl="1"/>
            <a:r>
              <a:rPr lang="en-US" dirty="0"/>
              <a:t>Yellow Taxi</a:t>
            </a:r>
          </a:p>
          <a:p>
            <a:pPr lvl="1"/>
            <a:r>
              <a:rPr lang="en-US" dirty="0"/>
              <a:t>Green Taxi</a:t>
            </a:r>
          </a:p>
          <a:p>
            <a:pPr lvl="1"/>
            <a:r>
              <a:rPr lang="en-US" dirty="0"/>
              <a:t>For-Hire Vehicle (Uber, Lyft and others)</a:t>
            </a:r>
          </a:p>
          <a:p>
            <a:r>
              <a:rPr lang="en-US" dirty="0"/>
              <a:t>I selected the data for December 2019</a:t>
            </a:r>
          </a:p>
          <a:p>
            <a:pPr lvl="1"/>
            <a:r>
              <a:rPr lang="en-US" dirty="0"/>
              <a:t>Original Data Size (22 Million Records)</a:t>
            </a:r>
          </a:p>
        </p:txBody>
      </p:sp>
      <p:pic>
        <p:nvPicPr>
          <p:cNvPr id="5" name="Picture 4" descr="A picture containing road, truck, city, street&#10;&#10;Description automatically generated">
            <a:extLst>
              <a:ext uri="{FF2B5EF4-FFF2-40B4-BE49-F238E27FC236}">
                <a16:creationId xmlns:a16="http://schemas.microsoft.com/office/drawing/2014/main" id="{64ACE488-CA9A-EC42-9FCA-02E46998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41" y="4273238"/>
            <a:ext cx="7398834" cy="21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5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D9EA-1A49-D244-BEF6-9E152A0F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1401-2B67-564D-A2E9-7BAC7180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4198"/>
            <a:ext cx="9601200" cy="1780556"/>
          </a:xfrm>
        </p:spPr>
        <p:txBody>
          <a:bodyPr>
            <a:normAutofit/>
          </a:bodyPr>
          <a:lstStyle/>
          <a:p>
            <a:r>
              <a:rPr lang="en-US" dirty="0"/>
              <a:t>Data was provided from the website as CSV files.</a:t>
            </a:r>
          </a:p>
          <a:p>
            <a:r>
              <a:rPr lang="en-US" dirty="0"/>
              <a:t>Python was used to process the files and store them in a Postgres Database.</a:t>
            </a:r>
          </a:p>
          <a:p>
            <a:r>
              <a:rPr lang="en-US" dirty="0"/>
              <a:t>I did do random sampling using python of 1% of the original dataset to enhance the performance of Tableau when retrieving the large data set.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13EA29-2BF4-4D41-A357-783ACF8B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3312316"/>
            <a:ext cx="10354191" cy="137398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E851AC-5CB3-9D4C-A7B2-61174B37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8" y="4945043"/>
            <a:ext cx="3810001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FA99-68AC-B944-8219-F74B3CED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25" y="397767"/>
            <a:ext cx="9601200" cy="952062"/>
          </a:xfrm>
        </p:spPr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96FA-F9E5-764C-8431-6A5F914A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25" y="1217089"/>
            <a:ext cx="9601200" cy="1672683"/>
          </a:xfrm>
          <a:scene3d>
            <a:camera prst="orthographicFront">
              <a:rot lat="0" lon="21299999" rev="0"/>
            </a:camera>
            <a:lightRig rig="threePt" dir="t"/>
          </a:scene3d>
        </p:spPr>
        <p:txBody>
          <a:bodyPr>
            <a:scene3d>
              <a:camera prst="orthographicFront">
                <a:rot lat="0" lon="300000" rev="0"/>
              </a:camera>
              <a:lightRig rig="threePt" dir="t"/>
            </a:scene3d>
          </a:bodyPr>
          <a:lstStyle/>
          <a:p>
            <a:r>
              <a:rPr lang="en-US" dirty="0"/>
              <a:t>Combined tables in Postgres and added a View to enable Tableau to access the combined Taxi and For-Hire data as a combined table.</a:t>
            </a:r>
          </a:p>
          <a:p>
            <a:r>
              <a:rPr lang="en-US" dirty="0"/>
              <a:t>The data included pickup and drop-off addresses, performed Geocoding using </a:t>
            </a:r>
            <a:r>
              <a:rPr lang="en-US" dirty="0" err="1"/>
              <a:t>geocod.io</a:t>
            </a:r>
            <a:r>
              <a:rPr lang="en-US" dirty="0"/>
              <a:t> website to generate the latitude and longitude for each address.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0E3E4D-3CC8-A641-A833-FAF50584C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3429000"/>
            <a:ext cx="6052458" cy="3493615"/>
          </a:xfrm>
          <a:prstGeom prst="rect">
            <a:avLst/>
          </a:prstGeom>
          <a:scene3d>
            <a:camera prst="orthographicFront">
              <a:rot lat="0" lon="0" rev="21594000"/>
            </a:camera>
            <a:lightRig rig="threePt" dir="t"/>
          </a:scene3d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B8E2B83-97E3-7948-928A-4D373892D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25" y="2546235"/>
            <a:ext cx="5981675" cy="341761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342933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174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NYC Taxis and For Hire Trip</vt:lpstr>
      <vt:lpstr>Data Source</vt:lpstr>
      <vt:lpstr>Data Processing</vt:lpstr>
      <vt:lpstr>Data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Taxi Data</dc:title>
  <dc:creator>Mohamed Shehab</dc:creator>
  <cp:lastModifiedBy>Mohamed Shehab</cp:lastModifiedBy>
  <cp:revision>5</cp:revision>
  <dcterms:created xsi:type="dcterms:W3CDTF">2020-07-25T04:58:53Z</dcterms:created>
  <dcterms:modified xsi:type="dcterms:W3CDTF">2020-07-26T03:38:36Z</dcterms:modified>
</cp:coreProperties>
</file>