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7"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9" r:id="rId15"/>
    <p:sldId id="321" r:id="rId16"/>
    <p:sldId id="325" r:id="rId17"/>
    <p:sldId id="326" r:id="rId18"/>
    <p:sldId id="322" r:id="rId19"/>
    <p:sldId id="327" r:id="rId20"/>
    <p:sldId id="328" r:id="rId21"/>
    <p:sldId id="281" r:id="rId22"/>
    <p:sldId id="283" r:id="rId23"/>
    <p:sldId id="284" r:id="rId24"/>
    <p:sldId id="285" r:id="rId25"/>
    <p:sldId id="286" r:id="rId26"/>
    <p:sldId id="323" r:id="rId27"/>
    <p:sldId id="289" r:id="rId28"/>
    <p:sldId id="292" r:id="rId29"/>
    <p:sldId id="329" r:id="rId30"/>
    <p:sldId id="294" r:id="rId31"/>
    <p:sldId id="330" r:id="rId32"/>
    <p:sldId id="291" r:id="rId33"/>
    <p:sldId id="296" r:id="rId34"/>
    <p:sldId id="297" r:id="rId35"/>
    <p:sldId id="298" r:id="rId36"/>
    <p:sldId id="299" r:id="rId37"/>
    <p:sldId id="300" r:id="rId38"/>
    <p:sldId id="301" r:id="rId39"/>
    <p:sldId id="302" r:id="rId40"/>
    <p:sldId id="303" r:id="rId41"/>
    <p:sldId id="324" r:id="rId42"/>
    <p:sldId id="305" r:id="rId43"/>
    <p:sldId id="308" r:id="rId44"/>
    <p:sldId id="309" r:id="rId45"/>
    <p:sldId id="310" r:id="rId46"/>
    <p:sldId id="311" r:id="rId47"/>
    <p:sldId id="312" r:id="rId48"/>
    <p:sldId id="313" r:id="rId49"/>
    <p:sldId id="314" r:id="rId50"/>
    <p:sldId id="316" r:id="rId51"/>
    <p:sldId id="317" r:id="rId52"/>
    <p:sldId id="318"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0"/>
    <p:restoredTop sz="80574"/>
  </p:normalViewPr>
  <p:slideViewPr>
    <p:cSldViewPr snapToGrid="0" snapToObjects="1">
      <p:cViewPr varScale="1">
        <p:scale>
          <a:sx n="80" d="100"/>
          <a:sy n="80" d="100"/>
        </p:scale>
        <p:origin x="1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76548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77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8908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from Wishart, et al. “Increased Brain Activation During Working Memory in Cognitively Intact Adults With the APOE ε4 Allele” Am J Psychiatry 2006;163:1603-1610.</a:t>
            </a:r>
          </a:p>
        </p:txBody>
      </p:sp>
    </p:spTree>
    <p:extLst>
      <p:ext uri="{BB962C8B-B14F-4D97-AF65-F5344CB8AC3E}">
        <p14:creationId xmlns:p14="http://schemas.microsoft.com/office/powerpoint/2010/main" val="122835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563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327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14</a:t>
            </a:fld>
            <a:endParaRPr lang="en-US"/>
          </a:p>
        </p:txBody>
      </p:sp>
    </p:spTree>
    <p:extLst>
      <p:ext uri="{BB962C8B-B14F-4D97-AF65-F5344CB8AC3E}">
        <p14:creationId xmlns:p14="http://schemas.microsoft.com/office/powerpoint/2010/main" val="852976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15</a:t>
            </a:fld>
            <a:endParaRPr lang="en-US"/>
          </a:p>
        </p:txBody>
      </p:sp>
    </p:spTree>
    <p:extLst>
      <p:ext uri="{BB962C8B-B14F-4D97-AF65-F5344CB8AC3E}">
        <p14:creationId xmlns:p14="http://schemas.microsoft.com/office/powerpoint/2010/main" val="1680993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16</a:t>
            </a:fld>
            <a:endParaRPr lang="en-US"/>
          </a:p>
        </p:txBody>
      </p:sp>
    </p:spTree>
    <p:extLst>
      <p:ext uri="{BB962C8B-B14F-4D97-AF65-F5344CB8AC3E}">
        <p14:creationId xmlns:p14="http://schemas.microsoft.com/office/powerpoint/2010/main" val="569216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spcBef>
                <a:spcPts val="0"/>
              </a:spcBef>
              <a:buNone/>
            </a:pPr>
            <a:r>
              <a:rPr lang="en" dirty="0" smtClean="0"/>
              <a:t>The angular frequency equals the gyromagnetic ratio times the magnetic field strength for a given nuclear isotope (e.g., hydrogen nucleus).</a:t>
            </a:r>
          </a:p>
          <a:p>
            <a:pPr lvl="0" rtl="0">
              <a:spcBef>
                <a:spcPts val="0"/>
              </a:spcBef>
              <a:buNone/>
            </a:pPr>
            <a:endParaRPr lang="en" dirty="0" smtClean="0"/>
          </a:p>
          <a:p>
            <a:pPr lvl="0">
              <a:spcBef>
                <a:spcPts val="0"/>
              </a:spcBef>
              <a:buNone/>
            </a:pPr>
            <a:r>
              <a:rPr lang="en" dirty="0" smtClean="0"/>
              <a:t>So we KNOW which type of atom at which we are looking given a particular field strength because it has a singular angular frequency, its </a:t>
            </a:r>
            <a:r>
              <a:rPr lang="en" dirty="0" err="1" smtClean="0"/>
              <a:t>Larmor</a:t>
            </a:r>
            <a:r>
              <a:rPr lang="en" dirty="0" smtClean="0"/>
              <a:t> Frequency.</a:t>
            </a:r>
            <a:endParaRPr lang="e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17</a:t>
            </a:fld>
            <a:endParaRPr lang="en-US"/>
          </a:p>
        </p:txBody>
      </p:sp>
    </p:spTree>
    <p:extLst>
      <p:ext uri="{BB962C8B-B14F-4D97-AF65-F5344CB8AC3E}">
        <p14:creationId xmlns:p14="http://schemas.microsoft.com/office/powerpoint/2010/main" val="54618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18</a:t>
            </a:fld>
            <a:endParaRPr lang="en-US"/>
          </a:p>
        </p:txBody>
      </p:sp>
    </p:spTree>
    <p:extLst>
      <p:ext uri="{BB962C8B-B14F-4D97-AF65-F5344CB8AC3E}">
        <p14:creationId xmlns:p14="http://schemas.microsoft.com/office/powerpoint/2010/main" val="157906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9" name="Shape 619"/>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dirty="0"/>
          </a:p>
        </p:txBody>
      </p:sp>
      <p:sp>
        <p:nvSpPr>
          <p:cNvPr id="620" name="Shape 620"/>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3267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6848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100" dirty="0" smtClean="0">
                <a:highlight>
                  <a:srgbClr val="FFFFFF"/>
                </a:highlight>
                <a:latin typeface="Times New Roman"/>
                <a:ea typeface="Times New Roman"/>
                <a:cs typeface="Times New Roman"/>
                <a:sym typeface="Times New Roman"/>
              </a:rPr>
              <a:t>Magnetic field around a cylinder oriented perpendicularly to the external static field containing 0%, 10%, and 30% deoxyhemoglobin. The susceptibility between inside and outside the cylinder was taken to be the same at 0% deoxyhemoglobin. The field magnitude is represented as a three dimensional plot.</a:t>
            </a:r>
          </a:p>
          <a:p>
            <a:pPr lvl="0" rtl="0">
              <a:spcBef>
                <a:spcPts val="0"/>
              </a:spcBef>
              <a:buNone/>
            </a:pPr>
            <a:endParaRPr lang="en-US" dirty="0" smtClean="0"/>
          </a:p>
          <a:p>
            <a:pPr lvl="0" rtl="0">
              <a:spcBef>
                <a:spcPts val="0"/>
              </a:spcBef>
              <a:buNone/>
            </a:pPr>
            <a:r>
              <a:rPr lang="en" dirty="0" smtClean="0"/>
              <a:t>Oxygenated </a:t>
            </a:r>
            <a:r>
              <a:rPr lang="en" dirty="0"/>
              <a:t>hemoglobin is diamagnetic (less signal dropout).</a:t>
            </a:r>
          </a:p>
          <a:p>
            <a:pPr lvl="0" rtl="0">
              <a:spcBef>
                <a:spcPts val="0"/>
              </a:spcBef>
              <a:buNone/>
            </a:pPr>
            <a:r>
              <a:rPr lang="en" dirty="0"/>
              <a:t>Deoxygenated hemoglobin is paramagnetic (gives you signal dropout).</a:t>
            </a:r>
          </a:p>
          <a:p>
            <a:pPr lvl="0" rtl="0">
              <a:spcBef>
                <a:spcPts val="0"/>
              </a:spcBef>
              <a:buNone/>
            </a:pPr>
            <a:r>
              <a:rPr lang="en" dirty="0"/>
              <a:t>The signal dropout is caused by shorter T2 times; the precession angle of the hydrogen protons in that physical environment disperses more quickly.</a:t>
            </a:r>
          </a:p>
        </p:txBody>
      </p:sp>
    </p:spTree>
    <p:extLst>
      <p:ext uri="{BB962C8B-B14F-4D97-AF65-F5344CB8AC3E}">
        <p14:creationId xmlns:p14="http://schemas.microsoft.com/office/powerpoint/2010/main" val="2007667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Oxygenated hemoglobin is diamagnetic (less signal dropout).</a:t>
            </a:r>
          </a:p>
          <a:p>
            <a:pPr lvl="0" rtl="0">
              <a:spcBef>
                <a:spcPts val="0"/>
              </a:spcBef>
              <a:buNone/>
            </a:pPr>
            <a:r>
              <a:rPr lang="en"/>
              <a:t>Deoxygenated hemoglobin is paramagnetic (gives you signal dropout).</a:t>
            </a:r>
          </a:p>
          <a:p>
            <a:pPr lvl="0" rtl="0">
              <a:spcBef>
                <a:spcPts val="0"/>
              </a:spcBef>
              <a:buNone/>
            </a:pPr>
            <a:r>
              <a:rPr lang="en"/>
              <a:t>Blood flow increases in response to neural activity and provides an increase in oxygenated hemoglobin greater than the increase in deoxygenated hemoglobin → the environment becomes more diamagnetic → there is less signal dropout → the image in that location appears brighter.</a:t>
            </a:r>
          </a:p>
        </p:txBody>
      </p:sp>
    </p:spTree>
    <p:extLst>
      <p:ext uri="{BB962C8B-B14F-4D97-AF65-F5344CB8AC3E}">
        <p14:creationId xmlns:p14="http://schemas.microsoft.com/office/powerpoint/2010/main" val="159963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txBox="1"/>
          <p:nvPr/>
        </p:nvSpPr>
        <p:spPr>
          <a:xfrm>
            <a:off x="3886200" y="8831261"/>
            <a:ext cx="2971799" cy="465137"/>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 sz="1200" b="0" i="0" u="none" strike="noStrike" cap="none"/>
              <a:t>*</a:t>
            </a:r>
          </a:p>
        </p:txBody>
      </p:sp>
      <p:sp>
        <p:nvSpPr>
          <p:cNvPr id="659" name="Shape 659"/>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660" name="Shape 660"/>
          <p:cNvSpPr txBox="1">
            <a:spLocks noGrp="1"/>
          </p:cNvSpPr>
          <p:nvPr>
            <p:ph type="body" idx="1"/>
          </p:nvPr>
        </p:nvSpPr>
        <p:spPr>
          <a:xfrm>
            <a:off x="914400" y="4416425"/>
            <a:ext cx="5029199" cy="4183061"/>
          </a:xfrm>
          <a:prstGeom prst="rect">
            <a:avLst/>
          </a:prstGeom>
          <a:solidFill>
            <a:srgbClr val="FFFFFF"/>
          </a:solidFill>
          <a:ln w="9525" cap="rnd" cmpd="sng">
            <a:solidFill>
              <a:srgbClr val="000000"/>
            </a:solidFill>
            <a:prstDash val="solid"/>
            <a:miter/>
            <a:headEnd type="none" w="med" len="med"/>
            <a:tailEnd type="none" w="med" len="med"/>
          </a:ln>
        </p:spPr>
        <p:txBody>
          <a:bodyPr lIns="91425" tIns="45700" rIns="91425" bIns="45700" anchor="t" anchorCtr="0">
            <a:noAutofit/>
          </a:bodyPr>
          <a:lstStyle/>
          <a:p>
            <a:pPr lvl="0" rtl="0">
              <a:spcBef>
                <a:spcPts val="0"/>
              </a:spcBef>
              <a:buNone/>
            </a:pPr>
            <a:r>
              <a:rPr lang="en"/>
              <a:t>We are measuring a physiological response to neuronal activity: the local changes in blood oxygenation ratio. This is why fMRI is said to be an “indirect” measurement of neuronal activity. The timescale of the hemodynamic response limits the temporal resolution of fMRI.</a:t>
            </a:r>
          </a:p>
          <a:p>
            <a:pPr lvl="0">
              <a:spcBef>
                <a:spcPts val="0"/>
              </a:spcBef>
              <a:buNone/>
            </a:pPr>
            <a:r>
              <a:rPr lang="en"/>
              <a:t>If the stimuli occur &lt;3sec apart, the HRF adds sublinearly.</a:t>
            </a:r>
          </a:p>
        </p:txBody>
      </p:sp>
    </p:spTree>
    <p:extLst>
      <p:ext uri="{BB962C8B-B14F-4D97-AF65-F5344CB8AC3E}">
        <p14:creationId xmlns:p14="http://schemas.microsoft.com/office/powerpoint/2010/main" val="733870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p:nvPr/>
        </p:nvSpPr>
        <p:spPr>
          <a:xfrm>
            <a:off x="3886200" y="8831261"/>
            <a:ext cx="2971799" cy="465137"/>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 sz="1200" b="0" i="0" u="none" strike="noStrike" cap="none"/>
              <a:t>*</a:t>
            </a:r>
          </a:p>
        </p:txBody>
      </p:sp>
      <p:sp>
        <p:nvSpPr>
          <p:cNvPr id="667" name="Shape 667"/>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8" name="Shape 668"/>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 sz="1800" b="0" i="0" u="none" strike="noStrike" cap="none"/>
              <a:t>Stimulus duration varied from a) 24s, b) 12s, c) 4s</a:t>
            </a:r>
          </a:p>
          <a:p>
            <a:pPr marL="0" marR="0" lvl="0" indent="0" algn="l" rtl="0">
              <a:spcBef>
                <a:spcPts val="0"/>
              </a:spcBef>
              <a:buSzPct val="25000"/>
              <a:buFont typeface="Arial"/>
              <a:buNone/>
            </a:pPr>
            <a:r>
              <a:rPr lang="en" sz="1800"/>
              <a:t>This is imilar to the summation of activity seen in EEG recordings, based on dedrosomatic (incoming) neural activity.</a:t>
            </a:r>
          </a:p>
        </p:txBody>
      </p:sp>
    </p:spTree>
    <p:extLst>
      <p:ext uri="{BB962C8B-B14F-4D97-AF65-F5344CB8AC3E}">
        <p14:creationId xmlns:p14="http://schemas.microsoft.com/office/powerpoint/2010/main" val="1157110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Shape 71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1" name="Shape 711"/>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a:spcBef>
                <a:spcPts val="0"/>
              </a:spcBef>
              <a:buNone/>
            </a:pPr>
            <a:r>
              <a:rPr lang="en"/>
              <a:t>The amplitude of the signal determines how bright our image will be.</a:t>
            </a:r>
          </a:p>
        </p:txBody>
      </p:sp>
      <p:sp>
        <p:nvSpPr>
          <p:cNvPr id="712" name="Shape 712"/>
          <p:cNvSpPr txBox="1">
            <a:spLocks noGrp="1"/>
          </p:cNvSpPr>
          <p:nvPr>
            <p:ph type="sldNum" idx="12"/>
          </p:nvPr>
        </p:nvSpPr>
        <p:spPr>
          <a:xfrm>
            <a:off x="3886200" y="8831261"/>
            <a:ext cx="2971799" cy="465000"/>
          </a:xfrm>
          <a:prstGeom prst="rect">
            <a:avLst/>
          </a:prstGeom>
          <a:noFill/>
          <a:ln>
            <a:noFill/>
          </a:ln>
        </p:spPr>
        <p:txBody>
          <a:bodyPr lIns="91425" tIns="45700" rIns="91425" bIns="45700" anchor="b" anchorCtr="0">
            <a:noAutofit/>
          </a:bodyPr>
          <a:lstStyle/>
          <a:p>
            <a:pPr lvl="0" rtl="0">
              <a:spcBef>
                <a:spcPts val="0"/>
              </a:spcBef>
              <a:buNone/>
            </a:pPr>
            <a:r>
              <a:rPr lang="en"/>
              <a:t> </a:t>
            </a:r>
          </a:p>
        </p:txBody>
      </p:sp>
    </p:spTree>
    <p:extLst>
      <p:ext uri="{BB962C8B-B14F-4D97-AF65-F5344CB8AC3E}">
        <p14:creationId xmlns:p14="http://schemas.microsoft.com/office/powerpoint/2010/main" val="870658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sldNum" idx="12"/>
          </p:nvPr>
        </p:nvSpPr>
        <p:spPr>
          <a:xfrm>
            <a:off x="3886200" y="8831263"/>
            <a:ext cx="2971799" cy="465137"/>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50" name="Shape 175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1" name="Shape 1751"/>
          <p:cNvSpPr txBox="1">
            <a:spLocks noGrp="1"/>
          </p:cNvSpPr>
          <p:nvPr>
            <p:ph type="body" idx="1"/>
          </p:nvPr>
        </p:nvSpPr>
        <p:spPr>
          <a:xfrm>
            <a:off x="914400" y="4416425"/>
            <a:ext cx="5029199" cy="4183063"/>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851861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sldNum" idx="12"/>
          </p:nvPr>
        </p:nvSpPr>
        <p:spPr>
          <a:xfrm>
            <a:off x="3886200" y="8831263"/>
            <a:ext cx="2971799" cy="465137"/>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50" name="Shape 175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1" name="Shape 1751"/>
          <p:cNvSpPr txBox="1">
            <a:spLocks noGrp="1"/>
          </p:cNvSpPr>
          <p:nvPr>
            <p:ph type="body" idx="1"/>
          </p:nvPr>
        </p:nvSpPr>
        <p:spPr>
          <a:xfrm>
            <a:off x="914400" y="4416425"/>
            <a:ext cx="5029199" cy="4183063"/>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949430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Shape 1763"/>
          <p:cNvSpPr txBox="1">
            <a:spLocks noGrp="1"/>
          </p:cNvSpPr>
          <p:nvPr>
            <p:ph type="sldNum" idx="12"/>
          </p:nvPr>
        </p:nvSpPr>
        <p:spPr>
          <a:xfrm>
            <a:off x="3886200" y="8831263"/>
            <a:ext cx="2971799" cy="465000"/>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64" name="Shape 1764"/>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65" name="Shape 1765"/>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rtl="0">
              <a:spcBef>
                <a:spcPts val="0"/>
              </a:spcBef>
              <a:buNone/>
            </a:pPr>
            <a:endParaRPr/>
          </a:p>
        </p:txBody>
      </p:sp>
    </p:spTree>
    <p:extLst>
      <p:ext uri="{BB962C8B-B14F-4D97-AF65-F5344CB8AC3E}">
        <p14:creationId xmlns:p14="http://schemas.microsoft.com/office/powerpoint/2010/main" val="1118667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sldNum" idx="12"/>
          </p:nvPr>
        </p:nvSpPr>
        <p:spPr>
          <a:xfrm>
            <a:off x="3886200" y="8831263"/>
            <a:ext cx="2971799" cy="465137"/>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50" name="Shape 175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1" name="Shape 1751"/>
          <p:cNvSpPr txBox="1">
            <a:spLocks noGrp="1"/>
          </p:cNvSpPr>
          <p:nvPr>
            <p:ph type="body" idx="1"/>
          </p:nvPr>
        </p:nvSpPr>
        <p:spPr>
          <a:xfrm>
            <a:off x="914400" y="4416425"/>
            <a:ext cx="5029199" cy="4183063"/>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30426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Shape 1741"/>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42" name="Shape 1742"/>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rtl="0">
              <a:spcBef>
                <a:spcPts val="0"/>
              </a:spcBef>
              <a:buNone/>
            </a:pPr>
            <a:r>
              <a:rPr lang="en"/>
              <a:t>Paul Lauterbur and Peter Mansfield.</a:t>
            </a:r>
          </a:p>
          <a:p>
            <a:pPr lvl="0">
              <a:spcBef>
                <a:spcPts val="0"/>
              </a:spcBef>
              <a:buNone/>
            </a:pPr>
            <a:r>
              <a:rPr lang="en"/>
              <a:t>The change from B0 is small, maybe up to 1%, but it is enough to induce a measurable change in the rate of precession of protons.</a:t>
            </a:r>
          </a:p>
        </p:txBody>
      </p:sp>
      <p:sp>
        <p:nvSpPr>
          <p:cNvPr id="1743" name="Shape 1743"/>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23936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102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Shape 1778"/>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79" name="Shape 1779"/>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1780" name="Shape 1780"/>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0505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Shape 2803"/>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04" name="Shape 2804"/>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2805" name="Shape 2805"/>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447306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6"/>
        <p:cNvGrpSpPr/>
        <p:nvPr/>
      </p:nvGrpSpPr>
      <p:grpSpPr>
        <a:xfrm>
          <a:off x="0" y="0"/>
          <a:ext cx="0" cy="0"/>
          <a:chOff x="0" y="0"/>
          <a:chExt cx="0" cy="0"/>
        </a:xfrm>
      </p:grpSpPr>
      <p:sp>
        <p:nvSpPr>
          <p:cNvPr id="3927" name="Shape 3927"/>
          <p:cNvSpPr txBox="1">
            <a:spLocks noGrp="1"/>
          </p:cNvSpPr>
          <p:nvPr>
            <p:ph type="sldNum" idx="12"/>
          </p:nvPr>
        </p:nvSpPr>
        <p:spPr>
          <a:xfrm>
            <a:off x="3886200" y="8831263"/>
            <a:ext cx="2971799" cy="465000"/>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3928" name="Shape 3928"/>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29" name="Shape 3929"/>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872674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Shape 3934"/>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35" name="Shape 3935"/>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936" name="Shape 3936"/>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878210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8"/>
        <p:cNvGrpSpPr/>
        <p:nvPr/>
      </p:nvGrpSpPr>
      <p:grpSpPr>
        <a:xfrm>
          <a:off x="0" y="0"/>
          <a:ext cx="0" cy="0"/>
          <a:chOff x="0" y="0"/>
          <a:chExt cx="0" cy="0"/>
        </a:xfrm>
      </p:grpSpPr>
      <p:sp>
        <p:nvSpPr>
          <p:cNvPr id="4959" name="Shape 4959"/>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0" name="Shape 4960"/>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4961" name="Shape 4961"/>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221477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2"/>
        <p:cNvGrpSpPr/>
        <p:nvPr/>
      </p:nvGrpSpPr>
      <p:grpSpPr>
        <a:xfrm>
          <a:off x="0" y="0"/>
          <a:ext cx="0" cy="0"/>
          <a:chOff x="0" y="0"/>
          <a:chExt cx="0" cy="0"/>
        </a:xfrm>
      </p:grpSpPr>
      <p:sp>
        <p:nvSpPr>
          <p:cNvPr id="6083" name="Shape 6083"/>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084" name="Shape 6084"/>
          <p:cNvSpPr txBox="1">
            <a:spLocks noGrp="1"/>
          </p:cNvSpPr>
          <p:nvPr>
            <p:ph type="body" idx="1"/>
          </p:nvPr>
        </p:nvSpPr>
        <p:spPr>
          <a:xfrm>
            <a:off x="914400" y="4416425"/>
            <a:ext cx="5029199" cy="4183061"/>
          </a:xfrm>
          <a:prstGeom prst="rect">
            <a:avLst/>
          </a:prstGeom>
          <a:solidFill>
            <a:srgbClr val="FFFFFF"/>
          </a:solidFill>
          <a:ln w="9525" cap="rnd" cmpd="sng">
            <a:solidFill>
              <a:srgbClr val="000000"/>
            </a:solidFill>
            <a:prstDash val="solid"/>
            <a:miter/>
            <a:headEnd type="none" w="med" len="med"/>
            <a:tailEnd type="none" w="med" len="med"/>
          </a:ln>
        </p:spPr>
        <p:txBody>
          <a:bodyPr lIns="91425" tIns="45700" rIns="91425" bIns="45700" anchor="t" anchorCtr="0">
            <a:noAutofit/>
          </a:bodyPr>
          <a:lstStyle/>
          <a:p>
            <a:pPr lvl="0">
              <a:spcBef>
                <a:spcPts val="0"/>
              </a:spcBef>
              <a:buNone/>
            </a:pPr>
            <a:endParaRPr/>
          </a:p>
        </p:txBody>
      </p:sp>
      <p:sp>
        <p:nvSpPr>
          <p:cNvPr id="6085" name="Shape 6085"/>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573387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2"/>
        <p:cNvGrpSpPr/>
        <p:nvPr/>
      </p:nvGrpSpPr>
      <p:grpSpPr>
        <a:xfrm>
          <a:off x="0" y="0"/>
          <a:ext cx="0" cy="0"/>
          <a:chOff x="0" y="0"/>
          <a:chExt cx="0" cy="0"/>
        </a:xfrm>
      </p:grpSpPr>
      <p:sp>
        <p:nvSpPr>
          <p:cNvPr id="7123" name="Shape 7123"/>
          <p:cNvSpPr txBox="1">
            <a:spLocks noGrp="1"/>
          </p:cNvSpPr>
          <p:nvPr>
            <p:ph type="sldNum" idx="12"/>
          </p:nvPr>
        </p:nvSpPr>
        <p:spPr>
          <a:xfrm>
            <a:off x="3886200" y="8831263"/>
            <a:ext cx="2971799" cy="465000"/>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7124" name="Shape 7124"/>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25" name="Shape 7125"/>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960457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9"/>
        <p:cNvGrpSpPr/>
        <p:nvPr/>
      </p:nvGrpSpPr>
      <p:grpSpPr>
        <a:xfrm>
          <a:off x="0" y="0"/>
          <a:ext cx="0" cy="0"/>
          <a:chOff x="0" y="0"/>
          <a:chExt cx="0" cy="0"/>
        </a:xfrm>
      </p:grpSpPr>
      <p:sp>
        <p:nvSpPr>
          <p:cNvPr id="7130" name="Shape 713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31" name="Shape 7131"/>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7132" name="Shape 7132"/>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57253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Biological substrates – are they sufficient for a particular cognitive function?  Answer</a:t>
            </a:r>
            <a:r>
              <a:rPr lang="en-US" baseline="0" dirty="0" smtClean="0"/>
              <a:t> this with morphometric and functional techniques.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41</a:t>
            </a:fld>
            <a:endParaRPr lang="en-US"/>
          </a:p>
        </p:txBody>
      </p:sp>
    </p:spTree>
    <p:extLst>
      <p:ext uri="{BB962C8B-B14F-4D97-AF65-F5344CB8AC3E}">
        <p14:creationId xmlns:p14="http://schemas.microsoft.com/office/powerpoint/2010/main" val="1891834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0"/>
        <p:cNvGrpSpPr/>
        <p:nvPr/>
      </p:nvGrpSpPr>
      <p:grpSpPr>
        <a:xfrm>
          <a:off x="0" y="0"/>
          <a:ext cx="0" cy="0"/>
          <a:chOff x="0" y="0"/>
          <a:chExt cx="0" cy="0"/>
        </a:xfrm>
      </p:grpSpPr>
      <p:sp>
        <p:nvSpPr>
          <p:cNvPr id="8711" name="Shape 87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12" name="Shape 87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3709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25057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8"/>
        <p:cNvGrpSpPr/>
        <p:nvPr/>
      </p:nvGrpSpPr>
      <p:grpSpPr>
        <a:xfrm>
          <a:off x="0" y="0"/>
          <a:ext cx="0" cy="0"/>
          <a:chOff x="0" y="0"/>
          <a:chExt cx="0" cy="0"/>
        </a:xfrm>
      </p:grpSpPr>
      <p:sp>
        <p:nvSpPr>
          <p:cNvPr id="8729" name="Shape 87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30" name="Shape 87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23025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5"/>
        <p:cNvGrpSpPr/>
        <p:nvPr/>
      </p:nvGrpSpPr>
      <p:grpSpPr>
        <a:xfrm>
          <a:off x="0" y="0"/>
          <a:ext cx="0" cy="0"/>
          <a:chOff x="0" y="0"/>
          <a:chExt cx="0" cy="0"/>
        </a:xfrm>
      </p:grpSpPr>
      <p:sp>
        <p:nvSpPr>
          <p:cNvPr id="8736" name="Shape 8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37" name="Shape 87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9601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3"/>
        <p:cNvGrpSpPr/>
        <p:nvPr/>
      </p:nvGrpSpPr>
      <p:grpSpPr>
        <a:xfrm>
          <a:off x="0" y="0"/>
          <a:ext cx="0" cy="0"/>
          <a:chOff x="0" y="0"/>
          <a:chExt cx="0" cy="0"/>
        </a:xfrm>
      </p:grpSpPr>
      <p:sp>
        <p:nvSpPr>
          <p:cNvPr id="8744" name="Shape 8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45" name="Shape 87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39879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5"/>
        <p:cNvGrpSpPr/>
        <p:nvPr/>
      </p:nvGrpSpPr>
      <p:grpSpPr>
        <a:xfrm>
          <a:off x="0" y="0"/>
          <a:ext cx="0" cy="0"/>
          <a:chOff x="0" y="0"/>
          <a:chExt cx="0" cy="0"/>
        </a:xfrm>
      </p:grpSpPr>
      <p:sp>
        <p:nvSpPr>
          <p:cNvPr id="8756" name="Shape 8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57" name="Shape 87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1920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3"/>
        <p:cNvGrpSpPr/>
        <p:nvPr/>
      </p:nvGrpSpPr>
      <p:grpSpPr>
        <a:xfrm>
          <a:off x="0" y="0"/>
          <a:ext cx="0" cy="0"/>
          <a:chOff x="0" y="0"/>
          <a:chExt cx="0" cy="0"/>
        </a:xfrm>
      </p:grpSpPr>
      <p:sp>
        <p:nvSpPr>
          <p:cNvPr id="8764" name="Shape 87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5" name="Shape 87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9248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0"/>
        <p:cNvGrpSpPr/>
        <p:nvPr/>
      </p:nvGrpSpPr>
      <p:grpSpPr>
        <a:xfrm>
          <a:off x="0" y="0"/>
          <a:ext cx="0" cy="0"/>
          <a:chOff x="0" y="0"/>
          <a:chExt cx="0" cy="0"/>
        </a:xfrm>
      </p:grpSpPr>
      <p:sp>
        <p:nvSpPr>
          <p:cNvPr id="8771" name="Shape 87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72" name="Shape 87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8591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6"/>
        <p:cNvGrpSpPr/>
        <p:nvPr/>
      </p:nvGrpSpPr>
      <p:grpSpPr>
        <a:xfrm>
          <a:off x="0" y="0"/>
          <a:ext cx="0" cy="0"/>
          <a:chOff x="0" y="0"/>
          <a:chExt cx="0" cy="0"/>
        </a:xfrm>
      </p:grpSpPr>
      <p:sp>
        <p:nvSpPr>
          <p:cNvPr id="8777" name="Shape 8777"/>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78" name="Shape 8778"/>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8779" name="Shape 8779"/>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071442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1"/>
        <p:cNvGrpSpPr/>
        <p:nvPr/>
      </p:nvGrpSpPr>
      <p:grpSpPr>
        <a:xfrm>
          <a:off x="0" y="0"/>
          <a:ext cx="0" cy="0"/>
          <a:chOff x="0" y="0"/>
          <a:chExt cx="0" cy="0"/>
        </a:xfrm>
      </p:grpSpPr>
      <p:sp>
        <p:nvSpPr>
          <p:cNvPr id="8802" name="Shape 88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03" name="Shape 88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64321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9"/>
        <p:cNvGrpSpPr/>
        <p:nvPr/>
      </p:nvGrpSpPr>
      <p:grpSpPr>
        <a:xfrm>
          <a:off x="0" y="0"/>
          <a:ext cx="0" cy="0"/>
          <a:chOff x="0" y="0"/>
          <a:chExt cx="0" cy="0"/>
        </a:xfrm>
      </p:grpSpPr>
      <p:sp>
        <p:nvSpPr>
          <p:cNvPr id="8810" name="Shape 8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11" name="Shape 8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9221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
        <p:cNvGrpSpPr/>
        <p:nvPr/>
      </p:nvGrpSpPr>
      <p:grpSpPr>
        <a:xfrm>
          <a:off x="0" y="0"/>
          <a:ext cx="0" cy="0"/>
          <a:chOff x="0" y="0"/>
          <a:chExt cx="0" cy="0"/>
        </a:xfrm>
      </p:grpSpPr>
      <p:sp>
        <p:nvSpPr>
          <p:cNvPr id="8818" name="Shape 8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19" name="Shape 88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0425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3836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44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651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20569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0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solidFill>
                <a:schemeClr val="lt1"/>
              </a:solidFill>
              <a:latin typeface="Verdana"/>
              <a:ea typeface="Verdana"/>
              <a:cs typeface="Verdana"/>
              <a:sym typeface="Verdana"/>
            </a:endParaRPr>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7280957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398656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863257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85800" y="609600"/>
            <a:ext cx="7772400" cy="1143000"/>
          </a:xfrm>
          <a:prstGeom prst="rect">
            <a:avLst/>
          </a:prstGeom>
          <a:noFill/>
          <a:ln>
            <a:noFill/>
          </a:ln>
        </p:spPr>
        <p:txBody>
          <a:bodyPr lIns="91425" tIns="91425" rIns="91425" bIns="91425" anchor="t" anchorCtr="0"/>
          <a:lstStyle>
            <a:lvl1pPr lvl="0"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157" name="Shape 157"/>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lvl="0"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lvl="1" indent="-177800" rtl="0">
              <a:lnSpc>
                <a:spcPct val="100000"/>
              </a:lnSpc>
              <a:spcBef>
                <a:spcPts val="560"/>
              </a:spcBef>
              <a:spcAft>
                <a:spcPts val="0"/>
              </a:spcAft>
              <a:buFont typeface="Arial"/>
              <a:buChar char="●"/>
              <a:defRPr sz="2800"/>
            </a:lvl2pPr>
            <a:lvl3pPr marL="1143000" lvl="2" indent="-136525" rtl="0">
              <a:lnSpc>
                <a:spcPct val="100000"/>
              </a:lnSpc>
              <a:spcBef>
                <a:spcPts val="480"/>
              </a:spcBef>
              <a:spcAft>
                <a:spcPts val="0"/>
              </a:spcAft>
              <a:buFont typeface="Arial"/>
              <a:buChar char="●"/>
              <a:defRPr sz="2400"/>
            </a:lvl3pPr>
            <a:lvl4pPr marL="1600200" lvl="3" indent="-152400" rtl="0">
              <a:lnSpc>
                <a:spcPct val="100000"/>
              </a:lnSpc>
              <a:spcBef>
                <a:spcPts val="400"/>
              </a:spcBef>
              <a:spcAft>
                <a:spcPts val="0"/>
              </a:spcAft>
              <a:buFont typeface="Arial"/>
              <a:buChar char="●"/>
              <a:defRPr sz="2000"/>
            </a:lvl4pPr>
            <a:lvl5pPr marL="2057400" lvl="4" indent="-152400" rtl="0">
              <a:lnSpc>
                <a:spcPct val="100000"/>
              </a:lnSpc>
              <a:spcBef>
                <a:spcPts val="400"/>
              </a:spcBef>
              <a:spcAft>
                <a:spcPts val="0"/>
              </a:spcAft>
              <a:buFont typeface="Arial"/>
              <a:buChar char="●"/>
              <a:defRPr sz="2000"/>
            </a:lvl5pPr>
            <a:lvl6pPr marL="2514600" lvl="5"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lvl="6"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lvl="7"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lvl="8"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158" name="Shape 15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txBox="1">
            <a:spLocks noGrp="1"/>
          </p:cNvSpPr>
          <p:nvPr>
            <p:ph type="sldNum" idx="12"/>
          </p:nvPr>
        </p:nvSpPr>
        <p:spPr>
          <a:xfrm>
            <a:off x="6553200" y="6248400"/>
            <a:ext cx="1904999" cy="457200"/>
          </a:xfrm>
          <a:prstGeom prst="rect">
            <a:avLst/>
          </a:prstGeom>
          <a:noFill/>
          <a:ln>
            <a:noFill/>
          </a:ln>
        </p:spPr>
        <p:txBody>
          <a:bodyPr lIns="91425" tIns="91425" rIns="91425" bIns="91425" anchor="t" anchorCtr="0">
            <a:noAutofit/>
          </a:bodyPr>
          <a:lstStyle/>
          <a:p>
            <a:pPr marL="0" marR="0" lvl="0" indent="0" algn="r" rtl="0">
              <a:spcBef>
                <a:spcPts val="0"/>
              </a:spcBef>
            </a:pPr>
            <a:endParaRPr sz="1400" b="0" i="0" u="none" strike="noStrike" cap="none"/>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37119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EXT_AND_OBJEC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85800" y="609600"/>
            <a:ext cx="7772400" cy="1143000"/>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lt2"/>
                </a:solidFill>
                <a:latin typeface="Verdana"/>
                <a:ea typeface="Verdana"/>
                <a:cs typeface="Verdana"/>
                <a:sym typeface="Verdana"/>
              </a:defRPr>
            </a:lvl1pPr>
            <a:lvl2pPr lvl="1" algn="ctr" rtl="0">
              <a:spcBef>
                <a:spcPts val="0"/>
              </a:spcBef>
              <a:spcAft>
                <a:spcPts val="0"/>
              </a:spcAft>
              <a:defRPr sz="4400">
                <a:solidFill>
                  <a:schemeClr val="lt2"/>
                </a:solidFill>
                <a:latin typeface="Verdana"/>
                <a:ea typeface="Verdana"/>
                <a:cs typeface="Verdana"/>
                <a:sym typeface="Verdana"/>
              </a:defRPr>
            </a:lvl2pPr>
            <a:lvl3pPr lvl="2" algn="ctr" rtl="0">
              <a:spcBef>
                <a:spcPts val="0"/>
              </a:spcBef>
              <a:spcAft>
                <a:spcPts val="0"/>
              </a:spcAft>
              <a:defRPr sz="4400">
                <a:solidFill>
                  <a:schemeClr val="lt2"/>
                </a:solidFill>
                <a:latin typeface="Verdana"/>
                <a:ea typeface="Verdana"/>
                <a:cs typeface="Verdana"/>
                <a:sym typeface="Verdana"/>
              </a:defRPr>
            </a:lvl3pPr>
            <a:lvl4pPr lvl="3" algn="ctr" rtl="0">
              <a:spcBef>
                <a:spcPts val="0"/>
              </a:spcBef>
              <a:spcAft>
                <a:spcPts val="0"/>
              </a:spcAft>
              <a:defRPr sz="4400">
                <a:solidFill>
                  <a:schemeClr val="lt2"/>
                </a:solidFill>
                <a:latin typeface="Verdana"/>
                <a:ea typeface="Verdana"/>
                <a:cs typeface="Verdana"/>
                <a:sym typeface="Verdana"/>
              </a:defRPr>
            </a:lvl4pPr>
            <a:lvl5pPr lvl="4" algn="ctr" rtl="0">
              <a:spcBef>
                <a:spcPts val="0"/>
              </a:spcBef>
              <a:spcAft>
                <a:spcPts val="0"/>
              </a:spcAft>
              <a:defRPr sz="4400">
                <a:solidFill>
                  <a:schemeClr val="lt2"/>
                </a:solidFill>
                <a:latin typeface="Verdana"/>
                <a:ea typeface="Verdana"/>
                <a:cs typeface="Verdana"/>
                <a:sym typeface="Verdana"/>
              </a:defRPr>
            </a:lvl5pPr>
            <a:lvl6pPr marL="457200" lvl="5" algn="ctr" rtl="0">
              <a:spcBef>
                <a:spcPts val="0"/>
              </a:spcBef>
              <a:spcAft>
                <a:spcPts val="0"/>
              </a:spcAft>
              <a:defRPr sz="4400">
                <a:solidFill>
                  <a:schemeClr val="lt2"/>
                </a:solidFill>
                <a:latin typeface="Verdana"/>
                <a:ea typeface="Verdana"/>
                <a:cs typeface="Verdana"/>
                <a:sym typeface="Verdana"/>
              </a:defRPr>
            </a:lvl6pPr>
            <a:lvl7pPr marL="914400" lvl="6" algn="ctr" rtl="0">
              <a:spcBef>
                <a:spcPts val="0"/>
              </a:spcBef>
              <a:spcAft>
                <a:spcPts val="0"/>
              </a:spcAft>
              <a:defRPr sz="4400">
                <a:solidFill>
                  <a:schemeClr val="lt2"/>
                </a:solidFill>
                <a:latin typeface="Verdana"/>
                <a:ea typeface="Verdana"/>
                <a:cs typeface="Verdana"/>
                <a:sym typeface="Verdana"/>
              </a:defRPr>
            </a:lvl7pPr>
            <a:lvl8pPr marL="1371600" lvl="7" algn="ctr" rtl="0">
              <a:spcBef>
                <a:spcPts val="0"/>
              </a:spcBef>
              <a:spcAft>
                <a:spcPts val="0"/>
              </a:spcAft>
              <a:defRPr sz="4400">
                <a:solidFill>
                  <a:schemeClr val="lt2"/>
                </a:solidFill>
                <a:latin typeface="Verdana"/>
                <a:ea typeface="Verdana"/>
                <a:cs typeface="Verdana"/>
                <a:sym typeface="Verdana"/>
              </a:defRPr>
            </a:lvl8pPr>
            <a:lvl9pPr marL="1828800" lvl="8" algn="ctr" rtl="0">
              <a:spcBef>
                <a:spcPts val="0"/>
              </a:spcBef>
              <a:spcAft>
                <a:spcPts val="0"/>
              </a:spcAft>
              <a:defRPr sz="4400">
                <a:solidFill>
                  <a:schemeClr val="lt2"/>
                </a:solidFill>
                <a:latin typeface="Verdana"/>
                <a:ea typeface="Verdana"/>
                <a:cs typeface="Verdana"/>
                <a:sym typeface="Verdana"/>
              </a:defRPr>
            </a:lvl9pPr>
          </a:lstStyle>
          <a:p>
            <a:endParaRPr/>
          </a:p>
        </p:txBody>
      </p:sp>
      <p:sp>
        <p:nvSpPr>
          <p:cNvPr id="221" name="Shape 221"/>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lt1"/>
              </a:buClr>
              <a:buFont typeface="Arial"/>
              <a:buChar char="●"/>
              <a:defRPr sz="3200">
                <a:solidFill>
                  <a:schemeClr val="lt1"/>
                </a:solidFill>
                <a:latin typeface="Verdana"/>
                <a:ea typeface="Verdana"/>
                <a:cs typeface="Verdana"/>
                <a:sym typeface="Verdana"/>
              </a:defRPr>
            </a:lvl1pPr>
            <a:lvl2pPr marL="742950" lvl="1" indent="-177800" algn="l" rtl="0">
              <a:spcBef>
                <a:spcPts val="560"/>
              </a:spcBef>
              <a:spcAft>
                <a:spcPts val="0"/>
              </a:spcAft>
              <a:buClr>
                <a:schemeClr val="lt1"/>
              </a:buClr>
              <a:buFont typeface="Arial"/>
              <a:buChar char="●"/>
              <a:defRPr sz="2800">
                <a:solidFill>
                  <a:schemeClr val="lt1"/>
                </a:solidFill>
                <a:latin typeface="Verdana"/>
                <a:ea typeface="Verdana"/>
                <a:cs typeface="Verdana"/>
                <a:sym typeface="Verdana"/>
              </a:defRPr>
            </a:lvl2pPr>
            <a:lvl3pPr marL="1143000" lvl="2" indent="-136525" algn="l" rtl="0">
              <a:spcBef>
                <a:spcPts val="480"/>
              </a:spcBef>
              <a:spcAft>
                <a:spcPts val="0"/>
              </a:spcAft>
              <a:buClr>
                <a:schemeClr val="lt1"/>
              </a:buClr>
              <a:buFont typeface="Arial"/>
              <a:buChar char="●"/>
              <a:defRPr sz="2400">
                <a:solidFill>
                  <a:schemeClr val="lt1"/>
                </a:solidFill>
                <a:latin typeface="Verdana"/>
                <a:ea typeface="Verdana"/>
                <a:cs typeface="Verdana"/>
                <a:sym typeface="Verdana"/>
              </a:defRPr>
            </a:lvl3pPr>
            <a:lvl4pPr marL="1600200" lvl="3"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4pPr>
            <a:lvl5pPr marL="2057400" lvl="4"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5pPr>
            <a:lvl6pPr marL="2514600" lvl="5"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6pPr>
            <a:lvl7pPr marL="2971800" lvl="6"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7pPr>
            <a:lvl8pPr marL="3429000" lvl="7"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8pPr>
            <a:lvl9pPr marL="3886200" lvl="8"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9pPr>
          </a:lstStyle>
          <a:p>
            <a:endParaRPr/>
          </a:p>
        </p:txBody>
      </p:sp>
      <p:sp>
        <p:nvSpPr>
          <p:cNvPr id="222" name="Shape 222"/>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lt1"/>
              </a:buClr>
              <a:buFont typeface="Arial"/>
              <a:buChar char="●"/>
              <a:defRPr sz="3200">
                <a:solidFill>
                  <a:schemeClr val="lt1"/>
                </a:solidFill>
                <a:latin typeface="Verdana"/>
                <a:ea typeface="Verdana"/>
                <a:cs typeface="Verdana"/>
                <a:sym typeface="Verdana"/>
              </a:defRPr>
            </a:lvl1pPr>
            <a:lvl2pPr marL="742950" lvl="1" indent="-177800" algn="l" rtl="0">
              <a:spcBef>
                <a:spcPts val="560"/>
              </a:spcBef>
              <a:spcAft>
                <a:spcPts val="0"/>
              </a:spcAft>
              <a:buClr>
                <a:schemeClr val="lt1"/>
              </a:buClr>
              <a:buFont typeface="Arial"/>
              <a:buChar char="●"/>
              <a:defRPr sz="2800">
                <a:solidFill>
                  <a:schemeClr val="lt1"/>
                </a:solidFill>
                <a:latin typeface="Verdana"/>
                <a:ea typeface="Verdana"/>
                <a:cs typeface="Verdana"/>
                <a:sym typeface="Verdana"/>
              </a:defRPr>
            </a:lvl2pPr>
            <a:lvl3pPr marL="1143000" lvl="2" indent="-136525" algn="l" rtl="0">
              <a:spcBef>
                <a:spcPts val="480"/>
              </a:spcBef>
              <a:spcAft>
                <a:spcPts val="0"/>
              </a:spcAft>
              <a:buClr>
                <a:schemeClr val="lt1"/>
              </a:buClr>
              <a:buFont typeface="Arial"/>
              <a:buChar char="●"/>
              <a:defRPr sz="2400">
                <a:solidFill>
                  <a:schemeClr val="lt1"/>
                </a:solidFill>
                <a:latin typeface="Verdana"/>
                <a:ea typeface="Verdana"/>
                <a:cs typeface="Verdana"/>
                <a:sym typeface="Verdana"/>
              </a:defRPr>
            </a:lvl3pPr>
            <a:lvl4pPr marL="1600200" lvl="3"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4pPr>
            <a:lvl5pPr marL="2057400" lvl="4"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5pPr>
            <a:lvl6pPr marL="2514600" lvl="5"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6pPr>
            <a:lvl7pPr marL="2971800" lvl="6"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7pPr>
            <a:lvl8pPr marL="3429000" lvl="7"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8pPr>
            <a:lvl9pPr marL="3886200" lvl="8"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9pPr>
          </a:lstStyle>
          <a:p>
            <a:endParaRPr/>
          </a:p>
        </p:txBody>
      </p:sp>
    </p:spTree>
    <p:extLst>
      <p:ext uri="{BB962C8B-B14F-4D97-AF65-F5344CB8AC3E}">
        <p14:creationId xmlns:p14="http://schemas.microsoft.com/office/powerpoint/2010/main" val="307749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85800" y="609600"/>
            <a:ext cx="7772400" cy="1143000"/>
          </a:xfrm>
          <a:prstGeom prst="rect">
            <a:avLst/>
          </a:prstGeom>
          <a:noFill/>
          <a:ln>
            <a:noFill/>
          </a:ln>
        </p:spPr>
        <p:txBody>
          <a:bodyPr lIns="91425" tIns="91425" rIns="91425" bIns="91425" anchor="t" anchorCtr="0"/>
          <a:lstStyle>
            <a:lvl1pPr lvl="0"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163" name="Shape 163"/>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lvl="0"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lvl="1" indent="-177800" rtl="0">
              <a:lnSpc>
                <a:spcPct val="100000"/>
              </a:lnSpc>
              <a:spcBef>
                <a:spcPts val="560"/>
              </a:spcBef>
              <a:spcAft>
                <a:spcPts val="0"/>
              </a:spcAft>
              <a:buFont typeface="Arial"/>
              <a:buChar char="●"/>
              <a:defRPr sz="2800"/>
            </a:lvl2pPr>
            <a:lvl3pPr marL="1143000" lvl="2" indent="-136525" rtl="0">
              <a:lnSpc>
                <a:spcPct val="100000"/>
              </a:lnSpc>
              <a:spcBef>
                <a:spcPts val="480"/>
              </a:spcBef>
              <a:spcAft>
                <a:spcPts val="0"/>
              </a:spcAft>
              <a:buFont typeface="Arial"/>
              <a:buChar char="●"/>
              <a:defRPr sz="2400"/>
            </a:lvl3pPr>
            <a:lvl4pPr marL="1600200" lvl="3" indent="-152400" rtl="0">
              <a:lnSpc>
                <a:spcPct val="100000"/>
              </a:lnSpc>
              <a:spcBef>
                <a:spcPts val="400"/>
              </a:spcBef>
              <a:spcAft>
                <a:spcPts val="0"/>
              </a:spcAft>
              <a:buFont typeface="Arial"/>
              <a:buChar char="●"/>
              <a:defRPr sz="2000"/>
            </a:lvl4pPr>
            <a:lvl5pPr marL="2057400" lvl="4" indent="-152400" rtl="0">
              <a:lnSpc>
                <a:spcPct val="100000"/>
              </a:lnSpc>
              <a:spcBef>
                <a:spcPts val="400"/>
              </a:spcBef>
              <a:spcAft>
                <a:spcPts val="0"/>
              </a:spcAft>
              <a:buFont typeface="Arial"/>
              <a:buChar char="●"/>
              <a:defRPr sz="2000"/>
            </a:lvl5pPr>
            <a:lvl6pPr marL="2514600" lvl="5"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lvl="6"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lvl="7"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lvl="8"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164" name="Shape 16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5" name="Shape 16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6" name="Shape 166"/>
          <p:cNvSpPr txBox="1">
            <a:spLocks noGrp="1"/>
          </p:cNvSpPr>
          <p:nvPr>
            <p:ph type="sldNum" idx="12"/>
          </p:nvPr>
        </p:nvSpPr>
        <p:spPr>
          <a:xfrm>
            <a:off x="6553200" y="6248400"/>
            <a:ext cx="1904999" cy="457200"/>
          </a:xfrm>
          <a:prstGeom prst="rect">
            <a:avLst/>
          </a:prstGeom>
          <a:noFill/>
          <a:ln>
            <a:noFill/>
          </a:ln>
        </p:spPr>
        <p:txBody>
          <a:bodyPr lIns="91425" tIns="91425" rIns="91425" bIns="91425" anchor="t" anchorCtr="0">
            <a:noAutofit/>
          </a:bodyPr>
          <a:lstStyle/>
          <a:p>
            <a:pPr marL="0" marR="0" lvl="0" indent="0" algn="r" rtl="0">
              <a:spcBef>
                <a:spcPts val="0"/>
              </a:spcBef>
            </a:pPr>
            <a:endParaRPr sz="1400" b="0" i="0" u="none" strike="noStrike" cap="none"/>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121072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solidFill>
                <a:schemeClr val="lt1"/>
              </a:solidFill>
              <a:latin typeface="Verdana"/>
              <a:ea typeface="Verdana"/>
              <a:cs typeface="Verdana"/>
              <a:sym typeface="Verdana"/>
            </a:endParaRPr>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5360752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9162263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2038087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76521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123345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5438004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7574123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694227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pPr>
            <a:endParaRPr lang="en-US" sz="1400" b="0" i="0" u="none" strike="noStrike" cap="none" smtClean="0">
              <a:solidFill>
                <a:schemeClr val="lt1"/>
              </a:solidFill>
              <a:latin typeface="Verdana"/>
              <a:ea typeface="Verdana"/>
              <a:cs typeface="Verdana"/>
              <a:sym typeface="Verdana"/>
            </a:endParaRPr>
          </a:p>
          <a:p>
            <a:pPr marL="457200" marR="0" lvl="1" indent="0" algn="l" rtl="0">
              <a:spcBef>
                <a:spcPts val="0"/>
              </a:spcBef>
            </a:pPr>
            <a:endParaRPr lang="en-US" sz="1800" b="0" i="0" u="none" strike="noStrike" cap="none" smtClean="0">
              <a:solidFill>
                <a:schemeClr val="lt1"/>
              </a:solidFill>
              <a:latin typeface="Verdana"/>
              <a:ea typeface="Verdana"/>
              <a:cs typeface="Verdana"/>
              <a:sym typeface="Verdana"/>
            </a:endParaRPr>
          </a:p>
          <a:p>
            <a:pPr marL="914400" marR="0" lvl="2" indent="0" algn="l" rtl="0">
              <a:spcBef>
                <a:spcPts val="0"/>
              </a:spcBef>
            </a:pPr>
            <a:endParaRPr lang="en-US" sz="1800" b="0" i="0" u="none" strike="noStrike" cap="none" smtClean="0">
              <a:solidFill>
                <a:schemeClr val="lt1"/>
              </a:solidFill>
              <a:latin typeface="Verdana"/>
              <a:ea typeface="Verdana"/>
              <a:cs typeface="Verdana"/>
              <a:sym typeface="Verdana"/>
            </a:endParaRPr>
          </a:p>
          <a:p>
            <a:pPr marL="1371600" marR="0" lvl="3" indent="0" algn="l" rtl="0">
              <a:spcBef>
                <a:spcPts val="0"/>
              </a:spcBef>
            </a:pPr>
            <a:endParaRPr lang="en-US" sz="1800" b="0" i="0" u="none" strike="noStrike" cap="none" smtClean="0">
              <a:solidFill>
                <a:schemeClr val="lt1"/>
              </a:solidFill>
              <a:latin typeface="Verdana"/>
              <a:ea typeface="Verdana"/>
              <a:cs typeface="Verdana"/>
              <a:sym typeface="Verdana"/>
            </a:endParaRPr>
          </a:p>
          <a:p>
            <a:pPr marL="1828800" marR="0" lvl="4" indent="0" algn="l" rtl="0">
              <a:spcBef>
                <a:spcPts val="0"/>
              </a:spcBef>
            </a:pPr>
            <a:endParaRPr lang="en-US" sz="1800" b="0" i="0" u="none" strike="noStrike" cap="none" smtClean="0">
              <a:solidFill>
                <a:schemeClr val="lt1"/>
              </a:solidFill>
              <a:latin typeface="Verdana"/>
              <a:ea typeface="Verdana"/>
              <a:cs typeface="Verdana"/>
              <a:sym typeface="Verdana"/>
            </a:endParaRPr>
          </a:p>
          <a:p>
            <a:pPr marL="2286000" marR="0" lvl="5" indent="0" algn="l" rtl="0">
              <a:spcBef>
                <a:spcPts val="0"/>
              </a:spcBef>
            </a:pPr>
            <a:endParaRPr lang="en-US" sz="1800" b="0" i="0" u="none" strike="noStrike" cap="none" smtClean="0">
              <a:solidFill>
                <a:schemeClr val="lt1"/>
              </a:solidFill>
              <a:latin typeface="Verdana"/>
              <a:ea typeface="Verdana"/>
              <a:cs typeface="Verdana"/>
              <a:sym typeface="Verdana"/>
            </a:endParaRPr>
          </a:p>
          <a:p>
            <a:pPr marL="2743200" marR="0" lvl="6" indent="0" algn="l" rtl="0">
              <a:spcBef>
                <a:spcPts val="0"/>
              </a:spcBef>
            </a:pPr>
            <a:endParaRPr lang="en-US" sz="1800" b="0" i="0" u="none" strike="noStrike" cap="none" smtClean="0">
              <a:solidFill>
                <a:schemeClr val="lt1"/>
              </a:solidFill>
              <a:latin typeface="Verdana"/>
              <a:ea typeface="Verdana"/>
              <a:cs typeface="Verdana"/>
              <a:sym typeface="Verdana"/>
            </a:endParaRPr>
          </a:p>
          <a:p>
            <a:pPr marL="3200400" marR="0" lvl="7" indent="0" algn="l" rtl="0">
              <a:spcBef>
                <a:spcPts val="0"/>
              </a:spcBef>
            </a:pPr>
            <a:endParaRPr lang="en-US" sz="1800" b="0" i="0" u="none" strike="noStrike" cap="none" smtClean="0">
              <a:solidFill>
                <a:schemeClr val="lt1"/>
              </a:solidFill>
              <a:latin typeface="Verdana"/>
              <a:ea typeface="Verdana"/>
              <a:cs typeface="Verdana"/>
              <a:sym typeface="Verdana"/>
            </a:endParaRPr>
          </a:p>
          <a:p>
            <a:pPr marL="3657600" marR="0" lvl="8" indent="0" algn="l" rtl="0">
              <a:spcBef>
                <a:spcPts val="0"/>
              </a:spcBef>
            </a:pPr>
            <a:endParaRPr lang="en-US" sz="18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69552499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1.jpg"/><Relationship Id="rId5" Type="http://schemas.openxmlformats.org/officeDocument/2006/relationships/image" Target="../media/image32.jpg"/><Relationship Id="rId6" Type="http://schemas.openxmlformats.org/officeDocument/2006/relationships/image" Target="../media/image33.png"/><Relationship Id="rId7" Type="http://schemas.openxmlformats.org/officeDocument/2006/relationships/image" Target="../media/image34.jpg"/><Relationship Id="rId8" Type="http://schemas.openxmlformats.org/officeDocument/2006/relationships/image" Target="../media/image35.jp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1.jp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jpg"/><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4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hyperlink" Target="http://youtube.com/v/6BBx8BwLhqg" TargetMode="External"/><Relationship Id="rId4" Type="http://schemas.openxmlformats.org/officeDocument/2006/relationships/image" Target="../media/image4.jp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446314" y="2198915"/>
            <a:ext cx="8382000" cy="1556656"/>
          </a:xfrm>
          <a:prstGeom prst="rect">
            <a:avLst/>
          </a:prstGeom>
        </p:spPr>
        <p:txBody>
          <a:bodyPr lIns="91425" tIns="91425" rIns="91425" bIns="91425" anchor="b" anchorCtr="0">
            <a:noAutofit/>
          </a:bodyPr>
          <a:lstStyle/>
          <a:p>
            <a:pPr lvl="0">
              <a:spcBef>
                <a:spcPts val="0"/>
              </a:spcBef>
              <a:buNone/>
            </a:pPr>
            <a:r>
              <a:rPr lang="en" b="1" dirty="0"/>
              <a:t>Introduction to </a:t>
            </a:r>
            <a:r>
              <a:rPr lang="en-US" b="1" dirty="0" smtClean="0"/>
              <a:t>Magnetic Resonance Imaging</a:t>
            </a:r>
            <a:endParaRPr lang="e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58536" y="52899"/>
            <a:ext cx="7772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IT'S VERY LOUD</a:t>
            </a:r>
          </a:p>
        </p:txBody>
      </p:sp>
      <p:pic>
        <p:nvPicPr>
          <p:cNvPr id="324" name="Shape 324"/>
          <p:cNvPicPr preferRelativeResize="0"/>
          <p:nvPr/>
        </p:nvPicPr>
        <p:blipFill>
          <a:blip r:embed="rId3">
            <a:alphaModFix/>
          </a:blip>
          <a:stretch>
            <a:fillRect/>
          </a:stretch>
        </p:blipFill>
        <p:spPr>
          <a:xfrm>
            <a:off x="1787236" y="1195899"/>
            <a:ext cx="5715000" cy="48291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685799" y="245918"/>
            <a:ext cx="7772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IT'S A REPETITIVE TASK</a:t>
            </a:r>
          </a:p>
        </p:txBody>
      </p:sp>
      <p:pic>
        <p:nvPicPr>
          <p:cNvPr id="330" name="Shape 330"/>
          <p:cNvPicPr preferRelativeResize="0"/>
          <p:nvPr/>
        </p:nvPicPr>
        <p:blipFill>
          <a:blip r:embed="rId3">
            <a:alphaModFix/>
          </a:blip>
          <a:stretch>
            <a:fillRect/>
          </a:stretch>
        </p:blipFill>
        <p:spPr>
          <a:xfrm>
            <a:off x="854364" y="1388918"/>
            <a:ext cx="7435270" cy="49892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0" y="508101"/>
            <a:ext cx="9134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BUT WE GET COOL BRAIN PICTURES!</a:t>
            </a:r>
          </a:p>
        </p:txBody>
      </p:sp>
      <p:pic>
        <p:nvPicPr>
          <p:cNvPr id="336" name="Shape 336"/>
          <p:cNvPicPr preferRelativeResize="0"/>
          <p:nvPr/>
        </p:nvPicPr>
        <p:blipFill>
          <a:blip r:embed="rId3">
            <a:alphaModFix/>
          </a:blip>
          <a:stretch>
            <a:fillRect/>
          </a:stretch>
        </p:blipFill>
        <p:spPr>
          <a:xfrm>
            <a:off x="850475" y="2003137"/>
            <a:ext cx="2857500" cy="2562225"/>
          </a:xfrm>
          <a:prstGeom prst="rect">
            <a:avLst/>
          </a:prstGeom>
          <a:noFill/>
          <a:ln>
            <a:noFill/>
          </a:ln>
        </p:spPr>
      </p:pic>
      <p:pic>
        <p:nvPicPr>
          <p:cNvPr id="337" name="Shape 337"/>
          <p:cNvPicPr preferRelativeResize="0"/>
          <p:nvPr/>
        </p:nvPicPr>
        <p:blipFill>
          <a:blip r:embed="rId4">
            <a:alphaModFix/>
          </a:blip>
          <a:stretch>
            <a:fillRect/>
          </a:stretch>
        </p:blipFill>
        <p:spPr>
          <a:xfrm>
            <a:off x="4377475" y="2908750"/>
            <a:ext cx="3429000" cy="3429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OUTLINE</a:t>
            </a:r>
          </a:p>
        </p:txBody>
      </p:sp>
      <p:sp>
        <p:nvSpPr>
          <p:cNvPr id="343" name="Shape 34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solidFill>
                  <a:schemeClr val="tx1"/>
                </a:solidFill>
              </a:rPr>
              <a:t>I. Practical considerations for a subject visit</a:t>
            </a:r>
          </a:p>
          <a:p>
            <a:pPr lvl="0" rtl="0">
              <a:spcBef>
                <a:spcPts val="0"/>
              </a:spcBef>
              <a:buNone/>
            </a:pPr>
            <a:r>
              <a:rPr lang="en" dirty="0">
                <a:solidFill>
                  <a:schemeClr val="tx1"/>
                </a:solidFill>
              </a:rPr>
              <a:t>	</a:t>
            </a:r>
          </a:p>
          <a:p>
            <a:pPr lvl="0" rtl="0">
              <a:spcBef>
                <a:spcPts val="0"/>
              </a:spcBef>
              <a:buNone/>
            </a:pPr>
            <a:r>
              <a:rPr lang="en" b="1" dirty="0">
                <a:solidFill>
                  <a:schemeClr val="tx1"/>
                </a:solidFill>
              </a:rPr>
              <a:t>II. Taking measurements</a:t>
            </a:r>
          </a:p>
          <a:p>
            <a:pPr lvl="0" rtl="0">
              <a:spcBef>
                <a:spcPts val="0"/>
              </a:spcBef>
              <a:buNone/>
            </a:pPr>
            <a:endParaRPr dirty="0">
              <a:solidFill>
                <a:schemeClr val="tx1"/>
              </a:solidFill>
            </a:endParaRPr>
          </a:p>
          <a:p>
            <a:pPr lvl="0" rtl="0">
              <a:spcBef>
                <a:spcPts val="0"/>
              </a:spcBef>
              <a:buNone/>
            </a:pPr>
            <a:r>
              <a:rPr lang="en" dirty="0">
                <a:solidFill>
                  <a:schemeClr val="tx1"/>
                </a:solidFill>
              </a:rPr>
              <a:t>III. Data analysis and presentation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grpSp>
        <p:nvGrpSpPr>
          <p:cNvPr id="11" name="Group 7"/>
          <p:cNvGrpSpPr>
            <a:grpSpLocks/>
          </p:cNvGrpSpPr>
          <p:nvPr/>
        </p:nvGrpSpPr>
        <p:grpSpPr bwMode="auto">
          <a:xfrm>
            <a:off x="973713" y="2496405"/>
            <a:ext cx="1046163" cy="2071687"/>
            <a:chOff x="640" y="1565"/>
            <a:chExt cx="659" cy="1305"/>
          </a:xfrm>
        </p:grpSpPr>
        <p:sp>
          <p:nvSpPr>
            <p:cNvPr id="12" name="Line 8"/>
            <p:cNvSpPr>
              <a:spLocks noChangeShapeType="1"/>
            </p:cNvSpPr>
            <p:nvPr/>
          </p:nvSpPr>
          <p:spPr bwMode="auto">
            <a:xfrm flipV="1">
              <a:off x="640" y="1565"/>
              <a:ext cx="637" cy="1305"/>
            </a:xfrm>
            <a:prstGeom prst="line">
              <a:avLst/>
            </a:prstGeom>
            <a:noFill/>
            <a:ln w="1270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 name="Group 9"/>
            <p:cNvGrpSpPr>
              <a:grpSpLocks/>
            </p:cNvGrpSpPr>
            <p:nvPr/>
          </p:nvGrpSpPr>
          <p:grpSpPr bwMode="auto">
            <a:xfrm>
              <a:off x="817" y="1930"/>
              <a:ext cx="482" cy="526"/>
              <a:chOff x="817" y="1930"/>
              <a:chExt cx="482" cy="526"/>
            </a:xfrm>
          </p:grpSpPr>
          <p:sp>
            <p:nvSpPr>
              <p:cNvPr id="14" name="Oval 10"/>
              <p:cNvSpPr>
                <a:spLocks noChangeArrowheads="1"/>
              </p:cNvSpPr>
              <p:nvPr/>
            </p:nvSpPr>
            <p:spPr bwMode="auto">
              <a:xfrm>
                <a:off x="817" y="2061"/>
                <a:ext cx="281" cy="316"/>
              </a:xfrm>
              <a:prstGeom prst="ellipse">
                <a:avLst/>
              </a:prstGeom>
              <a:solidFill>
                <a:schemeClr val="bg2"/>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Arc 11"/>
              <p:cNvSpPr>
                <a:spLocks/>
              </p:cNvSpPr>
              <p:nvPr/>
            </p:nvSpPr>
            <p:spPr bwMode="auto">
              <a:xfrm>
                <a:off x="872" y="2087"/>
                <a:ext cx="215" cy="194"/>
              </a:xfrm>
              <a:custGeom>
                <a:avLst/>
                <a:gdLst>
                  <a:gd name="G0" fmla="+- 89 0 0"/>
                  <a:gd name="G1" fmla="+- 21600 0 0"/>
                  <a:gd name="G2" fmla="+- 21600 0 0"/>
                  <a:gd name="T0" fmla="*/ 0 w 21688"/>
                  <a:gd name="T1" fmla="*/ 1 h 21600"/>
                  <a:gd name="T2" fmla="*/ 21688 w 21688"/>
                  <a:gd name="T3" fmla="*/ 21489 h 21600"/>
                  <a:gd name="T4" fmla="*/ 89 w 21688"/>
                  <a:gd name="T5" fmla="*/ 21600 h 21600"/>
                </a:gdLst>
                <a:ahLst/>
                <a:cxnLst>
                  <a:cxn ang="0">
                    <a:pos x="T0" y="T1"/>
                  </a:cxn>
                  <a:cxn ang="0">
                    <a:pos x="T2" y="T3"/>
                  </a:cxn>
                  <a:cxn ang="0">
                    <a:pos x="T4" y="T5"/>
                  </a:cxn>
                </a:cxnLst>
                <a:rect l="0" t="0" r="r" b="b"/>
                <a:pathLst>
                  <a:path w="21688" h="21600" fill="none" extrusionOk="0">
                    <a:moveTo>
                      <a:pt x="-1" y="0"/>
                    </a:moveTo>
                    <a:cubicBezTo>
                      <a:pt x="29" y="0"/>
                      <a:pt x="59" y="-1"/>
                      <a:pt x="89" y="-1"/>
                    </a:cubicBezTo>
                    <a:cubicBezTo>
                      <a:pt x="11975" y="-1"/>
                      <a:pt x="21627" y="9603"/>
                      <a:pt x="21688" y="21488"/>
                    </a:cubicBezTo>
                  </a:path>
                  <a:path w="21688" h="21600" stroke="0" extrusionOk="0">
                    <a:moveTo>
                      <a:pt x="-1" y="0"/>
                    </a:moveTo>
                    <a:cubicBezTo>
                      <a:pt x="29" y="0"/>
                      <a:pt x="59" y="-1"/>
                      <a:pt x="89" y="-1"/>
                    </a:cubicBezTo>
                    <a:cubicBezTo>
                      <a:pt x="11975" y="-1"/>
                      <a:pt x="21627" y="9603"/>
                      <a:pt x="21688" y="21488"/>
                    </a:cubicBezTo>
                    <a:lnTo>
                      <a:pt x="89" y="21600"/>
                    </a:lnTo>
                    <a:close/>
                  </a:path>
                </a:pathLst>
              </a:custGeom>
              <a:noFill/>
              <a:ln w="12700" cap="rnd">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Arc 12"/>
              <p:cNvSpPr>
                <a:spLocks/>
              </p:cNvSpPr>
              <p:nvPr/>
            </p:nvSpPr>
            <p:spPr bwMode="auto">
              <a:xfrm>
                <a:off x="822" y="2166"/>
                <a:ext cx="202" cy="199"/>
              </a:xfrm>
              <a:custGeom>
                <a:avLst/>
                <a:gdLst>
                  <a:gd name="G0" fmla="+- 95 0 0"/>
                  <a:gd name="G1" fmla="+- 21600 0 0"/>
                  <a:gd name="G2" fmla="+- 21600 0 0"/>
                  <a:gd name="T0" fmla="*/ 0 w 21694"/>
                  <a:gd name="T1" fmla="*/ 1 h 21600"/>
                  <a:gd name="T2" fmla="*/ 21694 w 21694"/>
                  <a:gd name="T3" fmla="*/ 21491 h 21600"/>
                  <a:gd name="T4" fmla="*/ 95 w 21694"/>
                  <a:gd name="T5" fmla="*/ 21600 h 21600"/>
                </a:gdLst>
                <a:ahLst/>
                <a:cxnLst>
                  <a:cxn ang="0">
                    <a:pos x="T0" y="T1"/>
                  </a:cxn>
                  <a:cxn ang="0">
                    <a:pos x="T2" y="T3"/>
                  </a:cxn>
                  <a:cxn ang="0">
                    <a:pos x="T4" y="T5"/>
                  </a:cxn>
                </a:cxnLst>
                <a:rect l="0" t="0" r="r" b="b"/>
                <a:pathLst>
                  <a:path w="21694" h="21600" fill="none" extrusionOk="0">
                    <a:moveTo>
                      <a:pt x="-1" y="0"/>
                    </a:moveTo>
                    <a:cubicBezTo>
                      <a:pt x="31" y="0"/>
                      <a:pt x="63" y="-1"/>
                      <a:pt x="95" y="-1"/>
                    </a:cubicBezTo>
                    <a:cubicBezTo>
                      <a:pt x="11981" y="-1"/>
                      <a:pt x="21634" y="9604"/>
                      <a:pt x="21694" y="21490"/>
                    </a:cubicBezTo>
                  </a:path>
                  <a:path w="21694" h="21600" stroke="0" extrusionOk="0">
                    <a:moveTo>
                      <a:pt x="-1" y="0"/>
                    </a:moveTo>
                    <a:cubicBezTo>
                      <a:pt x="31" y="0"/>
                      <a:pt x="63" y="-1"/>
                      <a:pt x="95" y="-1"/>
                    </a:cubicBezTo>
                    <a:cubicBezTo>
                      <a:pt x="11981" y="-1"/>
                      <a:pt x="21634" y="9604"/>
                      <a:pt x="21694" y="21490"/>
                    </a:cubicBezTo>
                    <a:lnTo>
                      <a:pt x="95" y="21600"/>
                    </a:lnTo>
                    <a:close/>
                  </a:path>
                </a:pathLst>
              </a:custGeom>
              <a:noFill/>
              <a:ln w="12700" cap="rnd">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Arc 13"/>
              <p:cNvSpPr>
                <a:spLocks/>
              </p:cNvSpPr>
              <p:nvPr/>
            </p:nvSpPr>
            <p:spPr bwMode="auto">
              <a:xfrm>
                <a:off x="821" y="2269"/>
                <a:ext cx="115"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8" name="Group 14"/>
              <p:cNvGrpSpPr>
                <a:grpSpLocks/>
              </p:cNvGrpSpPr>
              <p:nvPr/>
            </p:nvGrpSpPr>
            <p:grpSpPr bwMode="auto">
              <a:xfrm>
                <a:off x="912" y="2188"/>
                <a:ext cx="387" cy="116"/>
                <a:chOff x="1220" y="2188"/>
                <a:chExt cx="282" cy="148"/>
              </a:xfrm>
            </p:grpSpPr>
            <p:sp>
              <p:nvSpPr>
                <p:cNvPr id="20" name="Arc 15"/>
                <p:cNvSpPr>
                  <a:spLocks/>
                </p:cNvSpPr>
                <p:nvPr/>
              </p:nvSpPr>
              <p:spPr bwMode="auto">
                <a:xfrm>
                  <a:off x="1343" y="2188"/>
                  <a:ext cx="159" cy="61"/>
                </a:xfrm>
                <a:custGeom>
                  <a:avLst/>
                  <a:gdLst>
                    <a:gd name="G0" fmla="+- 136 0 0"/>
                    <a:gd name="G1" fmla="+- 21600 0 0"/>
                    <a:gd name="G2" fmla="+- 21600 0 0"/>
                    <a:gd name="T0" fmla="*/ 0 w 21736"/>
                    <a:gd name="T1" fmla="*/ 1 h 21600"/>
                    <a:gd name="T2" fmla="*/ 21736 w 21736"/>
                    <a:gd name="T3" fmla="*/ 21600 h 21600"/>
                    <a:gd name="T4" fmla="*/ 136 w 21736"/>
                    <a:gd name="T5" fmla="*/ 21600 h 21600"/>
                  </a:gdLst>
                  <a:ahLst/>
                  <a:cxnLst>
                    <a:cxn ang="0">
                      <a:pos x="T0" y="T1"/>
                    </a:cxn>
                    <a:cxn ang="0">
                      <a:pos x="T2" y="T3"/>
                    </a:cxn>
                    <a:cxn ang="0">
                      <a:pos x="T4" y="T5"/>
                    </a:cxn>
                  </a:cxnLst>
                  <a:rect l="0" t="0" r="r" b="b"/>
                  <a:pathLst>
                    <a:path w="21736" h="21600" fill="none" extrusionOk="0">
                      <a:moveTo>
                        <a:pt x="-1" y="0"/>
                      </a:moveTo>
                      <a:cubicBezTo>
                        <a:pt x="45" y="0"/>
                        <a:pt x="90" y="-1"/>
                        <a:pt x="136" y="-1"/>
                      </a:cubicBezTo>
                      <a:cubicBezTo>
                        <a:pt x="12065" y="-1"/>
                        <a:pt x="21736" y="9670"/>
                        <a:pt x="21736" y="21600"/>
                      </a:cubicBezTo>
                    </a:path>
                    <a:path w="21736" h="21600" stroke="0" extrusionOk="0">
                      <a:moveTo>
                        <a:pt x="-1" y="0"/>
                      </a:moveTo>
                      <a:cubicBezTo>
                        <a:pt x="45" y="0"/>
                        <a:pt x="90" y="-1"/>
                        <a:pt x="136" y="-1"/>
                      </a:cubicBezTo>
                      <a:cubicBezTo>
                        <a:pt x="12065" y="-1"/>
                        <a:pt x="21736" y="9670"/>
                        <a:pt x="21736" y="21600"/>
                      </a:cubicBezTo>
                      <a:lnTo>
                        <a:pt x="136" y="21600"/>
                      </a:lnTo>
                      <a:close/>
                    </a:path>
                  </a:pathLst>
                </a:custGeom>
                <a:noFill/>
                <a:ln w="38100" cap="rnd">
                  <a:solidFill>
                    <a:schemeClr val="hlink"/>
                  </a:solidFill>
                  <a:round/>
                  <a:headEnd type="triangle" w="med" len="me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Arc 16"/>
                <p:cNvSpPr>
                  <a:spLocks/>
                </p:cNvSpPr>
                <p:nvPr/>
              </p:nvSpPr>
              <p:spPr bwMode="auto">
                <a:xfrm>
                  <a:off x="1220" y="2249"/>
                  <a:ext cx="281" cy="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38100" cap="rnd">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9" name="Rectangle 17"/>
              <p:cNvSpPr>
                <a:spLocks noChangeArrowheads="1"/>
              </p:cNvSpPr>
              <p:nvPr/>
            </p:nvSpPr>
            <p:spPr bwMode="auto">
              <a:xfrm>
                <a:off x="818" y="1930"/>
                <a:ext cx="304" cy="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5100" dirty="0">
                    <a:solidFill>
                      <a:srgbClr val="000000"/>
                    </a:solidFill>
                    <a:latin typeface="Times New Roman" charset="0"/>
                  </a:rPr>
                  <a:t>+</a:t>
                </a:r>
              </a:p>
            </p:txBody>
          </p:sp>
        </p:grpSp>
      </p:grpSp>
      <p:grpSp>
        <p:nvGrpSpPr>
          <p:cNvPr id="28" name="Group 2"/>
          <p:cNvGrpSpPr>
            <a:grpSpLocks/>
          </p:cNvGrpSpPr>
          <p:nvPr/>
        </p:nvGrpSpPr>
        <p:grpSpPr bwMode="auto">
          <a:xfrm>
            <a:off x="2426568" y="2535298"/>
            <a:ext cx="1123950" cy="2268538"/>
            <a:chOff x="4428" y="1584"/>
            <a:chExt cx="708" cy="1429"/>
          </a:xfrm>
        </p:grpSpPr>
        <p:sp>
          <p:nvSpPr>
            <p:cNvPr id="29" name="Line 3"/>
            <p:cNvSpPr>
              <a:spLocks noChangeShapeType="1"/>
            </p:cNvSpPr>
            <p:nvPr/>
          </p:nvSpPr>
          <p:spPr bwMode="auto">
            <a:xfrm flipV="1">
              <a:off x="4428" y="1584"/>
              <a:ext cx="708" cy="1429"/>
            </a:xfrm>
            <a:prstGeom prst="line">
              <a:avLst/>
            </a:prstGeom>
            <a:noFill/>
            <a:ln w="1270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4"/>
            <p:cNvSpPr>
              <a:spLocks noChangeArrowheads="1"/>
            </p:cNvSpPr>
            <p:nvPr/>
          </p:nvSpPr>
          <p:spPr bwMode="auto">
            <a:xfrm rot="1589111">
              <a:off x="4556" y="1824"/>
              <a:ext cx="407" cy="1052"/>
            </a:xfrm>
            <a:prstGeom prst="rect">
              <a:avLst/>
            </a:prstGeom>
            <a:solidFill>
              <a:schemeClr val="bg2"/>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Rectangle 5"/>
            <p:cNvSpPr>
              <a:spLocks noChangeArrowheads="1"/>
            </p:cNvSpPr>
            <p:nvPr/>
          </p:nvSpPr>
          <p:spPr bwMode="auto">
            <a:xfrm>
              <a:off x="4854" y="1900"/>
              <a:ext cx="20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N</a:t>
              </a:r>
            </a:p>
          </p:txBody>
        </p:sp>
        <p:sp>
          <p:nvSpPr>
            <p:cNvPr id="32" name="Rectangle 6"/>
            <p:cNvSpPr>
              <a:spLocks noChangeArrowheads="1"/>
            </p:cNvSpPr>
            <p:nvPr/>
          </p:nvSpPr>
          <p:spPr bwMode="auto">
            <a:xfrm>
              <a:off x="4505" y="2469"/>
              <a:ext cx="19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S</a:t>
              </a:r>
            </a:p>
          </p:txBody>
        </p:sp>
      </p:grpSp>
      <p:sp>
        <p:nvSpPr>
          <p:cNvPr id="8" name="TextBox 7"/>
          <p:cNvSpPr txBox="1"/>
          <p:nvPr/>
        </p:nvSpPr>
        <p:spPr>
          <a:xfrm>
            <a:off x="635694" y="4908453"/>
            <a:ext cx="3447249" cy="923330"/>
          </a:xfrm>
          <a:prstGeom prst="rect">
            <a:avLst/>
          </a:prstGeom>
          <a:noFill/>
        </p:spPr>
        <p:txBody>
          <a:bodyPr wrap="square" rtlCol="0">
            <a:spAutoFit/>
          </a:bodyPr>
          <a:lstStyle/>
          <a:p>
            <a:r>
              <a:rPr lang="en-US" dirty="0" smtClean="0"/>
              <a:t>A moving charge creates a current, a current creates a magnetic field (and vice versa)</a:t>
            </a:r>
            <a:endParaRPr lang="en-US" dirty="0"/>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160" name="Group 2"/>
          <p:cNvGrpSpPr>
            <a:grpSpLocks/>
          </p:cNvGrpSpPr>
          <p:nvPr/>
        </p:nvGrpSpPr>
        <p:grpSpPr bwMode="auto">
          <a:xfrm>
            <a:off x="5841130" y="1951892"/>
            <a:ext cx="1765300" cy="2616200"/>
            <a:chOff x="900" y="1165"/>
            <a:chExt cx="1112" cy="1648"/>
          </a:xfrm>
        </p:grpSpPr>
        <p:sp>
          <p:nvSpPr>
            <p:cNvPr id="161" name="Oval 3"/>
            <p:cNvSpPr>
              <a:spLocks noChangeArrowheads="1"/>
            </p:cNvSpPr>
            <p:nvPr/>
          </p:nvSpPr>
          <p:spPr bwMode="auto">
            <a:xfrm>
              <a:off x="900" y="1165"/>
              <a:ext cx="1112" cy="304"/>
            </a:xfrm>
            <a:prstGeom prst="ellipse">
              <a:avLst/>
            </a:prstGeom>
            <a:noFill/>
            <a:ln w="508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 name="Oval 4"/>
            <p:cNvSpPr>
              <a:spLocks noChangeArrowheads="1"/>
            </p:cNvSpPr>
            <p:nvPr/>
          </p:nvSpPr>
          <p:spPr bwMode="auto">
            <a:xfrm>
              <a:off x="1028" y="2589"/>
              <a:ext cx="856" cy="224"/>
            </a:xfrm>
            <a:prstGeom prst="ellipse">
              <a:avLst/>
            </a:prstGeom>
            <a:noFill/>
            <a:ln w="508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 name="Line 5"/>
            <p:cNvSpPr>
              <a:spLocks noChangeShapeType="1"/>
            </p:cNvSpPr>
            <p:nvPr/>
          </p:nvSpPr>
          <p:spPr bwMode="auto">
            <a:xfrm flipH="1" flipV="1">
              <a:off x="904" y="1301"/>
              <a:ext cx="127" cy="1408"/>
            </a:xfrm>
            <a:prstGeom prst="line">
              <a:avLst/>
            </a:prstGeom>
            <a:noFill/>
            <a:ln w="508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 name="Line 6"/>
            <p:cNvSpPr>
              <a:spLocks noChangeShapeType="1"/>
            </p:cNvSpPr>
            <p:nvPr/>
          </p:nvSpPr>
          <p:spPr bwMode="auto">
            <a:xfrm flipV="1">
              <a:off x="1898" y="1301"/>
              <a:ext cx="100" cy="1408"/>
            </a:xfrm>
            <a:prstGeom prst="line">
              <a:avLst/>
            </a:prstGeom>
            <a:noFill/>
            <a:ln w="508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5" name="Group 7"/>
            <p:cNvGrpSpPr>
              <a:grpSpLocks/>
            </p:cNvGrpSpPr>
            <p:nvPr/>
          </p:nvGrpSpPr>
          <p:grpSpPr bwMode="auto">
            <a:xfrm>
              <a:off x="1694" y="1630"/>
              <a:ext cx="148" cy="277"/>
              <a:chOff x="1906" y="1630"/>
              <a:chExt cx="167" cy="277"/>
            </a:xfrm>
          </p:grpSpPr>
          <p:sp>
            <p:nvSpPr>
              <p:cNvPr id="221" name="Oval 8"/>
              <p:cNvSpPr>
                <a:spLocks noChangeArrowheads="1"/>
              </p:cNvSpPr>
              <p:nvPr/>
            </p:nvSpPr>
            <p:spPr bwMode="auto">
              <a:xfrm rot="21120000">
                <a:off x="1907" y="1769"/>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 name="Line 9"/>
              <p:cNvSpPr>
                <a:spLocks noChangeShapeType="1"/>
              </p:cNvSpPr>
              <p:nvPr/>
            </p:nvSpPr>
            <p:spPr bwMode="auto">
              <a:xfrm flipV="1">
                <a:off x="1906" y="1630"/>
                <a:ext cx="167" cy="277"/>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6" name="Group 10"/>
            <p:cNvGrpSpPr>
              <a:grpSpLocks/>
            </p:cNvGrpSpPr>
            <p:nvPr/>
          </p:nvGrpSpPr>
          <p:grpSpPr bwMode="auto">
            <a:xfrm>
              <a:off x="1030" y="1835"/>
              <a:ext cx="248" cy="147"/>
              <a:chOff x="1158" y="1835"/>
              <a:chExt cx="280" cy="147"/>
            </a:xfrm>
          </p:grpSpPr>
          <p:sp>
            <p:nvSpPr>
              <p:cNvPr id="219" name="Oval 11"/>
              <p:cNvSpPr>
                <a:spLocks noChangeArrowheads="1"/>
              </p:cNvSpPr>
              <p:nvPr/>
            </p:nvSpPr>
            <p:spPr bwMode="auto">
              <a:xfrm rot="4560000">
                <a:off x="1197" y="183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0" name="Line 12"/>
              <p:cNvSpPr>
                <a:spLocks noChangeShapeType="1"/>
              </p:cNvSpPr>
              <p:nvPr/>
            </p:nvSpPr>
            <p:spPr bwMode="auto">
              <a:xfrm>
                <a:off x="1158" y="1844"/>
                <a:ext cx="280" cy="138"/>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7" name="Group 13"/>
            <p:cNvGrpSpPr>
              <a:grpSpLocks/>
            </p:cNvGrpSpPr>
            <p:nvPr/>
          </p:nvGrpSpPr>
          <p:grpSpPr bwMode="auto">
            <a:xfrm>
              <a:off x="1309" y="1914"/>
              <a:ext cx="287" cy="99"/>
              <a:chOff x="1472" y="1914"/>
              <a:chExt cx="324" cy="99"/>
            </a:xfrm>
          </p:grpSpPr>
          <p:sp>
            <p:nvSpPr>
              <p:cNvPr id="217" name="Oval 14"/>
              <p:cNvSpPr>
                <a:spLocks noChangeArrowheads="1"/>
              </p:cNvSpPr>
              <p:nvPr/>
            </p:nvSpPr>
            <p:spPr bwMode="auto">
              <a:xfrm rot="14460000">
                <a:off x="1644" y="1917"/>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 name="Line 15"/>
              <p:cNvSpPr>
                <a:spLocks noChangeShapeType="1"/>
              </p:cNvSpPr>
              <p:nvPr/>
            </p:nvSpPr>
            <p:spPr bwMode="auto">
              <a:xfrm flipH="1" flipV="1">
                <a:off x="1472" y="1914"/>
                <a:ext cx="324" cy="7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8" name="Group 16"/>
            <p:cNvGrpSpPr>
              <a:grpSpLocks/>
            </p:cNvGrpSpPr>
            <p:nvPr/>
          </p:nvGrpSpPr>
          <p:grpSpPr bwMode="auto">
            <a:xfrm>
              <a:off x="1246" y="2039"/>
              <a:ext cx="94" cy="306"/>
              <a:chOff x="1401" y="2039"/>
              <a:chExt cx="106" cy="306"/>
            </a:xfrm>
          </p:grpSpPr>
          <p:sp>
            <p:nvSpPr>
              <p:cNvPr id="215" name="Oval 17"/>
              <p:cNvSpPr>
                <a:spLocks noChangeArrowheads="1"/>
              </p:cNvSpPr>
              <p:nvPr/>
            </p:nvSpPr>
            <p:spPr bwMode="auto">
              <a:xfrm rot="9180000">
                <a:off x="1411" y="2086"/>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6" name="Line 18"/>
              <p:cNvSpPr>
                <a:spLocks noChangeShapeType="1"/>
              </p:cNvSpPr>
              <p:nvPr/>
            </p:nvSpPr>
            <p:spPr bwMode="auto">
              <a:xfrm flipH="1">
                <a:off x="1401" y="2039"/>
                <a:ext cx="82" cy="30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9" name="Group 19"/>
            <p:cNvGrpSpPr>
              <a:grpSpLocks/>
            </p:cNvGrpSpPr>
            <p:nvPr/>
          </p:nvGrpSpPr>
          <p:grpSpPr bwMode="auto">
            <a:xfrm>
              <a:off x="1414" y="2371"/>
              <a:ext cx="86" cy="316"/>
              <a:chOff x="1591" y="2371"/>
              <a:chExt cx="96" cy="316"/>
            </a:xfrm>
          </p:grpSpPr>
          <p:sp>
            <p:nvSpPr>
              <p:cNvPr id="213" name="Oval 20"/>
              <p:cNvSpPr>
                <a:spLocks noChangeArrowheads="1"/>
              </p:cNvSpPr>
              <p:nvPr/>
            </p:nvSpPr>
            <p:spPr bwMode="auto">
              <a:xfrm rot="8580000">
                <a:off x="1591" y="242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 name="Line 21"/>
              <p:cNvSpPr>
                <a:spLocks noChangeShapeType="1"/>
              </p:cNvSpPr>
              <p:nvPr/>
            </p:nvSpPr>
            <p:spPr bwMode="auto">
              <a:xfrm flipH="1">
                <a:off x="1619" y="2371"/>
                <a:ext cx="26"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0" name="Group 22"/>
            <p:cNvGrpSpPr>
              <a:grpSpLocks/>
            </p:cNvGrpSpPr>
            <p:nvPr/>
          </p:nvGrpSpPr>
          <p:grpSpPr bwMode="auto">
            <a:xfrm>
              <a:off x="1457" y="2050"/>
              <a:ext cx="108" cy="311"/>
              <a:chOff x="1639" y="2050"/>
              <a:chExt cx="122" cy="311"/>
            </a:xfrm>
          </p:grpSpPr>
          <p:sp>
            <p:nvSpPr>
              <p:cNvPr id="211" name="Oval 23"/>
              <p:cNvSpPr>
                <a:spLocks noChangeArrowheads="1"/>
              </p:cNvSpPr>
              <p:nvPr/>
            </p:nvSpPr>
            <p:spPr bwMode="auto">
              <a:xfrm rot="17940000">
                <a:off x="1665" y="221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2" name="Line 24"/>
              <p:cNvSpPr>
                <a:spLocks noChangeShapeType="1"/>
              </p:cNvSpPr>
              <p:nvPr/>
            </p:nvSpPr>
            <p:spPr bwMode="auto">
              <a:xfrm flipH="1" flipV="1">
                <a:off x="1639" y="2050"/>
                <a:ext cx="113" cy="31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1" name="Group 25"/>
            <p:cNvGrpSpPr>
              <a:grpSpLocks/>
            </p:cNvGrpSpPr>
            <p:nvPr/>
          </p:nvGrpSpPr>
          <p:grpSpPr bwMode="auto">
            <a:xfrm>
              <a:off x="1130" y="2266"/>
              <a:ext cx="101" cy="316"/>
              <a:chOff x="1271" y="2266"/>
              <a:chExt cx="114" cy="316"/>
            </a:xfrm>
          </p:grpSpPr>
          <p:sp>
            <p:nvSpPr>
              <p:cNvPr id="209" name="Oval 26"/>
              <p:cNvSpPr>
                <a:spLocks noChangeArrowheads="1"/>
              </p:cNvSpPr>
              <p:nvPr/>
            </p:nvSpPr>
            <p:spPr bwMode="auto">
              <a:xfrm rot="18060000">
                <a:off x="1289" y="243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 name="Line 27"/>
              <p:cNvSpPr>
                <a:spLocks noChangeShapeType="1"/>
              </p:cNvSpPr>
              <p:nvPr/>
            </p:nvSpPr>
            <p:spPr bwMode="auto">
              <a:xfrm flipH="1" flipV="1">
                <a:off x="1271" y="2266"/>
                <a:ext cx="100"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2" name="Group 28"/>
            <p:cNvGrpSpPr>
              <a:grpSpLocks/>
            </p:cNvGrpSpPr>
            <p:nvPr/>
          </p:nvGrpSpPr>
          <p:grpSpPr bwMode="auto">
            <a:xfrm>
              <a:off x="1522" y="2462"/>
              <a:ext cx="280" cy="96"/>
              <a:chOff x="1712" y="2462"/>
              <a:chExt cx="316" cy="96"/>
            </a:xfrm>
          </p:grpSpPr>
          <p:sp>
            <p:nvSpPr>
              <p:cNvPr id="207" name="Oval 29"/>
              <p:cNvSpPr>
                <a:spLocks noChangeArrowheads="1"/>
              </p:cNvSpPr>
              <p:nvPr/>
            </p:nvSpPr>
            <p:spPr bwMode="auto">
              <a:xfrm rot="3120000">
                <a:off x="1761" y="2462"/>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 name="Line 30"/>
              <p:cNvSpPr>
                <a:spLocks noChangeShapeType="1"/>
              </p:cNvSpPr>
              <p:nvPr/>
            </p:nvSpPr>
            <p:spPr bwMode="auto">
              <a:xfrm>
                <a:off x="1712" y="2514"/>
                <a:ext cx="316" cy="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3" name="Group 31"/>
            <p:cNvGrpSpPr>
              <a:grpSpLocks/>
            </p:cNvGrpSpPr>
            <p:nvPr/>
          </p:nvGrpSpPr>
          <p:grpSpPr bwMode="auto">
            <a:xfrm>
              <a:off x="1632" y="1925"/>
              <a:ext cx="248" cy="153"/>
              <a:chOff x="1836" y="1925"/>
              <a:chExt cx="279" cy="153"/>
            </a:xfrm>
          </p:grpSpPr>
          <p:sp>
            <p:nvSpPr>
              <p:cNvPr id="205" name="Oval 32"/>
              <p:cNvSpPr>
                <a:spLocks noChangeArrowheads="1"/>
              </p:cNvSpPr>
              <p:nvPr/>
            </p:nvSpPr>
            <p:spPr bwMode="auto">
              <a:xfrm rot="1260000">
                <a:off x="1873" y="1979"/>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6" name="Line 33"/>
              <p:cNvSpPr>
                <a:spLocks noChangeShapeType="1"/>
              </p:cNvSpPr>
              <p:nvPr/>
            </p:nvSpPr>
            <p:spPr bwMode="auto">
              <a:xfrm flipV="1">
                <a:off x="1836" y="1925"/>
                <a:ext cx="279" cy="15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4" name="Group 34"/>
            <p:cNvGrpSpPr>
              <a:grpSpLocks/>
            </p:cNvGrpSpPr>
            <p:nvPr/>
          </p:nvGrpSpPr>
          <p:grpSpPr bwMode="auto">
            <a:xfrm>
              <a:off x="1363" y="1748"/>
              <a:ext cx="280" cy="110"/>
              <a:chOff x="1533" y="1748"/>
              <a:chExt cx="316" cy="110"/>
            </a:xfrm>
          </p:grpSpPr>
          <p:sp>
            <p:nvSpPr>
              <p:cNvPr id="203" name="Oval 35"/>
              <p:cNvSpPr>
                <a:spLocks noChangeArrowheads="1"/>
              </p:cNvSpPr>
              <p:nvPr/>
            </p:nvSpPr>
            <p:spPr bwMode="auto">
              <a:xfrm rot="12600000">
                <a:off x="1702" y="1748"/>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 name="Line 36"/>
              <p:cNvSpPr>
                <a:spLocks noChangeShapeType="1"/>
              </p:cNvSpPr>
              <p:nvPr/>
            </p:nvSpPr>
            <p:spPr bwMode="auto">
              <a:xfrm flipH="1">
                <a:off x="1533" y="1768"/>
                <a:ext cx="316" cy="9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5" name="Group 37"/>
            <p:cNvGrpSpPr>
              <a:grpSpLocks/>
            </p:cNvGrpSpPr>
            <p:nvPr/>
          </p:nvGrpSpPr>
          <p:grpSpPr bwMode="auto">
            <a:xfrm>
              <a:off x="1575" y="2194"/>
              <a:ext cx="288" cy="99"/>
              <a:chOff x="1772" y="2194"/>
              <a:chExt cx="324" cy="99"/>
            </a:xfrm>
          </p:grpSpPr>
          <p:sp>
            <p:nvSpPr>
              <p:cNvPr id="201" name="Oval 38"/>
              <p:cNvSpPr>
                <a:spLocks noChangeArrowheads="1"/>
              </p:cNvSpPr>
              <p:nvPr/>
            </p:nvSpPr>
            <p:spPr bwMode="auto">
              <a:xfrm rot="14460000">
                <a:off x="1944" y="2197"/>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2" name="Line 39"/>
              <p:cNvSpPr>
                <a:spLocks noChangeShapeType="1"/>
              </p:cNvSpPr>
              <p:nvPr/>
            </p:nvSpPr>
            <p:spPr bwMode="auto">
              <a:xfrm flipH="1" flipV="1">
                <a:off x="1772" y="2194"/>
                <a:ext cx="324" cy="7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6" name="Group 40"/>
            <p:cNvGrpSpPr>
              <a:grpSpLocks/>
            </p:cNvGrpSpPr>
            <p:nvPr/>
          </p:nvGrpSpPr>
          <p:grpSpPr bwMode="auto">
            <a:xfrm>
              <a:off x="1286" y="2252"/>
              <a:ext cx="160" cy="267"/>
              <a:chOff x="1447" y="2252"/>
              <a:chExt cx="180" cy="267"/>
            </a:xfrm>
          </p:grpSpPr>
          <p:sp>
            <p:nvSpPr>
              <p:cNvPr id="199" name="Oval 41"/>
              <p:cNvSpPr>
                <a:spLocks noChangeArrowheads="1"/>
              </p:cNvSpPr>
              <p:nvPr/>
            </p:nvSpPr>
            <p:spPr bwMode="auto">
              <a:xfrm rot="21300000">
                <a:off x="1451" y="238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0" name="Line 42"/>
              <p:cNvSpPr>
                <a:spLocks noChangeShapeType="1"/>
              </p:cNvSpPr>
              <p:nvPr/>
            </p:nvSpPr>
            <p:spPr bwMode="auto">
              <a:xfrm flipV="1">
                <a:off x="1447" y="2252"/>
                <a:ext cx="180" cy="267"/>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7" name="Group 43"/>
            <p:cNvGrpSpPr>
              <a:grpSpLocks/>
            </p:cNvGrpSpPr>
            <p:nvPr/>
          </p:nvGrpSpPr>
          <p:grpSpPr bwMode="auto">
            <a:xfrm>
              <a:off x="1596" y="2386"/>
              <a:ext cx="288" cy="99"/>
              <a:chOff x="1796" y="2386"/>
              <a:chExt cx="324" cy="99"/>
            </a:xfrm>
          </p:grpSpPr>
          <p:sp>
            <p:nvSpPr>
              <p:cNvPr id="197" name="Oval 44"/>
              <p:cNvSpPr>
                <a:spLocks noChangeArrowheads="1"/>
              </p:cNvSpPr>
              <p:nvPr/>
            </p:nvSpPr>
            <p:spPr bwMode="auto">
              <a:xfrm rot="14460000">
                <a:off x="1968" y="2389"/>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8" name="Line 45"/>
              <p:cNvSpPr>
                <a:spLocks noChangeShapeType="1"/>
              </p:cNvSpPr>
              <p:nvPr/>
            </p:nvSpPr>
            <p:spPr bwMode="auto">
              <a:xfrm flipH="1" flipV="1">
                <a:off x="1796" y="2386"/>
                <a:ext cx="324" cy="7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8" name="Group 46"/>
            <p:cNvGrpSpPr>
              <a:grpSpLocks/>
            </p:cNvGrpSpPr>
            <p:nvPr/>
          </p:nvGrpSpPr>
          <p:grpSpPr bwMode="auto">
            <a:xfrm>
              <a:off x="1102" y="2639"/>
              <a:ext cx="290" cy="96"/>
              <a:chOff x="1239" y="2639"/>
              <a:chExt cx="327" cy="96"/>
            </a:xfrm>
          </p:grpSpPr>
          <p:sp>
            <p:nvSpPr>
              <p:cNvPr id="195" name="Oval 47"/>
              <p:cNvSpPr>
                <a:spLocks noChangeArrowheads="1"/>
              </p:cNvSpPr>
              <p:nvPr/>
            </p:nvSpPr>
            <p:spPr bwMode="auto">
              <a:xfrm rot="14280000">
                <a:off x="1414" y="2639"/>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6" name="Line 48"/>
              <p:cNvSpPr>
                <a:spLocks noChangeShapeType="1"/>
              </p:cNvSpPr>
              <p:nvPr/>
            </p:nvSpPr>
            <p:spPr bwMode="auto">
              <a:xfrm flipH="1" flipV="1">
                <a:off x="1239" y="2648"/>
                <a:ext cx="327" cy="5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9" name="Group 49"/>
            <p:cNvGrpSpPr>
              <a:grpSpLocks/>
            </p:cNvGrpSpPr>
            <p:nvPr/>
          </p:nvGrpSpPr>
          <p:grpSpPr bwMode="auto">
            <a:xfrm>
              <a:off x="1490" y="2642"/>
              <a:ext cx="280" cy="96"/>
              <a:chOff x="1676" y="2642"/>
              <a:chExt cx="316" cy="96"/>
            </a:xfrm>
          </p:grpSpPr>
          <p:sp>
            <p:nvSpPr>
              <p:cNvPr id="193" name="Oval 50"/>
              <p:cNvSpPr>
                <a:spLocks noChangeArrowheads="1"/>
              </p:cNvSpPr>
              <p:nvPr/>
            </p:nvSpPr>
            <p:spPr bwMode="auto">
              <a:xfrm rot="3120000">
                <a:off x="1725" y="2642"/>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 name="Line 51"/>
              <p:cNvSpPr>
                <a:spLocks noChangeShapeType="1"/>
              </p:cNvSpPr>
              <p:nvPr/>
            </p:nvSpPr>
            <p:spPr bwMode="auto">
              <a:xfrm>
                <a:off x="1676" y="2694"/>
                <a:ext cx="316" cy="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0" name="Group 52"/>
            <p:cNvGrpSpPr>
              <a:grpSpLocks/>
            </p:cNvGrpSpPr>
            <p:nvPr/>
          </p:nvGrpSpPr>
          <p:grpSpPr bwMode="auto">
            <a:xfrm>
              <a:off x="1262" y="1610"/>
              <a:ext cx="288" cy="99"/>
              <a:chOff x="1420" y="1610"/>
              <a:chExt cx="324" cy="99"/>
            </a:xfrm>
          </p:grpSpPr>
          <p:sp>
            <p:nvSpPr>
              <p:cNvPr id="191" name="Oval 53"/>
              <p:cNvSpPr>
                <a:spLocks noChangeArrowheads="1"/>
              </p:cNvSpPr>
              <p:nvPr/>
            </p:nvSpPr>
            <p:spPr bwMode="auto">
              <a:xfrm rot="14460000">
                <a:off x="1592" y="1613"/>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2" name="Line 54"/>
              <p:cNvSpPr>
                <a:spLocks noChangeShapeType="1"/>
              </p:cNvSpPr>
              <p:nvPr/>
            </p:nvSpPr>
            <p:spPr bwMode="auto">
              <a:xfrm flipH="1" flipV="1">
                <a:off x="1420" y="1610"/>
                <a:ext cx="324" cy="7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1" name="Group 55"/>
            <p:cNvGrpSpPr>
              <a:grpSpLocks/>
            </p:cNvGrpSpPr>
            <p:nvPr/>
          </p:nvGrpSpPr>
          <p:grpSpPr bwMode="auto">
            <a:xfrm>
              <a:off x="1176" y="1602"/>
              <a:ext cx="109" cy="311"/>
              <a:chOff x="1323" y="1602"/>
              <a:chExt cx="122" cy="311"/>
            </a:xfrm>
          </p:grpSpPr>
          <p:sp>
            <p:nvSpPr>
              <p:cNvPr id="189" name="Oval 56"/>
              <p:cNvSpPr>
                <a:spLocks noChangeArrowheads="1"/>
              </p:cNvSpPr>
              <p:nvPr/>
            </p:nvSpPr>
            <p:spPr bwMode="auto">
              <a:xfrm rot="17940000">
                <a:off x="1349" y="1767"/>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0" name="Line 57"/>
              <p:cNvSpPr>
                <a:spLocks noChangeShapeType="1"/>
              </p:cNvSpPr>
              <p:nvPr/>
            </p:nvSpPr>
            <p:spPr bwMode="auto">
              <a:xfrm flipH="1" flipV="1">
                <a:off x="1323" y="1602"/>
                <a:ext cx="113" cy="31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2" name="Group 58"/>
            <p:cNvGrpSpPr>
              <a:grpSpLocks/>
            </p:cNvGrpSpPr>
            <p:nvPr/>
          </p:nvGrpSpPr>
          <p:grpSpPr bwMode="auto">
            <a:xfrm>
              <a:off x="1059" y="1982"/>
              <a:ext cx="101" cy="316"/>
              <a:chOff x="1191" y="1982"/>
              <a:chExt cx="114" cy="316"/>
            </a:xfrm>
          </p:grpSpPr>
          <p:sp>
            <p:nvSpPr>
              <p:cNvPr id="187" name="Oval 59"/>
              <p:cNvSpPr>
                <a:spLocks noChangeArrowheads="1"/>
              </p:cNvSpPr>
              <p:nvPr/>
            </p:nvSpPr>
            <p:spPr bwMode="auto">
              <a:xfrm rot="18060000">
                <a:off x="1209" y="215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8" name="Line 60"/>
              <p:cNvSpPr>
                <a:spLocks noChangeShapeType="1"/>
              </p:cNvSpPr>
              <p:nvPr/>
            </p:nvSpPr>
            <p:spPr bwMode="auto">
              <a:xfrm flipH="1" flipV="1">
                <a:off x="1191" y="1982"/>
                <a:ext cx="100"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3" name="Group 61"/>
            <p:cNvGrpSpPr>
              <a:grpSpLocks/>
            </p:cNvGrpSpPr>
            <p:nvPr/>
          </p:nvGrpSpPr>
          <p:grpSpPr bwMode="auto">
            <a:xfrm>
              <a:off x="1419" y="2358"/>
              <a:ext cx="280" cy="96"/>
              <a:chOff x="1596" y="2358"/>
              <a:chExt cx="316" cy="96"/>
            </a:xfrm>
          </p:grpSpPr>
          <p:sp>
            <p:nvSpPr>
              <p:cNvPr id="185" name="Oval 62"/>
              <p:cNvSpPr>
                <a:spLocks noChangeArrowheads="1"/>
              </p:cNvSpPr>
              <p:nvPr/>
            </p:nvSpPr>
            <p:spPr bwMode="auto">
              <a:xfrm rot="3120000">
                <a:off x="1645" y="2358"/>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6" name="Line 63"/>
              <p:cNvSpPr>
                <a:spLocks noChangeShapeType="1"/>
              </p:cNvSpPr>
              <p:nvPr/>
            </p:nvSpPr>
            <p:spPr bwMode="auto">
              <a:xfrm>
                <a:off x="1596" y="2410"/>
                <a:ext cx="316" cy="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84" name="Oval 64"/>
            <p:cNvSpPr>
              <a:spLocks noChangeArrowheads="1"/>
            </p:cNvSpPr>
            <p:nvPr/>
          </p:nvSpPr>
          <p:spPr bwMode="auto">
            <a:xfrm>
              <a:off x="939" y="1545"/>
              <a:ext cx="1034" cy="264"/>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99" name="TextBox 298"/>
          <p:cNvSpPr txBox="1"/>
          <p:nvPr/>
        </p:nvSpPr>
        <p:spPr>
          <a:xfrm>
            <a:off x="4824665" y="4871594"/>
            <a:ext cx="3900835" cy="923330"/>
          </a:xfrm>
          <a:prstGeom prst="rect">
            <a:avLst/>
          </a:prstGeom>
          <a:noFill/>
        </p:spPr>
        <p:txBody>
          <a:bodyPr wrap="square" rtlCol="0">
            <a:spAutoFit/>
          </a:bodyPr>
          <a:lstStyle/>
          <a:p>
            <a:r>
              <a:rPr lang="en-US" dirty="0" smtClean="0"/>
              <a:t>Think of brain as bulk matter with anisotropic distribution of magnetic moments (from H20 atoms)</a:t>
            </a:r>
            <a:endParaRPr lang="en-US" dirty="0"/>
          </a:p>
        </p:txBody>
      </p:sp>
    </p:spTree>
    <p:extLst>
      <p:ext uri="{BB962C8B-B14F-4D97-AF65-F5344CB8AC3E}">
        <p14:creationId xmlns:p14="http://schemas.microsoft.com/office/powerpoint/2010/main" val="653354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grpSp>
        <p:nvGrpSpPr>
          <p:cNvPr id="11" name="Group 7"/>
          <p:cNvGrpSpPr>
            <a:grpSpLocks/>
          </p:cNvGrpSpPr>
          <p:nvPr/>
        </p:nvGrpSpPr>
        <p:grpSpPr bwMode="auto">
          <a:xfrm>
            <a:off x="973713" y="2496405"/>
            <a:ext cx="1046163" cy="2071687"/>
            <a:chOff x="640" y="1565"/>
            <a:chExt cx="659" cy="1305"/>
          </a:xfrm>
        </p:grpSpPr>
        <p:sp>
          <p:nvSpPr>
            <p:cNvPr id="12" name="Line 8"/>
            <p:cNvSpPr>
              <a:spLocks noChangeShapeType="1"/>
            </p:cNvSpPr>
            <p:nvPr/>
          </p:nvSpPr>
          <p:spPr bwMode="auto">
            <a:xfrm flipV="1">
              <a:off x="640" y="1565"/>
              <a:ext cx="637" cy="1305"/>
            </a:xfrm>
            <a:prstGeom prst="line">
              <a:avLst/>
            </a:prstGeom>
            <a:noFill/>
            <a:ln w="1270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 name="Group 9"/>
            <p:cNvGrpSpPr>
              <a:grpSpLocks/>
            </p:cNvGrpSpPr>
            <p:nvPr/>
          </p:nvGrpSpPr>
          <p:grpSpPr bwMode="auto">
            <a:xfrm>
              <a:off x="817" y="1930"/>
              <a:ext cx="482" cy="526"/>
              <a:chOff x="817" y="1930"/>
              <a:chExt cx="482" cy="526"/>
            </a:xfrm>
          </p:grpSpPr>
          <p:sp>
            <p:nvSpPr>
              <p:cNvPr id="14" name="Oval 10"/>
              <p:cNvSpPr>
                <a:spLocks noChangeArrowheads="1"/>
              </p:cNvSpPr>
              <p:nvPr/>
            </p:nvSpPr>
            <p:spPr bwMode="auto">
              <a:xfrm>
                <a:off x="817" y="2061"/>
                <a:ext cx="281" cy="316"/>
              </a:xfrm>
              <a:prstGeom prst="ellipse">
                <a:avLst/>
              </a:prstGeom>
              <a:solidFill>
                <a:schemeClr val="bg2"/>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Arc 11"/>
              <p:cNvSpPr>
                <a:spLocks/>
              </p:cNvSpPr>
              <p:nvPr/>
            </p:nvSpPr>
            <p:spPr bwMode="auto">
              <a:xfrm>
                <a:off x="872" y="2087"/>
                <a:ext cx="215" cy="194"/>
              </a:xfrm>
              <a:custGeom>
                <a:avLst/>
                <a:gdLst>
                  <a:gd name="G0" fmla="+- 89 0 0"/>
                  <a:gd name="G1" fmla="+- 21600 0 0"/>
                  <a:gd name="G2" fmla="+- 21600 0 0"/>
                  <a:gd name="T0" fmla="*/ 0 w 21688"/>
                  <a:gd name="T1" fmla="*/ 1 h 21600"/>
                  <a:gd name="T2" fmla="*/ 21688 w 21688"/>
                  <a:gd name="T3" fmla="*/ 21489 h 21600"/>
                  <a:gd name="T4" fmla="*/ 89 w 21688"/>
                  <a:gd name="T5" fmla="*/ 21600 h 21600"/>
                </a:gdLst>
                <a:ahLst/>
                <a:cxnLst>
                  <a:cxn ang="0">
                    <a:pos x="T0" y="T1"/>
                  </a:cxn>
                  <a:cxn ang="0">
                    <a:pos x="T2" y="T3"/>
                  </a:cxn>
                  <a:cxn ang="0">
                    <a:pos x="T4" y="T5"/>
                  </a:cxn>
                </a:cxnLst>
                <a:rect l="0" t="0" r="r" b="b"/>
                <a:pathLst>
                  <a:path w="21688" h="21600" fill="none" extrusionOk="0">
                    <a:moveTo>
                      <a:pt x="-1" y="0"/>
                    </a:moveTo>
                    <a:cubicBezTo>
                      <a:pt x="29" y="0"/>
                      <a:pt x="59" y="-1"/>
                      <a:pt x="89" y="-1"/>
                    </a:cubicBezTo>
                    <a:cubicBezTo>
                      <a:pt x="11975" y="-1"/>
                      <a:pt x="21627" y="9603"/>
                      <a:pt x="21688" y="21488"/>
                    </a:cubicBezTo>
                  </a:path>
                  <a:path w="21688" h="21600" stroke="0" extrusionOk="0">
                    <a:moveTo>
                      <a:pt x="-1" y="0"/>
                    </a:moveTo>
                    <a:cubicBezTo>
                      <a:pt x="29" y="0"/>
                      <a:pt x="59" y="-1"/>
                      <a:pt x="89" y="-1"/>
                    </a:cubicBezTo>
                    <a:cubicBezTo>
                      <a:pt x="11975" y="-1"/>
                      <a:pt x="21627" y="9603"/>
                      <a:pt x="21688" y="21488"/>
                    </a:cubicBezTo>
                    <a:lnTo>
                      <a:pt x="89" y="21600"/>
                    </a:lnTo>
                    <a:close/>
                  </a:path>
                </a:pathLst>
              </a:custGeom>
              <a:noFill/>
              <a:ln w="12700" cap="rnd">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Arc 12"/>
              <p:cNvSpPr>
                <a:spLocks/>
              </p:cNvSpPr>
              <p:nvPr/>
            </p:nvSpPr>
            <p:spPr bwMode="auto">
              <a:xfrm>
                <a:off x="822" y="2166"/>
                <a:ext cx="202" cy="199"/>
              </a:xfrm>
              <a:custGeom>
                <a:avLst/>
                <a:gdLst>
                  <a:gd name="G0" fmla="+- 95 0 0"/>
                  <a:gd name="G1" fmla="+- 21600 0 0"/>
                  <a:gd name="G2" fmla="+- 21600 0 0"/>
                  <a:gd name="T0" fmla="*/ 0 w 21694"/>
                  <a:gd name="T1" fmla="*/ 1 h 21600"/>
                  <a:gd name="T2" fmla="*/ 21694 w 21694"/>
                  <a:gd name="T3" fmla="*/ 21491 h 21600"/>
                  <a:gd name="T4" fmla="*/ 95 w 21694"/>
                  <a:gd name="T5" fmla="*/ 21600 h 21600"/>
                </a:gdLst>
                <a:ahLst/>
                <a:cxnLst>
                  <a:cxn ang="0">
                    <a:pos x="T0" y="T1"/>
                  </a:cxn>
                  <a:cxn ang="0">
                    <a:pos x="T2" y="T3"/>
                  </a:cxn>
                  <a:cxn ang="0">
                    <a:pos x="T4" y="T5"/>
                  </a:cxn>
                </a:cxnLst>
                <a:rect l="0" t="0" r="r" b="b"/>
                <a:pathLst>
                  <a:path w="21694" h="21600" fill="none" extrusionOk="0">
                    <a:moveTo>
                      <a:pt x="-1" y="0"/>
                    </a:moveTo>
                    <a:cubicBezTo>
                      <a:pt x="31" y="0"/>
                      <a:pt x="63" y="-1"/>
                      <a:pt x="95" y="-1"/>
                    </a:cubicBezTo>
                    <a:cubicBezTo>
                      <a:pt x="11981" y="-1"/>
                      <a:pt x="21634" y="9604"/>
                      <a:pt x="21694" y="21490"/>
                    </a:cubicBezTo>
                  </a:path>
                  <a:path w="21694" h="21600" stroke="0" extrusionOk="0">
                    <a:moveTo>
                      <a:pt x="-1" y="0"/>
                    </a:moveTo>
                    <a:cubicBezTo>
                      <a:pt x="31" y="0"/>
                      <a:pt x="63" y="-1"/>
                      <a:pt x="95" y="-1"/>
                    </a:cubicBezTo>
                    <a:cubicBezTo>
                      <a:pt x="11981" y="-1"/>
                      <a:pt x="21634" y="9604"/>
                      <a:pt x="21694" y="21490"/>
                    </a:cubicBezTo>
                    <a:lnTo>
                      <a:pt x="95" y="21600"/>
                    </a:lnTo>
                    <a:close/>
                  </a:path>
                </a:pathLst>
              </a:custGeom>
              <a:noFill/>
              <a:ln w="12700" cap="rnd">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Arc 13"/>
              <p:cNvSpPr>
                <a:spLocks/>
              </p:cNvSpPr>
              <p:nvPr/>
            </p:nvSpPr>
            <p:spPr bwMode="auto">
              <a:xfrm>
                <a:off x="821" y="2269"/>
                <a:ext cx="115"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8" name="Group 14"/>
              <p:cNvGrpSpPr>
                <a:grpSpLocks/>
              </p:cNvGrpSpPr>
              <p:nvPr/>
            </p:nvGrpSpPr>
            <p:grpSpPr bwMode="auto">
              <a:xfrm>
                <a:off x="912" y="2188"/>
                <a:ext cx="387" cy="116"/>
                <a:chOff x="1220" y="2188"/>
                <a:chExt cx="282" cy="148"/>
              </a:xfrm>
            </p:grpSpPr>
            <p:sp>
              <p:nvSpPr>
                <p:cNvPr id="20" name="Arc 15"/>
                <p:cNvSpPr>
                  <a:spLocks/>
                </p:cNvSpPr>
                <p:nvPr/>
              </p:nvSpPr>
              <p:spPr bwMode="auto">
                <a:xfrm>
                  <a:off x="1343" y="2188"/>
                  <a:ext cx="159" cy="61"/>
                </a:xfrm>
                <a:custGeom>
                  <a:avLst/>
                  <a:gdLst>
                    <a:gd name="G0" fmla="+- 136 0 0"/>
                    <a:gd name="G1" fmla="+- 21600 0 0"/>
                    <a:gd name="G2" fmla="+- 21600 0 0"/>
                    <a:gd name="T0" fmla="*/ 0 w 21736"/>
                    <a:gd name="T1" fmla="*/ 1 h 21600"/>
                    <a:gd name="T2" fmla="*/ 21736 w 21736"/>
                    <a:gd name="T3" fmla="*/ 21600 h 21600"/>
                    <a:gd name="T4" fmla="*/ 136 w 21736"/>
                    <a:gd name="T5" fmla="*/ 21600 h 21600"/>
                  </a:gdLst>
                  <a:ahLst/>
                  <a:cxnLst>
                    <a:cxn ang="0">
                      <a:pos x="T0" y="T1"/>
                    </a:cxn>
                    <a:cxn ang="0">
                      <a:pos x="T2" y="T3"/>
                    </a:cxn>
                    <a:cxn ang="0">
                      <a:pos x="T4" y="T5"/>
                    </a:cxn>
                  </a:cxnLst>
                  <a:rect l="0" t="0" r="r" b="b"/>
                  <a:pathLst>
                    <a:path w="21736" h="21600" fill="none" extrusionOk="0">
                      <a:moveTo>
                        <a:pt x="-1" y="0"/>
                      </a:moveTo>
                      <a:cubicBezTo>
                        <a:pt x="45" y="0"/>
                        <a:pt x="90" y="-1"/>
                        <a:pt x="136" y="-1"/>
                      </a:cubicBezTo>
                      <a:cubicBezTo>
                        <a:pt x="12065" y="-1"/>
                        <a:pt x="21736" y="9670"/>
                        <a:pt x="21736" y="21600"/>
                      </a:cubicBezTo>
                    </a:path>
                    <a:path w="21736" h="21600" stroke="0" extrusionOk="0">
                      <a:moveTo>
                        <a:pt x="-1" y="0"/>
                      </a:moveTo>
                      <a:cubicBezTo>
                        <a:pt x="45" y="0"/>
                        <a:pt x="90" y="-1"/>
                        <a:pt x="136" y="-1"/>
                      </a:cubicBezTo>
                      <a:cubicBezTo>
                        <a:pt x="12065" y="-1"/>
                        <a:pt x="21736" y="9670"/>
                        <a:pt x="21736" y="21600"/>
                      </a:cubicBezTo>
                      <a:lnTo>
                        <a:pt x="136" y="21600"/>
                      </a:lnTo>
                      <a:close/>
                    </a:path>
                  </a:pathLst>
                </a:custGeom>
                <a:noFill/>
                <a:ln w="38100" cap="rnd">
                  <a:solidFill>
                    <a:schemeClr val="hlink"/>
                  </a:solidFill>
                  <a:round/>
                  <a:headEnd type="triangle" w="med" len="me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Arc 16"/>
                <p:cNvSpPr>
                  <a:spLocks/>
                </p:cNvSpPr>
                <p:nvPr/>
              </p:nvSpPr>
              <p:spPr bwMode="auto">
                <a:xfrm>
                  <a:off x="1220" y="2249"/>
                  <a:ext cx="281" cy="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38100" cap="rnd">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9" name="Rectangle 17"/>
              <p:cNvSpPr>
                <a:spLocks noChangeArrowheads="1"/>
              </p:cNvSpPr>
              <p:nvPr/>
            </p:nvSpPr>
            <p:spPr bwMode="auto">
              <a:xfrm>
                <a:off x="818" y="1930"/>
                <a:ext cx="304" cy="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5100" dirty="0">
                    <a:solidFill>
                      <a:srgbClr val="000000"/>
                    </a:solidFill>
                    <a:latin typeface="Times New Roman" charset="0"/>
                  </a:rPr>
                  <a:t>+</a:t>
                </a:r>
              </a:p>
            </p:txBody>
          </p:sp>
        </p:grpSp>
      </p:grpSp>
      <p:grpSp>
        <p:nvGrpSpPr>
          <p:cNvPr id="28" name="Group 2"/>
          <p:cNvGrpSpPr>
            <a:grpSpLocks/>
          </p:cNvGrpSpPr>
          <p:nvPr/>
        </p:nvGrpSpPr>
        <p:grpSpPr bwMode="auto">
          <a:xfrm>
            <a:off x="2426568" y="2535298"/>
            <a:ext cx="1123950" cy="2268538"/>
            <a:chOff x="4428" y="1584"/>
            <a:chExt cx="708" cy="1429"/>
          </a:xfrm>
        </p:grpSpPr>
        <p:sp>
          <p:nvSpPr>
            <p:cNvPr id="29" name="Line 3"/>
            <p:cNvSpPr>
              <a:spLocks noChangeShapeType="1"/>
            </p:cNvSpPr>
            <p:nvPr/>
          </p:nvSpPr>
          <p:spPr bwMode="auto">
            <a:xfrm flipV="1">
              <a:off x="4428" y="1584"/>
              <a:ext cx="708" cy="1429"/>
            </a:xfrm>
            <a:prstGeom prst="line">
              <a:avLst/>
            </a:prstGeom>
            <a:noFill/>
            <a:ln w="1270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4"/>
            <p:cNvSpPr>
              <a:spLocks noChangeArrowheads="1"/>
            </p:cNvSpPr>
            <p:nvPr/>
          </p:nvSpPr>
          <p:spPr bwMode="auto">
            <a:xfrm rot="1589111">
              <a:off x="4556" y="1824"/>
              <a:ext cx="407" cy="1052"/>
            </a:xfrm>
            <a:prstGeom prst="rect">
              <a:avLst/>
            </a:prstGeom>
            <a:solidFill>
              <a:schemeClr val="bg2"/>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Rectangle 5"/>
            <p:cNvSpPr>
              <a:spLocks noChangeArrowheads="1"/>
            </p:cNvSpPr>
            <p:nvPr/>
          </p:nvSpPr>
          <p:spPr bwMode="auto">
            <a:xfrm>
              <a:off x="4854" y="1900"/>
              <a:ext cx="20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N</a:t>
              </a:r>
            </a:p>
          </p:txBody>
        </p:sp>
        <p:sp>
          <p:nvSpPr>
            <p:cNvPr id="32" name="Rectangle 6"/>
            <p:cNvSpPr>
              <a:spLocks noChangeArrowheads="1"/>
            </p:cNvSpPr>
            <p:nvPr/>
          </p:nvSpPr>
          <p:spPr bwMode="auto">
            <a:xfrm>
              <a:off x="4505" y="2469"/>
              <a:ext cx="197" cy="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S</a:t>
              </a:r>
            </a:p>
          </p:txBody>
        </p:sp>
      </p:grpSp>
      <p:sp>
        <p:nvSpPr>
          <p:cNvPr id="8" name="TextBox 7"/>
          <p:cNvSpPr txBox="1"/>
          <p:nvPr/>
        </p:nvSpPr>
        <p:spPr>
          <a:xfrm>
            <a:off x="635694" y="4908453"/>
            <a:ext cx="3447249" cy="923330"/>
          </a:xfrm>
          <a:prstGeom prst="rect">
            <a:avLst/>
          </a:prstGeom>
          <a:noFill/>
        </p:spPr>
        <p:txBody>
          <a:bodyPr wrap="square" rtlCol="0">
            <a:spAutoFit/>
          </a:bodyPr>
          <a:lstStyle/>
          <a:p>
            <a:r>
              <a:rPr lang="en-US" dirty="0" smtClean="0"/>
              <a:t>A moving charge creates a current, a current creates a magnetic field (and vice versa)</a:t>
            </a:r>
            <a:endParaRPr lang="en-US" dirty="0"/>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85" name="Group 145"/>
          <p:cNvGrpSpPr>
            <a:grpSpLocks/>
          </p:cNvGrpSpPr>
          <p:nvPr/>
        </p:nvGrpSpPr>
        <p:grpSpPr bwMode="auto">
          <a:xfrm>
            <a:off x="4824665" y="1721705"/>
            <a:ext cx="3716338" cy="3124200"/>
            <a:chOff x="3082" y="1161"/>
            <a:chExt cx="2341" cy="1968"/>
          </a:xfrm>
        </p:grpSpPr>
        <p:grpSp>
          <p:nvGrpSpPr>
            <p:cNvPr id="86" name="Group 143"/>
            <p:cNvGrpSpPr>
              <a:grpSpLocks/>
            </p:cNvGrpSpPr>
            <p:nvPr/>
          </p:nvGrpSpPr>
          <p:grpSpPr bwMode="auto">
            <a:xfrm>
              <a:off x="3082" y="1161"/>
              <a:ext cx="1742" cy="1968"/>
              <a:chOff x="3082" y="1161"/>
              <a:chExt cx="1742" cy="1968"/>
            </a:xfrm>
          </p:grpSpPr>
          <p:grpSp>
            <p:nvGrpSpPr>
              <p:cNvPr id="90" name="Group 67"/>
              <p:cNvGrpSpPr>
                <a:grpSpLocks/>
              </p:cNvGrpSpPr>
              <p:nvPr/>
            </p:nvGrpSpPr>
            <p:grpSpPr bwMode="auto">
              <a:xfrm>
                <a:off x="3711" y="1273"/>
                <a:ext cx="1113" cy="1648"/>
                <a:chOff x="3711" y="1273"/>
                <a:chExt cx="1113" cy="1648"/>
              </a:xfrm>
            </p:grpSpPr>
            <p:sp>
              <p:nvSpPr>
                <p:cNvPr id="96" name="Oval 68"/>
                <p:cNvSpPr>
                  <a:spLocks noChangeArrowheads="1"/>
                </p:cNvSpPr>
                <p:nvPr/>
              </p:nvSpPr>
              <p:spPr bwMode="auto">
                <a:xfrm>
                  <a:off x="3711" y="1273"/>
                  <a:ext cx="1113" cy="304"/>
                </a:xfrm>
                <a:prstGeom prst="ellipse">
                  <a:avLst/>
                </a:prstGeom>
                <a:noFill/>
                <a:ln w="508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Oval 69"/>
                <p:cNvSpPr>
                  <a:spLocks noChangeArrowheads="1"/>
                </p:cNvSpPr>
                <p:nvPr/>
              </p:nvSpPr>
              <p:spPr bwMode="auto">
                <a:xfrm>
                  <a:off x="3839" y="2697"/>
                  <a:ext cx="857" cy="224"/>
                </a:xfrm>
                <a:prstGeom prst="ellipse">
                  <a:avLst/>
                </a:prstGeom>
                <a:noFill/>
                <a:ln w="508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70"/>
                <p:cNvSpPr>
                  <a:spLocks noChangeShapeType="1"/>
                </p:cNvSpPr>
                <p:nvPr/>
              </p:nvSpPr>
              <p:spPr bwMode="auto">
                <a:xfrm flipH="1" flipV="1">
                  <a:off x="3715" y="1409"/>
                  <a:ext cx="128" cy="1408"/>
                </a:xfrm>
                <a:prstGeom prst="line">
                  <a:avLst/>
                </a:prstGeom>
                <a:noFill/>
                <a:ln w="508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Line 71"/>
                <p:cNvSpPr>
                  <a:spLocks noChangeShapeType="1"/>
                </p:cNvSpPr>
                <p:nvPr/>
              </p:nvSpPr>
              <p:spPr bwMode="auto">
                <a:xfrm flipV="1">
                  <a:off x="4710" y="1409"/>
                  <a:ext cx="100" cy="1408"/>
                </a:xfrm>
                <a:prstGeom prst="line">
                  <a:avLst/>
                </a:prstGeom>
                <a:noFill/>
                <a:ln w="508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0" name="Group 72"/>
                <p:cNvGrpSpPr>
                  <a:grpSpLocks/>
                </p:cNvGrpSpPr>
                <p:nvPr/>
              </p:nvGrpSpPr>
              <p:grpSpPr bwMode="auto">
                <a:xfrm>
                  <a:off x="4535" y="1710"/>
                  <a:ext cx="85" cy="333"/>
                  <a:chOff x="5075" y="1602"/>
                  <a:chExt cx="96" cy="333"/>
                </a:xfrm>
              </p:grpSpPr>
              <p:sp>
                <p:nvSpPr>
                  <p:cNvPr id="156" name="Oval 73"/>
                  <p:cNvSpPr>
                    <a:spLocks noChangeArrowheads="1"/>
                  </p:cNvSpPr>
                  <p:nvPr/>
                </p:nvSpPr>
                <p:spPr bwMode="auto">
                  <a:xfrm rot="19140000">
                    <a:off x="5075" y="178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7" name="Line 74"/>
                  <p:cNvSpPr>
                    <a:spLocks noChangeShapeType="1"/>
                  </p:cNvSpPr>
                  <p:nvPr/>
                </p:nvSpPr>
                <p:spPr bwMode="auto">
                  <a:xfrm flipV="1">
                    <a:off x="5125" y="1602"/>
                    <a:ext cx="2"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1" name="Group 75"/>
                <p:cNvGrpSpPr>
                  <a:grpSpLocks/>
                </p:cNvGrpSpPr>
                <p:nvPr/>
              </p:nvGrpSpPr>
              <p:grpSpPr bwMode="auto">
                <a:xfrm>
                  <a:off x="3829" y="1728"/>
                  <a:ext cx="86" cy="319"/>
                  <a:chOff x="3829" y="1728"/>
                  <a:chExt cx="86" cy="319"/>
                </a:xfrm>
              </p:grpSpPr>
              <p:sp>
                <p:nvSpPr>
                  <p:cNvPr id="154" name="Oval 76"/>
                  <p:cNvSpPr>
                    <a:spLocks noChangeArrowheads="1"/>
                  </p:cNvSpPr>
                  <p:nvPr/>
                </p:nvSpPr>
                <p:spPr bwMode="auto">
                  <a:xfrm rot="8280000">
                    <a:off x="3829" y="1850"/>
                    <a:ext cx="8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 name="Line 77"/>
                  <p:cNvSpPr>
                    <a:spLocks noChangeShapeType="1"/>
                  </p:cNvSpPr>
                  <p:nvPr/>
                </p:nvSpPr>
                <p:spPr bwMode="auto">
                  <a:xfrm>
                    <a:off x="3869" y="1728"/>
                    <a:ext cx="2" cy="319"/>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 name="Group 78"/>
                <p:cNvGrpSpPr>
                  <a:grpSpLocks/>
                </p:cNvGrpSpPr>
                <p:nvPr/>
              </p:nvGrpSpPr>
              <p:grpSpPr bwMode="auto">
                <a:xfrm>
                  <a:off x="4185" y="1964"/>
                  <a:ext cx="85" cy="332"/>
                  <a:chOff x="4681" y="1856"/>
                  <a:chExt cx="96" cy="332"/>
                </a:xfrm>
              </p:grpSpPr>
              <p:sp>
                <p:nvSpPr>
                  <p:cNvPr id="152" name="Oval 79"/>
                  <p:cNvSpPr>
                    <a:spLocks noChangeArrowheads="1"/>
                  </p:cNvSpPr>
                  <p:nvPr/>
                </p:nvSpPr>
                <p:spPr bwMode="auto">
                  <a:xfrm rot="19200000">
                    <a:off x="4681" y="203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 name="Line 80"/>
                  <p:cNvSpPr>
                    <a:spLocks noChangeShapeType="1"/>
                  </p:cNvSpPr>
                  <p:nvPr/>
                </p:nvSpPr>
                <p:spPr bwMode="auto">
                  <a:xfrm flipV="1">
                    <a:off x="4730" y="1856"/>
                    <a:ext cx="7" cy="332"/>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3" name="Group 81"/>
                <p:cNvGrpSpPr>
                  <a:grpSpLocks/>
                </p:cNvGrpSpPr>
                <p:nvPr/>
              </p:nvGrpSpPr>
              <p:grpSpPr bwMode="auto">
                <a:xfrm>
                  <a:off x="3865" y="2064"/>
                  <a:ext cx="85" cy="316"/>
                  <a:chOff x="3865" y="2064"/>
                  <a:chExt cx="85" cy="316"/>
                </a:xfrm>
              </p:grpSpPr>
              <p:sp>
                <p:nvSpPr>
                  <p:cNvPr id="150" name="Oval 82"/>
                  <p:cNvSpPr>
                    <a:spLocks noChangeArrowheads="1"/>
                  </p:cNvSpPr>
                  <p:nvPr/>
                </p:nvSpPr>
                <p:spPr bwMode="auto">
                  <a:xfrm rot="8340000">
                    <a:off x="3865" y="2198"/>
                    <a:ext cx="85"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1" name="Line 83"/>
                  <p:cNvSpPr>
                    <a:spLocks noChangeShapeType="1"/>
                  </p:cNvSpPr>
                  <p:nvPr/>
                </p:nvSpPr>
                <p:spPr bwMode="auto">
                  <a:xfrm flipH="1">
                    <a:off x="3905" y="2064"/>
                    <a:ext cx="1" cy="316"/>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4" name="Group 84"/>
                <p:cNvGrpSpPr>
                  <a:grpSpLocks/>
                </p:cNvGrpSpPr>
                <p:nvPr/>
              </p:nvGrpSpPr>
              <p:grpSpPr bwMode="auto">
                <a:xfrm>
                  <a:off x="4253" y="2500"/>
                  <a:ext cx="86" cy="317"/>
                  <a:chOff x="4758" y="2392"/>
                  <a:chExt cx="96" cy="317"/>
                </a:xfrm>
              </p:grpSpPr>
              <p:sp>
                <p:nvSpPr>
                  <p:cNvPr id="148" name="Oval 85"/>
                  <p:cNvSpPr>
                    <a:spLocks noChangeArrowheads="1"/>
                  </p:cNvSpPr>
                  <p:nvPr/>
                </p:nvSpPr>
                <p:spPr bwMode="auto">
                  <a:xfrm rot="8280000">
                    <a:off x="4758" y="244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9" name="Line 86"/>
                  <p:cNvSpPr>
                    <a:spLocks noChangeShapeType="1"/>
                  </p:cNvSpPr>
                  <p:nvPr/>
                </p:nvSpPr>
                <p:spPr bwMode="auto">
                  <a:xfrm>
                    <a:off x="4803" y="2392"/>
                    <a:ext cx="2" cy="317"/>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5" name="Group 87"/>
                <p:cNvGrpSpPr>
                  <a:grpSpLocks/>
                </p:cNvGrpSpPr>
                <p:nvPr/>
              </p:nvGrpSpPr>
              <p:grpSpPr bwMode="auto">
                <a:xfrm>
                  <a:off x="4298" y="2113"/>
                  <a:ext cx="85" cy="316"/>
                  <a:chOff x="4808" y="2005"/>
                  <a:chExt cx="96" cy="316"/>
                </a:xfrm>
              </p:grpSpPr>
              <p:sp>
                <p:nvSpPr>
                  <p:cNvPr id="146" name="Oval 88"/>
                  <p:cNvSpPr>
                    <a:spLocks noChangeArrowheads="1"/>
                  </p:cNvSpPr>
                  <p:nvPr/>
                </p:nvSpPr>
                <p:spPr bwMode="auto">
                  <a:xfrm rot="8340000">
                    <a:off x="4808" y="205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 name="Line 89"/>
                  <p:cNvSpPr>
                    <a:spLocks noChangeShapeType="1"/>
                  </p:cNvSpPr>
                  <p:nvPr/>
                </p:nvSpPr>
                <p:spPr bwMode="auto">
                  <a:xfrm>
                    <a:off x="4852" y="2005"/>
                    <a:ext cx="0"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6" name="Group 90"/>
                <p:cNvGrpSpPr>
                  <a:grpSpLocks/>
                </p:cNvGrpSpPr>
                <p:nvPr/>
              </p:nvGrpSpPr>
              <p:grpSpPr bwMode="auto">
                <a:xfrm>
                  <a:off x="3909" y="2440"/>
                  <a:ext cx="86" cy="331"/>
                  <a:chOff x="4371" y="2332"/>
                  <a:chExt cx="96" cy="331"/>
                </a:xfrm>
              </p:grpSpPr>
              <p:sp>
                <p:nvSpPr>
                  <p:cNvPr id="144" name="Oval 91"/>
                  <p:cNvSpPr>
                    <a:spLocks noChangeArrowheads="1"/>
                  </p:cNvSpPr>
                  <p:nvPr/>
                </p:nvSpPr>
                <p:spPr bwMode="auto">
                  <a:xfrm rot="19140000">
                    <a:off x="4371" y="251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5" name="Line 92"/>
                  <p:cNvSpPr>
                    <a:spLocks noChangeShapeType="1"/>
                  </p:cNvSpPr>
                  <p:nvPr/>
                </p:nvSpPr>
                <p:spPr bwMode="auto">
                  <a:xfrm flipV="1">
                    <a:off x="4420" y="2332"/>
                    <a:ext cx="3" cy="33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7" name="Group 93"/>
                <p:cNvGrpSpPr>
                  <a:grpSpLocks/>
                </p:cNvGrpSpPr>
                <p:nvPr/>
              </p:nvGrpSpPr>
              <p:grpSpPr bwMode="auto">
                <a:xfrm>
                  <a:off x="4544" y="2473"/>
                  <a:ext cx="85" cy="315"/>
                  <a:chOff x="5085" y="2365"/>
                  <a:chExt cx="96" cy="315"/>
                </a:xfrm>
              </p:grpSpPr>
              <p:sp>
                <p:nvSpPr>
                  <p:cNvPr id="142" name="Oval 94"/>
                  <p:cNvSpPr>
                    <a:spLocks noChangeArrowheads="1"/>
                  </p:cNvSpPr>
                  <p:nvPr/>
                </p:nvSpPr>
                <p:spPr bwMode="auto">
                  <a:xfrm rot="8220000">
                    <a:off x="5085" y="2413"/>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 name="Line 95"/>
                  <p:cNvSpPr>
                    <a:spLocks noChangeShapeType="1"/>
                  </p:cNvSpPr>
                  <p:nvPr/>
                </p:nvSpPr>
                <p:spPr bwMode="auto">
                  <a:xfrm>
                    <a:off x="5128" y="2365"/>
                    <a:ext cx="8" cy="315"/>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8" name="Group 96"/>
                <p:cNvGrpSpPr>
                  <a:grpSpLocks/>
                </p:cNvGrpSpPr>
                <p:nvPr/>
              </p:nvGrpSpPr>
              <p:grpSpPr bwMode="auto">
                <a:xfrm>
                  <a:off x="4422" y="1878"/>
                  <a:ext cx="86" cy="317"/>
                  <a:chOff x="4948" y="1770"/>
                  <a:chExt cx="96" cy="317"/>
                </a:xfrm>
              </p:grpSpPr>
              <p:sp>
                <p:nvSpPr>
                  <p:cNvPr id="140" name="Oval 97"/>
                  <p:cNvSpPr>
                    <a:spLocks noChangeArrowheads="1"/>
                  </p:cNvSpPr>
                  <p:nvPr/>
                </p:nvSpPr>
                <p:spPr bwMode="auto">
                  <a:xfrm rot="8280000">
                    <a:off x="4948" y="182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1" name="Line 98"/>
                  <p:cNvSpPr>
                    <a:spLocks noChangeShapeType="1"/>
                  </p:cNvSpPr>
                  <p:nvPr/>
                </p:nvSpPr>
                <p:spPr bwMode="auto">
                  <a:xfrm>
                    <a:off x="4992" y="1770"/>
                    <a:ext cx="3" cy="317"/>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9" name="Group 99"/>
                <p:cNvGrpSpPr>
                  <a:grpSpLocks/>
                </p:cNvGrpSpPr>
                <p:nvPr/>
              </p:nvGrpSpPr>
              <p:grpSpPr bwMode="auto">
                <a:xfrm>
                  <a:off x="4263" y="1744"/>
                  <a:ext cx="85" cy="333"/>
                  <a:chOff x="4769" y="1636"/>
                  <a:chExt cx="96" cy="333"/>
                </a:xfrm>
              </p:grpSpPr>
              <p:sp>
                <p:nvSpPr>
                  <p:cNvPr id="138" name="Oval 100"/>
                  <p:cNvSpPr>
                    <a:spLocks noChangeArrowheads="1"/>
                  </p:cNvSpPr>
                  <p:nvPr/>
                </p:nvSpPr>
                <p:spPr bwMode="auto">
                  <a:xfrm rot="19140000">
                    <a:off x="4769" y="1816"/>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 name="Line 101"/>
                  <p:cNvSpPr>
                    <a:spLocks noChangeShapeType="1"/>
                  </p:cNvSpPr>
                  <p:nvPr/>
                </p:nvSpPr>
                <p:spPr bwMode="auto">
                  <a:xfrm flipV="1">
                    <a:off x="4819" y="1636"/>
                    <a:ext cx="1"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0" name="Group 102"/>
                <p:cNvGrpSpPr>
                  <a:grpSpLocks/>
                </p:cNvGrpSpPr>
                <p:nvPr/>
              </p:nvGrpSpPr>
              <p:grpSpPr bwMode="auto">
                <a:xfrm>
                  <a:off x="4580" y="2037"/>
                  <a:ext cx="86" cy="315"/>
                  <a:chOff x="4580" y="2037"/>
                  <a:chExt cx="86" cy="315"/>
                </a:xfrm>
              </p:grpSpPr>
              <p:sp>
                <p:nvSpPr>
                  <p:cNvPr id="136" name="Oval 103"/>
                  <p:cNvSpPr>
                    <a:spLocks noChangeArrowheads="1"/>
                  </p:cNvSpPr>
                  <p:nvPr/>
                </p:nvSpPr>
                <p:spPr bwMode="auto">
                  <a:xfrm rot="8340000">
                    <a:off x="4580" y="2184"/>
                    <a:ext cx="8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 name="Line 104"/>
                  <p:cNvSpPr>
                    <a:spLocks noChangeShapeType="1"/>
                  </p:cNvSpPr>
                  <p:nvPr/>
                </p:nvSpPr>
                <p:spPr bwMode="auto">
                  <a:xfrm flipH="1">
                    <a:off x="4619" y="2037"/>
                    <a:ext cx="1" cy="315"/>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1" name="Group 105"/>
                <p:cNvGrpSpPr>
                  <a:grpSpLocks/>
                </p:cNvGrpSpPr>
                <p:nvPr/>
              </p:nvGrpSpPr>
              <p:grpSpPr bwMode="auto">
                <a:xfrm>
                  <a:off x="4147" y="2323"/>
                  <a:ext cx="85" cy="332"/>
                  <a:chOff x="4638" y="2215"/>
                  <a:chExt cx="96" cy="332"/>
                </a:xfrm>
              </p:grpSpPr>
              <p:sp>
                <p:nvSpPr>
                  <p:cNvPr id="134" name="Oval 106"/>
                  <p:cNvSpPr>
                    <a:spLocks noChangeArrowheads="1"/>
                  </p:cNvSpPr>
                  <p:nvPr/>
                </p:nvSpPr>
                <p:spPr bwMode="auto">
                  <a:xfrm rot="19140000">
                    <a:off x="4638" y="239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 name="Line 107"/>
                  <p:cNvSpPr>
                    <a:spLocks noChangeShapeType="1"/>
                  </p:cNvSpPr>
                  <p:nvPr/>
                </p:nvSpPr>
                <p:spPr bwMode="auto">
                  <a:xfrm flipV="1">
                    <a:off x="4689" y="2215"/>
                    <a:ext cx="1" cy="332"/>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2" name="Group 108"/>
                <p:cNvGrpSpPr>
                  <a:grpSpLocks/>
                </p:cNvGrpSpPr>
                <p:nvPr/>
              </p:nvGrpSpPr>
              <p:grpSpPr bwMode="auto">
                <a:xfrm>
                  <a:off x="4484" y="2140"/>
                  <a:ext cx="86" cy="331"/>
                  <a:chOff x="5018" y="2032"/>
                  <a:chExt cx="96" cy="331"/>
                </a:xfrm>
              </p:grpSpPr>
              <p:sp>
                <p:nvSpPr>
                  <p:cNvPr id="132" name="Oval 109"/>
                  <p:cNvSpPr>
                    <a:spLocks noChangeArrowheads="1"/>
                  </p:cNvSpPr>
                  <p:nvPr/>
                </p:nvSpPr>
                <p:spPr bwMode="auto">
                  <a:xfrm rot="19140000">
                    <a:off x="5018" y="221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 name="Line 110"/>
                  <p:cNvSpPr>
                    <a:spLocks noChangeShapeType="1"/>
                  </p:cNvSpPr>
                  <p:nvPr/>
                </p:nvSpPr>
                <p:spPr bwMode="auto">
                  <a:xfrm flipV="1">
                    <a:off x="5069" y="2032"/>
                    <a:ext cx="1" cy="33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3" name="Group 111"/>
                <p:cNvGrpSpPr>
                  <a:grpSpLocks/>
                </p:cNvGrpSpPr>
                <p:nvPr/>
              </p:nvGrpSpPr>
              <p:grpSpPr bwMode="auto">
                <a:xfrm>
                  <a:off x="4044" y="2524"/>
                  <a:ext cx="86" cy="331"/>
                  <a:chOff x="4523" y="2416"/>
                  <a:chExt cx="96" cy="331"/>
                </a:xfrm>
              </p:grpSpPr>
              <p:sp>
                <p:nvSpPr>
                  <p:cNvPr id="130" name="Oval 112"/>
                  <p:cNvSpPr>
                    <a:spLocks noChangeArrowheads="1"/>
                  </p:cNvSpPr>
                  <p:nvPr/>
                </p:nvSpPr>
                <p:spPr bwMode="auto">
                  <a:xfrm rot="19140000">
                    <a:off x="4523" y="259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 name="Line 113"/>
                  <p:cNvSpPr>
                    <a:spLocks noChangeShapeType="1"/>
                  </p:cNvSpPr>
                  <p:nvPr/>
                </p:nvSpPr>
                <p:spPr bwMode="auto">
                  <a:xfrm flipV="1">
                    <a:off x="4573" y="2416"/>
                    <a:ext cx="3" cy="33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4" name="Group 114"/>
                <p:cNvGrpSpPr>
                  <a:grpSpLocks/>
                </p:cNvGrpSpPr>
                <p:nvPr/>
              </p:nvGrpSpPr>
              <p:grpSpPr bwMode="auto">
                <a:xfrm>
                  <a:off x="4412" y="2539"/>
                  <a:ext cx="85" cy="333"/>
                  <a:chOff x="4936" y="2431"/>
                  <a:chExt cx="96" cy="333"/>
                </a:xfrm>
              </p:grpSpPr>
              <p:sp>
                <p:nvSpPr>
                  <p:cNvPr id="128" name="Oval 115"/>
                  <p:cNvSpPr>
                    <a:spLocks noChangeArrowheads="1"/>
                  </p:cNvSpPr>
                  <p:nvPr/>
                </p:nvSpPr>
                <p:spPr bwMode="auto">
                  <a:xfrm rot="19200000">
                    <a:off x="4936" y="261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 name="Line 116"/>
                  <p:cNvSpPr>
                    <a:spLocks noChangeShapeType="1"/>
                  </p:cNvSpPr>
                  <p:nvPr/>
                </p:nvSpPr>
                <p:spPr bwMode="auto">
                  <a:xfrm flipV="1">
                    <a:off x="4984" y="2431"/>
                    <a:ext cx="8"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5" name="Group 114"/>
                <p:cNvGrpSpPr>
                  <a:grpSpLocks/>
                </p:cNvGrpSpPr>
                <p:nvPr/>
              </p:nvGrpSpPr>
              <p:grpSpPr bwMode="auto">
                <a:xfrm>
                  <a:off x="4109" y="1712"/>
                  <a:ext cx="86" cy="316"/>
                  <a:chOff x="4596" y="1604"/>
                  <a:chExt cx="96" cy="316"/>
                </a:xfrm>
              </p:grpSpPr>
              <p:sp>
                <p:nvSpPr>
                  <p:cNvPr id="126" name="Oval 118"/>
                  <p:cNvSpPr>
                    <a:spLocks noChangeArrowheads="1"/>
                  </p:cNvSpPr>
                  <p:nvPr/>
                </p:nvSpPr>
                <p:spPr bwMode="auto">
                  <a:xfrm rot="8340000">
                    <a:off x="4596" y="165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Line 119"/>
                  <p:cNvSpPr>
                    <a:spLocks noChangeShapeType="1"/>
                  </p:cNvSpPr>
                  <p:nvPr/>
                </p:nvSpPr>
                <p:spPr bwMode="auto">
                  <a:xfrm flipH="1">
                    <a:off x="4640" y="1604"/>
                    <a:ext cx="1"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6" name="Group 120"/>
                <p:cNvGrpSpPr>
                  <a:grpSpLocks/>
                </p:cNvGrpSpPr>
                <p:nvPr/>
              </p:nvGrpSpPr>
              <p:grpSpPr bwMode="auto">
                <a:xfrm>
                  <a:off x="3992" y="1697"/>
                  <a:ext cx="85" cy="332"/>
                  <a:chOff x="4464" y="1589"/>
                  <a:chExt cx="96" cy="332"/>
                </a:xfrm>
              </p:grpSpPr>
              <p:sp>
                <p:nvSpPr>
                  <p:cNvPr id="124" name="Oval 121"/>
                  <p:cNvSpPr>
                    <a:spLocks noChangeArrowheads="1"/>
                  </p:cNvSpPr>
                  <p:nvPr/>
                </p:nvSpPr>
                <p:spPr bwMode="auto">
                  <a:xfrm rot="19140000">
                    <a:off x="4464" y="1768"/>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Line 122"/>
                  <p:cNvSpPr>
                    <a:spLocks noChangeShapeType="1"/>
                  </p:cNvSpPr>
                  <p:nvPr/>
                </p:nvSpPr>
                <p:spPr bwMode="auto">
                  <a:xfrm flipV="1">
                    <a:off x="4516" y="1589"/>
                    <a:ext cx="0" cy="332"/>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7" name="Group 123"/>
                <p:cNvGrpSpPr>
                  <a:grpSpLocks/>
                </p:cNvGrpSpPr>
                <p:nvPr/>
              </p:nvGrpSpPr>
              <p:grpSpPr bwMode="auto">
                <a:xfrm>
                  <a:off x="4015" y="2112"/>
                  <a:ext cx="85" cy="330"/>
                  <a:chOff x="4490" y="2004"/>
                  <a:chExt cx="96" cy="330"/>
                </a:xfrm>
              </p:grpSpPr>
              <p:sp>
                <p:nvSpPr>
                  <p:cNvPr id="122" name="Oval 121"/>
                  <p:cNvSpPr>
                    <a:spLocks noChangeArrowheads="1"/>
                  </p:cNvSpPr>
                  <p:nvPr/>
                </p:nvSpPr>
                <p:spPr bwMode="auto">
                  <a:xfrm rot="18960000">
                    <a:off x="4490" y="218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Line 125"/>
                  <p:cNvSpPr>
                    <a:spLocks noChangeShapeType="1"/>
                  </p:cNvSpPr>
                  <p:nvPr/>
                </p:nvSpPr>
                <p:spPr bwMode="auto">
                  <a:xfrm flipH="1" flipV="1">
                    <a:off x="4530" y="2004"/>
                    <a:ext cx="16" cy="33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8" name="Group 126"/>
                <p:cNvGrpSpPr>
                  <a:grpSpLocks/>
                </p:cNvGrpSpPr>
                <p:nvPr/>
              </p:nvGrpSpPr>
              <p:grpSpPr bwMode="auto">
                <a:xfrm>
                  <a:off x="4360" y="2243"/>
                  <a:ext cx="85" cy="333"/>
                  <a:chOff x="4878" y="2135"/>
                  <a:chExt cx="96" cy="333"/>
                </a:xfrm>
              </p:grpSpPr>
              <p:sp>
                <p:nvSpPr>
                  <p:cNvPr id="120" name="Oval 127"/>
                  <p:cNvSpPr>
                    <a:spLocks noChangeArrowheads="1"/>
                  </p:cNvSpPr>
                  <p:nvPr/>
                </p:nvSpPr>
                <p:spPr bwMode="auto">
                  <a:xfrm rot="19080000">
                    <a:off x="4878" y="231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Line 128"/>
                  <p:cNvSpPr>
                    <a:spLocks noChangeShapeType="1"/>
                  </p:cNvSpPr>
                  <p:nvPr/>
                </p:nvSpPr>
                <p:spPr bwMode="auto">
                  <a:xfrm flipH="1" flipV="1">
                    <a:off x="4926" y="2135"/>
                    <a:ext cx="4"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19" name="Oval 129"/>
                <p:cNvSpPr>
                  <a:spLocks noChangeArrowheads="1"/>
                </p:cNvSpPr>
                <p:nvPr/>
              </p:nvSpPr>
              <p:spPr bwMode="auto">
                <a:xfrm>
                  <a:off x="3750" y="1653"/>
                  <a:ext cx="1035" cy="264"/>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91" name="Group 130"/>
              <p:cNvGrpSpPr>
                <a:grpSpLocks/>
              </p:cNvGrpSpPr>
              <p:nvPr/>
            </p:nvGrpSpPr>
            <p:grpSpPr bwMode="auto">
              <a:xfrm>
                <a:off x="3082" y="1161"/>
                <a:ext cx="476" cy="1968"/>
                <a:chOff x="3058" y="1053"/>
                <a:chExt cx="476" cy="1968"/>
              </a:xfrm>
            </p:grpSpPr>
            <p:sp>
              <p:nvSpPr>
                <p:cNvPr id="92" name="Line 131"/>
                <p:cNvSpPr>
                  <a:spLocks noChangeShapeType="1"/>
                </p:cNvSpPr>
                <p:nvPr/>
              </p:nvSpPr>
              <p:spPr bwMode="auto">
                <a:xfrm flipV="1">
                  <a:off x="3534" y="1053"/>
                  <a:ext cx="0" cy="1968"/>
                </a:xfrm>
                <a:prstGeom prst="line">
                  <a:avLst/>
                </a:prstGeom>
                <a:noFill/>
                <a:ln w="1016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3" name="Group 132"/>
                <p:cNvGrpSpPr>
                  <a:grpSpLocks/>
                </p:cNvGrpSpPr>
                <p:nvPr/>
              </p:nvGrpSpPr>
              <p:grpSpPr bwMode="auto">
                <a:xfrm>
                  <a:off x="3058" y="1665"/>
                  <a:ext cx="426" cy="444"/>
                  <a:chOff x="3438" y="1665"/>
                  <a:chExt cx="478" cy="444"/>
                </a:xfrm>
              </p:grpSpPr>
              <p:sp>
                <p:nvSpPr>
                  <p:cNvPr id="94" name="Rectangle 133"/>
                  <p:cNvSpPr>
                    <a:spLocks noChangeArrowheads="1"/>
                  </p:cNvSpPr>
                  <p:nvPr/>
                </p:nvSpPr>
                <p:spPr bwMode="auto">
                  <a:xfrm>
                    <a:off x="3438" y="1665"/>
                    <a:ext cx="378" cy="444"/>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4000" dirty="0">
                        <a:solidFill>
                          <a:srgbClr val="800000"/>
                        </a:solidFill>
                        <a:latin typeface="Verdana" charset="0"/>
                      </a:rPr>
                      <a:t>B</a:t>
                    </a:r>
                  </a:p>
                </p:txBody>
              </p:sp>
              <p:sp>
                <p:nvSpPr>
                  <p:cNvPr id="95" name="Rectangle 134"/>
                  <p:cNvSpPr>
                    <a:spLocks noChangeArrowheads="1"/>
                  </p:cNvSpPr>
                  <p:nvPr/>
                </p:nvSpPr>
                <p:spPr bwMode="auto">
                  <a:xfrm>
                    <a:off x="3655" y="1812"/>
                    <a:ext cx="261" cy="289"/>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400" dirty="0">
                        <a:solidFill>
                          <a:srgbClr val="800000"/>
                        </a:solidFill>
                        <a:latin typeface="Verdana" charset="0"/>
                      </a:rPr>
                      <a:t>o</a:t>
                    </a:r>
                  </a:p>
                </p:txBody>
              </p:sp>
            </p:grpSp>
          </p:grpSp>
        </p:grpSp>
        <p:grpSp>
          <p:nvGrpSpPr>
            <p:cNvPr id="87" name="Group 139"/>
            <p:cNvGrpSpPr>
              <a:grpSpLocks/>
            </p:cNvGrpSpPr>
            <p:nvPr/>
          </p:nvGrpSpPr>
          <p:grpSpPr bwMode="auto">
            <a:xfrm>
              <a:off x="5028" y="1536"/>
              <a:ext cx="395" cy="1200"/>
              <a:chOff x="5028" y="1536"/>
              <a:chExt cx="395" cy="1200"/>
            </a:xfrm>
          </p:grpSpPr>
          <p:sp>
            <p:nvSpPr>
              <p:cNvPr id="88" name="Line 140"/>
              <p:cNvSpPr>
                <a:spLocks noChangeShapeType="1"/>
              </p:cNvSpPr>
              <p:nvPr/>
            </p:nvSpPr>
            <p:spPr bwMode="auto">
              <a:xfrm flipV="1">
                <a:off x="5411" y="1536"/>
                <a:ext cx="0" cy="120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141"/>
              <p:cNvSpPr>
                <a:spLocks noChangeArrowheads="1"/>
              </p:cNvSpPr>
              <p:nvPr/>
            </p:nvSpPr>
            <p:spPr bwMode="auto">
              <a:xfrm>
                <a:off x="5028" y="1931"/>
                <a:ext cx="395" cy="325"/>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800" dirty="0">
                    <a:solidFill>
                      <a:srgbClr val="800000"/>
                    </a:solidFill>
                    <a:latin typeface="Verdana" charset="0"/>
                  </a:rPr>
                  <a:t>M</a:t>
                </a:r>
                <a:r>
                  <a:rPr lang="en-US" sz="2800" baseline="-25000" dirty="0">
                    <a:solidFill>
                      <a:srgbClr val="800000"/>
                    </a:solidFill>
                    <a:latin typeface="Verdana" charset="0"/>
                  </a:rPr>
                  <a:t>o</a:t>
                </a:r>
              </a:p>
            </p:txBody>
          </p:sp>
        </p:grpSp>
      </p:grpSp>
      <p:sp>
        <p:nvSpPr>
          <p:cNvPr id="158" name="TextBox 157"/>
          <p:cNvSpPr txBox="1"/>
          <p:nvPr/>
        </p:nvSpPr>
        <p:spPr>
          <a:xfrm>
            <a:off x="4976164" y="5004483"/>
            <a:ext cx="3900835" cy="954107"/>
          </a:xfrm>
          <a:prstGeom prst="rect">
            <a:avLst/>
          </a:prstGeom>
          <a:noFill/>
        </p:spPr>
        <p:txBody>
          <a:bodyPr wrap="square" rtlCol="0">
            <a:spAutoFit/>
          </a:bodyPr>
          <a:lstStyle/>
          <a:p>
            <a:r>
              <a:rPr lang="en-US" dirty="0" smtClean="0"/>
              <a:t>An externally applied magnetic field will</a:t>
            </a:r>
          </a:p>
          <a:p>
            <a:r>
              <a:rPr lang="en-US" dirty="0" smtClean="0"/>
              <a:t>align the net magnetic moment in it’s own direction.  Ions are still spinning – but out of phase with each other.</a:t>
            </a:r>
            <a:endParaRPr lang="en-US" dirty="0"/>
          </a:p>
        </p:txBody>
      </p:sp>
    </p:spTree>
    <p:extLst>
      <p:ext uri="{BB962C8B-B14F-4D97-AF65-F5344CB8AC3E}">
        <p14:creationId xmlns:p14="http://schemas.microsoft.com/office/powerpoint/2010/main" val="201546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85" name="Group 145"/>
          <p:cNvGrpSpPr>
            <a:grpSpLocks/>
          </p:cNvGrpSpPr>
          <p:nvPr/>
        </p:nvGrpSpPr>
        <p:grpSpPr bwMode="auto">
          <a:xfrm>
            <a:off x="4824665" y="1721705"/>
            <a:ext cx="3716338" cy="3124200"/>
            <a:chOff x="3082" y="1161"/>
            <a:chExt cx="2341" cy="1968"/>
          </a:xfrm>
        </p:grpSpPr>
        <p:grpSp>
          <p:nvGrpSpPr>
            <p:cNvPr id="86" name="Group 143"/>
            <p:cNvGrpSpPr>
              <a:grpSpLocks/>
            </p:cNvGrpSpPr>
            <p:nvPr/>
          </p:nvGrpSpPr>
          <p:grpSpPr bwMode="auto">
            <a:xfrm>
              <a:off x="3082" y="1161"/>
              <a:ext cx="1742" cy="1968"/>
              <a:chOff x="3082" y="1161"/>
              <a:chExt cx="1742" cy="1968"/>
            </a:xfrm>
          </p:grpSpPr>
          <p:grpSp>
            <p:nvGrpSpPr>
              <p:cNvPr id="90" name="Group 67"/>
              <p:cNvGrpSpPr>
                <a:grpSpLocks/>
              </p:cNvGrpSpPr>
              <p:nvPr/>
            </p:nvGrpSpPr>
            <p:grpSpPr bwMode="auto">
              <a:xfrm>
                <a:off x="3711" y="1273"/>
                <a:ext cx="1113" cy="1648"/>
                <a:chOff x="3711" y="1273"/>
                <a:chExt cx="1113" cy="1648"/>
              </a:xfrm>
            </p:grpSpPr>
            <p:sp>
              <p:nvSpPr>
                <p:cNvPr id="96" name="Oval 68"/>
                <p:cNvSpPr>
                  <a:spLocks noChangeArrowheads="1"/>
                </p:cNvSpPr>
                <p:nvPr/>
              </p:nvSpPr>
              <p:spPr bwMode="auto">
                <a:xfrm>
                  <a:off x="3711" y="1273"/>
                  <a:ext cx="1113" cy="304"/>
                </a:xfrm>
                <a:prstGeom prst="ellipse">
                  <a:avLst/>
                </a:prstGeom>
                <a:noFill/>
                <a:ln w="508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Oval 69"/>
                <p:cNvSpPr>
                  <a:spLocks noChangeArrowheads="1"/>
                </p:cNvSpPr>
                <p:nvPr/>
              </p:nvSpPr>
              <p:spPr bwMode="auto">
                <a:xfrm>
                  <a:off x="3839" y="2697"/>
                  <a:ext cx="857" cy="224"/>
                </a:xfrm>
                <a:prstGeom prst="ellipse">
                  <a:avLst/>
                </a:prstGeom>
                <a:noFill/>
                <a:ln w="508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70"/>
                <p:cNvSpPr>
                  <a:spLocks noChangeShapeType="1"/>
                </p:cNvSpPr>
                <p:nvPr/>
              </p:nvSpPr>
              <p:spPr bwMode="auto">
                <a:xfrm flipH="1" flipV="1">
                  <a:off x="3715" y="1409"/>
                  <a:ext cx="128" cy="1408"/>
                </a:xfrm>
                <a:prstGeom prst="line">
                  <a:avLst/>
                </a:prstGeom>
                <a:noFill/>
                <a:ln w="508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Line 71"/>
                <p:cNvSpPr>
                  <a:spLocks noChangeShapeType="1"/>
                </p:cNvSpPr>
                <p:nvPr/>
              </p:nvSpPr>
              <p:spPr bwMode="auto">
                <a:xfrm flipV="1">
                  <a:off x="4710" y="1409"/>
                  <a:ext cx="100" cy="1408"/>
                </a:xfrm>
                <a:prstGeom prst="line">
                  <a:avLst/>
                </a:prstGeom>
                <a:noFill/>
                <a:ln w="508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0" name="Group 72"/>
                <p:cNvGrpSpPr>
                  <a:grpSpLocks/>
                </p:cNvGrpSpPr>
                <p:nvPr/>
              </p:nvGrpSpPr>
              <p:grpSpPr bwMode="auto">
                <a:xfrm>
                  <a:off x="4535" y="1710"/>
                  <a:ext cx="85" cy="333"/>
                  <a:chOff x="5075" y="1602"/>
                  <a:chExt cx="96" cy="333"/>
                </a:xfrm>
              </p:grpSpPr>
              <p:sp>
                <p:nvSpPr>
                  <p:cNvPr id="156" name="Oval 73"/>
                  <p:cNvSpPr>
                    <a:spLocks noChangeArrowheads="1"/>
                  </p:cNvSpPr>
                  <p:nvPr/>
                </p:nvSpPr>
                <p:spPr bwMode="auto">
                  <a:xfrm rot="19140000">
                    <a:off x="5075" y="178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7" name="Line 74"/>
                  <p:cNvSpPr>
                    <a:spLocks noChangeShapeType="1"/>
                  </p:cNvSpPr>
                  <p:nvPr/>
                </p:nvSpPr>
                <p:spPr bwMode="auto">
                  <a:xfrm flipV="1">
                    <a:off x="5125" y="1602"/>
                    <a:ext cx="2"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1" name="Group 75"/>
                <p:cNvGrpSpPr>
                  <a:grpSpLocks/>
                </p:cNvGrpSpPr>
                <p:nvPr/>
              </p:nvGrpSpPr>
              <p:grpSpPr bwMode="auto">
                <a:xfrm>
                  <a:off x="3829" y="1728"/>
                  <a:ext cx="86" cy="319"/>
                  <a:chOff x="3829" y="1728"/>
                  <a:chExt cx="86" cy="319"/>
                </a:xfrm>
              </p:grpSpPr>
              <p:sp>
                <p:nvSpPr>
                  <p:cNvPr id="154" name="Oval 76"/>
                  <p:cNvSpPr>
                    <a:spLocks noChangeArrowheads="1"/>
                  </p:cNvSpPr>
                  <p:nvPr/>
                </p:nvSpPr>
                <p:spPr bwMode="auto">
                  <a:xfrm rot="8280000">
                    <a:off x="3829" y="1850"/>
                    <a:ext cx="8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 name="Line 77"/>
                  <p:cNvSpPr>
                    <a:spLocks noChangeShapeType="1"/>
                  </p:cNvSpPr>
                  <p:nvPr/>
                </p:nvSpPr>
                <p:spPr bwMode="auto">
                  <a:xfrm>
                    <a:off x="3869" y="1728"/>
                    <a:ext cx="2" cy="319"/>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 name="Group 78"/>
                <p:cNvGrpSpPr>
                  <a:grpSpLocks/>
                </p:cNvGrpSpPr>
                <p:nvPr/>
              </p:nvGrpSpPr>
              <p:grpSpPr bwMode="auto">
                <a:xfrm>
                  <a:off x="4185" y="1964"/>
                  <a:ext cx="85" cy="332"/>
                  <a:chOff x="4681" y="1856"/>
                  <a:chExt cx="96" cy="332"/>
                </a:xfrm>
              </p:grpSpPr>
              <p:sp>
                <p:nvSpPr>
                  <p:cNvPr id="152" name="Oval 79"/>
                  <p:cNvSpPr>
                    <a:spLocks noChangeArrowheads="1"/>
                  </p:cNvSpPr>
                  <p:nvPr/>
                </p:nvSpPr>
                <p:spPr bwMode="auto">
                  <a:xfrm rot="19200000">
                    <a:off x="4681" y="203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 name="Line 80"/>
                  <p:cNvSpPr>
                    <a:spLocks noChangeShapeType="1"/>
                  </p:cNvSpPr>
                  <p:nvPr/>
                </p:nvSpPr>
                <p:spPr bwMode="auto">
                  <a:xfrm flipV="1">
                    <a:off x="4730" y="1856"/>
                    <a:ext cx="7" cy="332"/>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3" name="Group 81"/>
                <p:cNvGrpSpPr>
                  <a:grpSpLocks/>
                </p:cNvGrpSpPr>
                <p:nvPr/>
              </p:nvGrpSpPr>
              <p:grpSpPr bwMode="auto">
                <a:xfrm>
                  <a:off x="3865" y="2064"/>
                  <a:ext cx="85" cy="316"/>
                  <a:chOff x="3865" y="2064"/>
                  <a:chExt cx="85" cy="316"/>
                </a:xfrm>
              </p:grpSpPr>
              <p:sp>
                <p:nvSpPr>
                  <p:cNvPr id="150" name="Oval 82"/>
                  <p:cNvSpPr>
                    <a:spLocks noChangeArrowheads="1"/>
                  </p:cNvSpPr>
                  <p:nvPr/>
                </p:nvSpPr>
                <p:spPr bwMode="auto">
                  <a:xfrm rot="8340000">
                    <a:off x="3865" y="2198"/>
                    <a:ext cx="85"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1" name="Line 83"/>
                  <p:cNvSpPr>
                    <a:spLocks noChangeShapeType="1"/>
                  </p:cNvSpPr>
                  <p:nvPr/>
                </p:nvSpPr>
                <p:spPr bwMode="auto">
                  <a:xfrm flipH="1">
                    <a:off x="3905" y="2064"/>
                    <a:ext cx="1" cy="316"/>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4" name="Group 84"/>
                <p:cNvGrpSpPr>
                  <a:grpSpLocks/>
                </p:cNvGrpSpPr>
                <p:nvPr/>
              </p:nvGrpSpPr>
              <p:grpSpPr bwMode="auto">
                <a:xfrm>
                  <a:off x="4253" y="2500"/>
                  <a:ext cx="86" cy="317"/>
                  <a:chOff x="4758" y="2392"/>
                  <a:chExt cx="96" cy="317"/>
                </a:xfrm>
              </p:grpSpPr>
              <p:sp>
                <p:nvSpPr>
                  <p:cNvPr id="148" name="Oval 85"/>
                  <p:cNvSpPr>
                    <a:spLocks noChangeArrowheads="1"/>
                  </p:cNvSpPr>
                  <p:nvPr/>
                </p:nvSpPr>
                <p:spPr bwMode="auto">
                  <a:xfrm rot="8280000">
                    <a:off x="4758" y="244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9" name="Line 86"/>
                  <p:cNvSpPr>
                    <a:spLocks noChangeShapeType="1"/>
                  </p:cNvSpPr>
                  <p:nvPr/>
                </p:nvSpPr>
                <p:spPr bwMode="auto">
                  <a:xfrm>
                    <a:off x="4803" y="2392"/>
                    <a:ext cx="2" cy="317"/>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5" name="Group 87"/>
                <p:cNvGrpSpPr>
                  <a:grpSpLocks/>
                </p:cNvGrpSpPr>
                <p:nvPr/>
              </p:nvGrpSpPr>
              <p:grpSpPr bwMode="auto">
                <a:xfrm>
                  <a:off x="4298" y="2113"/>
                  <a:ext cx="85" cy="316"/>
                  <a:chOff x="4808" y="2005"/>
                  <a:chExt cx="96" cy="316"/>
                </a:xfrm>
              </p:grpSpPr>
              <p:sp>
                <p:nvSpPr>
                  <p:cNvPr id="146" name="Oval 88"/>
                  <p:cNvSpPr>
                    <a:spLocks noChangeArrowheads="1"/>
                  </p:cNvSpPr>
                  <p:nvPr/>
                </p:nvSpPr>
                <p:spPr bwMode="auto">
                  <a:xfrm rot="8340000">
                    <a:off x="4808" y="205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 name="Line 89"/>
                  <p:cNvSpPr>
                    <a:spLocks noChangeShapeType="1"/>
                  </p:cNvSpPr>
                  <p:nvPr/>
                </p:nvSpPr>
                <p:spPr bwMode="auto">
                  <a:xfrm>
                    <a:off x="4852" y="2005"/>
                    <a:ext cx="0"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6" name="Group 90"/>
                <p:cNvGrpSpPr>
                  <a:grpSpLocks/>
                </p:cNvGrpSpPr>
                <p:nvPr/>
              </p:nvGrpSpPr>
              <p:grpSpPr bwMode="auto">
                <a:xfrm>
                  <a:off x="3909" y="2440"/>
                  <a:ext cx="86" cy="331"/>
                  <a:chOff x="4371" y="2332"/>
                  <a:chExt cx="96" cy="331"/>
                </a:xfrm>
              </p:grpSpPr>
              <p:sp>
                <p:nvSpPr>
                  <p:cNvPr id="144" name="Oval 91"/>
                  <p:cNvSpPr>
                    <a:spLocks noChangeArrowheads="1"/>
                  </p:cNvSpPr>
                  <p:nvPr/>
                </p:nvSpPr>
                <p:spPr bwMode="auto">
                  <a:xfrm rot="19140000">
                    <a:off x="4371" y="251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5" name="Line 92"/>
                  <p:cNvSpPr>
                    <a:spLocks noChangeShapeType="1"/>
                  </p:cNvSpPr>
                  <p:nvPr/>
                </p:nvSpPr>
                <p:spPr bwMode="auto">
                  <a:xfrm flipV="1">
                    <a:off x="4420" y="2332"/>
                    <a:ext cx="3" cy="33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7" name="Group 93"/>
                <p:cNvGrpSpPr>
                  <a:grpSpLocks/>
                </p:cNvGrpSpPr>
                <p:nvPr/>
              </p:nvGrpSpPr>
              <p:grpSpPr bwMode="auto">
                <a:xfrm>
                  <a:off x="4544" y="2473"/>
                  <a:ext cx="85" cy="315"/>
                  <a:chOff x="5085" y="2365"/>
                  <a:chExt cx="96" cy="315"/>
                </a:xfrm>
              </p:grpSpPr>
              <p:sp>
                <p:nvSpPr>
                  <p:cNvPr id="142" name="Oval 94"/>
                  <p:cNvSpPr>
                    <a:spLocks noChangeArrowheads="1"/>
                  </p:cNvSpPr>
                  <p:nvPr/>
                </p:nvSpPr>
                <p:spPr bwMode="auto">
                  <a:xfrm rot="8220000">
                    <a:off x="5085" y="2413"/>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 name="Line 95"/>
                  <p:cNvSpPr>
                    <a:spLocks noChangeShapeType="1"/>
                  </p:cNvSpPr>
                  <p:nvPr/>
                </p:nvSpPr>
                <p:spPr bwMode="auto">
                  <a:xfrm>
                    <a:off x="5128" y="2365"/>
                    <a:ext cx="8" cy="315"/>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8" name="Group 96"/>
                <p:cNvGrpSpPr>
                  <a:grpSpLocks/>
                </p:cNvGrpSpPr>
                <p:nvPr/>
              </p:nvGrpSpPr>
              <p:grpSpPr bwMode="auto">
                <a:xfrm>
                  <a:off x="4422" y="1878"/>
                  <a:ext cx="86" cy="317"/>
                  <a:chOff x="4948" y="1770"/>
                  <a:chExt cx="96" cy="317"/>
                </a:xfrm>
              </p:grpSpPr>
              <p:sp>
                <p:nvSpPr>
                  <p:cNvPr id="140" name="Oval 97"/>
                  <p:cNvSpPr>
                    <a:spLocks noChangeArrowheads="1"/>
                  </p:cNvSpPr>
                  <p:nvPr/>
                </p:nvSpPr>
                <p:spPr bwMode="auto">
                  <a:xfrm rot="8280000">
                    <a:off x="4948" y="182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1" name="Line 98"/>
                  <p:cNvSpPr>
                    <a:spLocks noChangeShapeType="1"/>
                  </p:cNvSpPr>
                  <p:nvPr/>
                </p:nvSpPr>
                <p:spPr bwMode="auto">
                  <a:xfrm>
                    <a:off x="4992" y="1770"/>
                    <a:ext cx="3" cy="317"/>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9" name="Group 99"/>
                <p:cNvGrpSpPr>
                  <a:grpSpLocks/>
                </p:cNvGrpSpPr>
                <p:nvPr/>
              </p:nvGrpSpPr>
              <p:grpSpPr bwMode="auto">
                <a:xfrm>
                  <a:off x="4263" y="1744"/>
                  <a:ext cx="85" cy="333"/>
                  <a:chOff x="4769" y="1636"/>
                  <a:chExt cx="96" cy="333"/>
                </a:xfrm>
              </p:grpSpPr>
              <p:sp>
                <p:nvSpPr>
                  <p:cNvPr id="138" name="Oval 100"/>
                  <p:cNvSpPr>
                    <a:spLocks noChangeArrowheads="1"/>
                  </p:cNvSpPr>
                  <p:nvPr/>
                </p:nvSpPr>
                <p:spPr bwMode="auto">
                  <a:xfrm rot="19140000">
                    <a:off x="4769" y="1816"/>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 name="Line 101"/>
                  <p:cNvSpPr>
                    <a:spLocks noChangeShapeType="1"/>
                  </p:cNvSpPr>
                  <p:nvPr/>
                </p:nvSpPr>
                <p:spPr bwMode="auto">
                  <a:xfrm flipV="1">
                    <a:off x="4819" y="1636"/>
                    <a:ext cx="1"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0" name="Group 102"/>
                <p:cNvGrpSpPr>
                  <a:grpSpLocks/>
                </p:cNvGrpSpPr>
                <p:nvPr/>
              </p:nvGrpSpPr>
              <p:grpSpPr bwMode="auto">
                <a:xfrm>
                  <a:off x="4580" y="2037"/>
                  <a:ext cx="86" cy="315"/>
                  <a:chOff x="4580" y="2037"/>
                  <a:chExt cx="86" cy="315"/>
                </a:xfrm>
              </p:grpSpPr>
              <p:sp>
                <p:nvSpPr>
                  <p:cNvPr id="136" name="Oval 103"/>
                  <p:cNvSpPr>
                    <a:spLocks noChangeArrowheads="1"/>
                  </p:cNvSpPr>
                  <p:nvPr/>
                </p:nvSpPr>
                <p:spPr bwMode="auto">
                  <a:xfrm rot="8340000">
                    <a:off x="4580" y="2184"/>
                    <a:ext cx="8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 name="Line 104"/>
                  <p:cNvSpPr>
                    <a:spLocks noChangeShapeType="1"/>
                  </p:cNvSpPr>
                  <p:nvPr/>
                </p:nvSpPr>
                <p:spPr bwMode="auto">
                  <a:xfrm flipH="1">
                    <a:off x="4619" y="2037"/>
                    <a:ext cx="1" cy="315"/>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1" name="Group 105"/>
                <p:cNvGrpSpPr>
                  <a:grpSpLocks/>
                </p:cNvGrpSpPr>
                <p:nvPr/>
              </p:nvGrpSpPr>
              <p:grpSpPr bwMode="auto">
                <a:xfrm>
                  <a:off x="4147" y="2323"/>
                  <a:ext cx="85" cy="332"/>
                  <a:chOff x="4638" y="2215"/>
                  <a:chExt cx="96" cy="332"/>
                </a:xfrm>
              </p:grpSpPr>
              <p:sp>
                <p:nvSpPr>
                  <p:cNvPr id="134" name="Oval 106"/>
                  <p:cNvSpPr>
                    <a:spLocks noChangeArrowheads="1"/>
                  </p:cNvSpPr>
                  <p:nvPr/>
                </p:nvSpPr>
                <p:spPr bwMode="auto">
                  <a:xfrm rot="19140000">
                    <a:off x="4638" y="239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 name="Line 107"/>
                  <p:cNvSpPr>
                    <a:spLocks noChangeShapeType="1"/>
                  </p:cNvSpPr>
                  <p:nvPr/>
                </p:nvSpPr>
                <p:spPr bwMode="auto">
                  <a:xfrm flipV="1">
                    <a:off x="4689" y="2215"/>
                    <a:ext cx="1" cy="332"/>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2" name="Group 108"/>
                <p:cNvGrpSpPr>
                  <a:grpSpLocks/>
                </p:cNvGrpSpPr>
                <p:nvPr/>
              </p:nvGrpSpPr>
              <p:grpSpPr bwMode="auto">
                <a:xfrm>
                  <a:off x="4484" y="2140"/>
                  <a:ext cx="86" cy="331"/>
                  <a:chOff x="5018" y="2032"/>
                  <a:chExt cx="96" cy="331"/>
                </a:xfrm>
              </p:grpSpPr>
              <p:sp>
                <p:nvSpPr>
                  <p:cNvPr id="132" name="Oval 109"/>
                  <p:cNvSpPr>
                    <a:spLocks noChangeArrowheads="1"/>
                  </p:cNvSpPr>
                  <p:nvPr/>
                </p:nvSpPr>
                <p:spPr bwMode="auto">
                  <a:xfrm rot="19140000">
                    <a:off x="5018" y="2210"/>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 name="Line 110"/>
                  <p:cNvSpPr>
                    <a:spLocks noChangeShapeType="1"/>
                  </p:cNvSpPr>
                  <p:nvPr/>
                </p:nvSpPr>
                <p:spPr bwMode="auto">
                  <a:xfrm flipV="1">
                    <a:off x="5069" y="2032"/>
                    <a:ext cx="1" cy="33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3" name="Group 111"/>
                <p:cNvGrpSpPr>
                  <a:grpSpLocks/>
                </p:cNvGrpSpPr>
                <p:nvPr/>
              </p:nvGrpSpPr>
              <p:grpSpPr bwMode="auto">
                <a:xfrm>
                  <a:off x="4044" y="2524"/>
                  <a:ext cx="86" cy="331"/>
                  <a:chOff x="4523" y="2416"/>
                  <a:chExt cx="96" cy="331"/>
                </a:xfrm>
              </p:grpSpPr>
              <p:sp>
                <p:nvSpPr>
                  <p:cNvPr id="130" name="Oval 112"/>
                  <p:cNvSpPr>
                    <a:spLocks noChangeArrowheads="1"/>
                  </p:cNvSpPr>
                  <p:nvPr/>
                </p:nvSpPr>
                <p:spPr bwMode="auto">
                  <a:xfrm rot="19140000">
                    <a:off x="4523" y="259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 name="Line 113"/>
                  <p:cNvSpPr>
                    <a:spLocks noChangeShapeType="1"/>
                  </p:cNvSpPr>
                  <p:nvPr/>
                </p:nvSpPr>
                <p:spPr bwMode="auto">
                  <a:xfrm flipV="1">
                    <a:off x="4573" y="2416"/>
                    <a:ext cx="3" cy="33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4" name="Group 114"/>
                <p:cNvGrpSpPr>
                  <a:grpSpLocks/>
                </p:cNvGrpSpPr>
                <p:nvPr/>
              </p:nvGrpSpPr>
              <p:grpSpPr bwMode="auto">
                <a:xfrm>
                  <a:off x="4412" y="2539"/>
                  <a:ext cx="85" cy="333"/>
                  <a:chOff x="4936" y="2431"/>
                  <a:chExt cx="96" cy="333"/>
                </a:xfrm>
              </p:grpSpPr>
              <p:sp>
                <p:nvSpPr>
                  <p:cNvPr id="128" name="Oval 115"/>
                  <p:cNvSpPr>
                    <a:spLocks noChangeArrowheads="1"/>
                  </p:cNvSpPr>
                  <p:nvPr/>
                </p:nvSpPr>
                <p:spPr bwMode="auto">
                  <a:xfrm rot="19200000">
                    <a:off x="4936" y="261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 name="Line 116"/>
                  <p:cNvSpPr>
                    <a:spLocks noChangeShapeType="1"/>
                  </p:cNvSpPr>
                  <p:nvPr/>
                </p:nvSpPr>
                <p:spPr bwMode="auto">
                  <a:xfrm flipV="1">
                    <a:off x="4984" y="2431"/>
                    <a:ext cx="8"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5" name="Group 114"/>
                <p:cNvGrpSpPr>
                  <a:grpSpLocks/>
                </p:cNvGrpSpPr>
                <p:nvPr/>
              </p:nvGrpSpPr>
              <p:grpSpPr bwMode="auto">
                <a:xfrm>
                  <a:off x="4109" y="1712"/>
                  <a:ext cx="86" cy="316"/>
                  <a:chOff x="4596" y="1604"/>
                  <a:chExt cx="96" cy="316"/>
                </a:xfrm>
              </p:grpSpPr>
              <p:sp>
                <p:nvSpPr>
                  <p:cNvPr id="126" name="Oval 118"/>
                  <p:cNvSpPr>
                    <a:spLocks noChangeArrowheads="1"/>
                  </p:cNvSpPr>
                  <p:nvPr/>
                </p:nvSpPr>
                <p:spPr bwMode="auto">
                  <a:xfrm rot="8340000">
                    <a:off x="4596" y="1654"/>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Line 119"/>
                  <p:cNvSpPr>
                    <a:spLocks noChangeShapeType="1"/>
                  </p:cNvSpPr>
                  <p:nvPr/>
                </p:nvSpPr>
                <p:spPr bwMode="auto">
                  <a:xfrm flipH="1">
                    <a:off x="4640" y="1604"/>
                    <a:ext cx="1" cy="316"/>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6" name="Group 120"/>
                <p:cNvGrpSpPr>
                  <a:grpSpLocks/>
                </p:cNvGrpSpPr>
                <p:nvPr/>
              </p:nvGrpSpPr>
              <p:grpSpPr bwMode="auto">
                <a:xfrm>
                  <a:off x="3992" y="1697"/>
                  <a:ext cx="85" cy="332"/>
                  <a:chOff x="4464" y="1589"/>
                  <a:chExt cx="96" cy="332"/>
                </a:xfrm>
              </p:grpSpPr>
              <p:sp>
                <p:nvSpPr>
                  <p:cNvPr id="124" name="Oval 121"/>
                  <p:cNvSpPr>
                    <a:spLocks noChangeArrowheads="1"/>
                  </p:cNvSpPr>
                  <p:nvPr/>
                </p:nvSpPr>
                <p:spPr bwMode="auto">
                  <a:xfrm rot="19140000">
                    <a:off x="4464" y="1768"/>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Line 122"/>
                  <p:cNvSpPr>
                    <a:spLocks noChangeShapeType="1"/>
                  </p:cNvSpPr>
                  <p:nvPr/>
                </p:nvSpPr>
                <p:spPr bwMode="auto">
                  <a:xfrm flipV="1">
                    <a:off x="4516" y="1589"/>
                    <a:ext cx="0" cy="332"/>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7" name="Group 123"/>
                <p:cNvGrpSpPr>
                  <a:grpSpLocks/>
                </p:cNvGrpSpPr>
                <p:nvPr/>
              </p:nvGrpSpPr>
              <p:grpSpPr bwMode="auto">
                <a:xfrm>
                  <a:off x="4015" y="2112"/>
                  <a:ext cx="85" cy="330"/>
                  <a:chOff x="4490" y="2004"/>
                  <a:chExt cx="96" cy="330"/>
                </a:xfrm>
              </p:grpSpPr>
              <p:sp>
                <p:nvSpPr>
                  <p:cNvPr id="122" name="Oval 121"/>
                  <p:cNvSpPr>
                    <a:spLocks noChangeArrowheads="1"/>
                  </p:cNvSpPr>
                  <p:nvPr/>
                </p:nvSpPr>
                <p:spPr bwMode="auto">
                  <a:xfrm rot="18960000">
                    <a:off x="4490" y="2181"/>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Line 125"/>
                  <p:cNvSpPr>
                    <a:spLocks noChangeShapeType="1"/>
                  </p:cNvSpPr>
                  <p:nvPr/>
                </p:nvSpPr>
                <p:spPr bwMode="auto">
                  <a:xfrm flipH="1" flipV="1">
                    <a:off x="4530" y="2004"/>
                    <a:ext cx="16" cy="33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8" name="Group 126"/>
                <p:cNvGrpSpPr>
                  <a:grpSpLocks/>
                </p:cNvGrpSpPr>
                <p:nvPr/>
              </p:nvGrpSpPr>
              <p:grpSpPr bwMode="auto">
                <a:xfrm>
                  <a:off x="4360" y="2243"/>
                  <a:ext cx="85" cy="333"/>
                  <a:chOff x="4878" y="2135"/>
                  <a:chExt cx="96" cy="333"/>
                </a:xfrm>
              </p:grpSpPr>
              <p:sp>
                <p:nvSpPr>
                  <p:cNvPr id="120" name="Oval 127"/>
                  <p:cNvSpPr>
                    <a:spLocks noChangeArrowheads="1"/>
                  </p:cNvSpPr>
                  <p:nvPr/>
                </p:nvSpPr>
                <p:spPr bwMode="auto">
                  <a:xfrm rot="19080000">
                    <a:off x="4878" y="2315"/>
                    <a:ext cx="96" cy="96"/>
                  </a:xfrm>
                  <a:prstGeom prst="ellipse">
                    <a:avLst/>
                  </a:prstGeom>
                  <a:solidFill>
                    <a:srgbClr val="3365FB"/>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Line 128"/>
                  <p:cNvSpPr>
                    <a:spLocks noChangeShapeType="1"/>
                  </p:cNvSpPr>
                  <p:nvPr/>
                </p:nvSpPr>
                <p:spPr bwMode="auto">
                  <a:xfrm flipH="1" flipV="1">
                    <a:off x="4926" y="2135"/>
                    <a:ext cx="4" cy="333"/>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19" name="Oval 129"/>
                <p:cNvSpPr>
                  <a:spLocks noChangeArrowheads="1"/>
                </p:cNvSpPr>
                <p:nvPr/>
              </p:nvSpPr>
              <p:spPr bwMode="auto">
                <a:xfrm>
                  <a:off x="3750" y="1653"/>
                  <a:ext cx="1035" cy="264"/>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91" name="Group 130"/>
              <p:cNvGrpSpPr>
                <a:grpSpLocks/>
              </p:cNvGrpSpPr>
              <p:nvPr/>
            </p:nvGrpSpPr>
            <p:grpSpPr bwMode="auto">
              <a:xfrm>
                <a:off x="3082" y="1161"/>
                <a:ext cx="476" cy="1968"/>
                <a:chOff x="3058" y="1053"/>
                <a:chExt cx="476" cy="1968"/>
              </a:xfrm>
            </p:grpSpPr>
            <p:sp>
              <p:nvSpPr>
                <p:cNvPr id="92" name="Line 131"/>
                <p:cNvSpPr>
                  <a:spLocks noChangeShapeType="1"/>
                </p:cNvSpPr>
                <p:nvPr/>
              </p:nvSpPr>
              <p:spPr bwMode="auto">
                <a:xfrm flipV="1">
                  <a:off x="3534" y="1053"/>
                  <a:ext cx="0" cy="1968"/>
                </a:xfrm>
                <a:prstGeom prst="line">
                  <a:avLst/>
                </a:prstGeom>
                <a:noFill/>
                <a:ln w="1016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3" name="Group 132"/>
                <p:cNvGrpSpPr>
                  <a:grpSpLocks/>
                </p:cNvGrpSpPr>
                <p:nvPr/>
              </p:nvGrpSpPr>
              <p:grpSpPr bwMode="auto">
                <a:xfrm>
                  <a:off x="3058" y="1665"/>
                  <a:ext cx="426" cy="444"/>
                  <a:chOff x="3438" y="1665"/>
                  <a:chExt cx="478" cy="444"/>
                </a:xfrm>
              </p:grpSpPr>
              <p:sp>
                <p:nvSpPr>
                  <p:cNvPr id="94" name="Rectangle 133"/>
                  <p:cNvSpPr>
                    <a:spLocks noChangeArrowheads="1"/>
                  </p:cNvSpPr>
                  <p:nvPr/>
                </p:nvSpPr>
                <p:spPr bwMode="auto">
                  <a:xfrm>
                    <a:off x="3438" y="1665"/>
                    <a:ext cx="378" cy="444"/>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4000" dirty="0">
                        <a:solidFill>
                          <a:srgbClr val="800000"/>
                        </a:solidFill>
                        <a:latin typeface="Verdana" charset="0"/>
                      </a:rPr>
                      <a:t>B</a:t>
                    </a:r>
                  </a:p>
                </p:txBody>
              </p:sp>
              <p:sp>
                <p:nvSpPr>
                  <p:cNvPr id="95" name="Rectangle 134"/>
                  <p:cNvSpPr>
                    <a:spLocks noChangeArrowheads="1"/>
                  </p:cNvSpPr>
                  <p:nvPr/>
                </p:nvSpPr>
                <p:spPr bwMode="auto">
                  <a:xfrm>
                    <a:off x="3655" y="1812"/>
                    <a:ext cx="261" cy="289"/>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400" dirty="0">
                        <a:solidFill>
                          <a:srgbClr val="800000"/>
                        </a:solidFill>
                        <a:latin typeface="Verdana" charset="0"/>
                      </a:rPr>
                      <a:t>o</a:t>
                    </a:r>
                  </a:p>
                </p:txBody>
              </p:sp>
            </p:grpSp>
          </p:grpSp>
        </p:grpSp>
        <p:grpSp>
          <p:nvGrpSpPr>
            <p:cNvPr id="87" name="Group 139"/>
            <p:cNvGrpSpPr>
              <a:grpSpLocks/>
            </p:cNvGrpSpPr>
            <p:nvPr/>
          </p:nvGrpSpPr>
          <p:grpSpPr bwMode="auto">
            <a:xfrm>
              <a:off x="5028" y="1536"/>
              <a:ext cx="395" cy="1200"/>
              <a:chOff x="5028" y="1536"/>
              <a:chExt cx="395" cy="1200"/>
            </a:xfrm>
          </p:grpSpPr>
          <p:sp>
            <p:nvSpPr>
              <p:cNvPr id="88" name="Line 140"/>
              <p:cNvSpPr>
                <a:spLocks noChangeShapeType="1"/>
              </p:cNvSpPr>
              <p:nvPr/>
            </p:nvSpPr>
            <p:spPr bwMode="auto">
              <a:xfrm flipV="1">
                <a:off x="5411" y="1536"/>
                <a:ext cx="0" cy="120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141"/>
              <p:cNvSpPr>
                <a:spLocks noChangeArrowheads="1"/>
              </p:cNvSpPr>
              <p:nvPr/>
            </p:nvSpPr>
            <p:spPr bwMode="auto">
              <a:xfrm>
                <a:off x="5028" y="1931"/>
                <a:ext cx="395" cy="325"/>
              </a:xfrm>
              <a:prstGeom prst="rect">
                <a:avLst/>
              </a:prstGeom>
              <a:noFill/>
              <a:ln w="12700">
                <a:solidFill>
                  <a:schemeClr val="bg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800" dirty="0">
                    <a:solidFill>
                      <a:srgbClr val="800000"/>
                    </a:solidFill>
                    <a:latin typeface="Verdana" charset="0"/>
                  </a:rPr>
                  <a:t>M</a:t>
                </a:r>
                <a:r>
                  <a:rPr lang="en-US" sz="2800" baseline="-25000" dirty="0">
                    <a:solidFill>
                      <a:srgbClr val="800000"/>
                    </a:solidFill>
                    <a:latin typeface="Verdana" charset="0"/>
                  </a:rPr>
                  <a:t>o</a:t>
                </a:r>
              </a:p>
            </p:txBody>
          </p:sp>
        </p:grpSp>
      </p:grpSp>
      <p:sp>
        <p:nvSpPr>
          <p:cNvPr id="158" name="TextBox 157"/>
          <p:cNvSpPr txBox="1"/>
          <p:nvPr/>
        </p:nvSpPr>
        <p:spPr>
          <a:xfrm>
            <a:off x="4976164" y="5004483"/>
            <a:ext cx="3900835" cy="954107"/>
          </a:xfrm>
          <a:prstGeom prst="rect">
            <a:avLst/>
          </a:prstGeom>
          <a:noFill/>
        </p:spPr>
        <p:txBody>
          <a:bodyPr wrap="square" rtlCol="0">
            <a:spAutoFit/>
          </a:bodyPr>
          <a:lstStyle/>
          <a:p>
            <a:r>
              <a:rPr lang="en-US" dirty="0" smtClean="0"/>
              <a:t>An externally applied magnetic field will</a:t>
            </a:r>
          </a:p>
          <a:p>
            <a:r>
              <a:rPr lang="en-US" dirty="0" smtClean="0"/>
              <a:t>align the net magnetic moment in it’s own direction.  Ions are still spinning – but out of phase with each other.</a:t>
            </a:r>
            <a:endParaRPr lang="en-US" dirty="0"/>
          </a:p>
        </p:txBody>
      </p:sp>
      <p:grpSp>
        <p:nvGrpSpPr>
          <p:cNvPr id="165" name="Shape 527"/>
          <p:cNvGrpSpPr/>
          <p:nvPr/>
        </p:nvGrpSpPr>
        <p:grpSpPr>
          <a:xfrm>
            <a:off x="832428" y="2114941"/>
            <a:ext cx="2739542" cy="3545167"/>
            <a:chOff x="2667000" y="1935544"/>
            <a:chExt cx="3200399" cy="4312855"/>
          </a:xfrm>
        </p:grpSpPr>
        <p:cxnSp>
          <p:nvCxnSpPr>
            <p:cNvPr id="166" name="Shape 528"/>
            <p:cNvCxnSpPr/>
            <p:nvPr/>
          </p:nvCxnSpPr>
          <p:spPr>
            <a:xfrm rot="10800000" flipH="1">
              <a:off x="4256087" y="3657600"/>
              <a:ext cx="1600199" cy="1600199"/>
            </a:xfrm>
            <a:prstGeom prst="straightConnector1">
              <a:avLst/>
            </a:prstGeom>
            <a:noFill/>
            <a:ln w="50800" cap="flat" cmpd="sng">
              <a:solidFill>
                <a:schemeClr val="tx1"/>
              </a:solidFill>
              <a:prstDash val="solid"/>
              <a:round/>
              <a:headEnd type="none" w="med" len="med"/>
              <a:tailEnd type="triangle" w="med" len="med"/>
            </a:ln>
          </p:spPr>
        </p:cxnSp>
        <p:cxnSp>
          <p:nvCxnSpPr>
            <p:cNvPr id="168" name="Shape 530"/>
            <p:cNvCxnSpPr/>
            <p:nvPr/>
          </p:nvCxnSpPr>
          <p:spPr>
            <a:xfrm rot="10800000">
              <a:off x="4256087" y="2667000"/>
              <a:ext cx="0" cy="3581399"/>
            </a:xfrm>
            <a:prstGeom prst="straightConnector1">
              <a:avLst/>
            </a:prstGeom>
            <a:noFill/>
            <a:ln w="50800" cap="flat" cmpd="sng">
              <a:solidFill>
                <a:schemeClr val="tx1"/>
              </a:solidFill>
              <a:prstDash val="solid"/>
              <a:round/>
              <a:headEnd type="none" w="med" len="med"/>
              <a:tailEnd type="triangle" w="med" len="med"/>
            </a:ln>
          </p:spPr>
        </p:cxnSp>
        <p:sp>
          <p:nvSpPr>
            <p:cNvPr id="169" name="Shape 531"/>
            <p:cNvSpPr txBox="1"/>
            <p:nvPr/>
          </p:nvSpPr>
          <p:spPr>
            <a:xfrm>
              <a:off x="3881550" y="1935544"/>
              <a:ext cx="771299" cy="5793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0" i="0" u="none" strike="noStrike" cap="none" dirty="0">
                  <a:solidFill>
                    <a:schemeClr val="tx1"/>
                  </a:solidFill>
                  <a:latin typeface="Arial"/>
                  <a:ea typeface="Arial"/>
                  <a:cs typeface="Arial"/>
                  <a:sym typeface="Arial"/>
                </a:rPr>
                <a:t>B</a:t>
              </a:r>
              <a:r>
                <a:rPr lang="en" sz="3200" b="0" i="0" u="none" strike="noStrike" cap="none" baseline="-25000" dirty="0">
                  <a:solidFill>
                    <a:schemeClr val="tx1"/>
                  </a:solidFill>
                  <a:latin typeface="Arial"/>
                  <a:ea typeface="Arial"/>
                  <a:cs typeface="Arial"/>
                  <a:sym typeface="Arial"/>
                </a:rPr>
                <a:t>0</a:t>
              </a:r>
            </a:p>
          </p:txBody>
        </p:sp>
        <p:sp>
          <p:nvSpPr>
            <p:cNvPr id="170" name="Shape 532"/>
            <p:cNvSpPr/>
            <p:nvPr/>
          </p:nvSpPr>
          <p:spPr>
            <a:xfrm>
              <a:off x="2667000" y="3429000"/>
              <a:ext cx="3200399" cy="381000"/>
            </a:xfrm>
            <a:prstGeom prst="ellipse">
              <a:avLst/>
            </a:prstGeom>
            <a:noFill/>
            <a:ln w="25400" cap="flat" cmpd="sng">
              <a:solidFill>
                <a:schemeClr val="tx1"/>
              </a:solidFill>
              <a:prstDash val="dot"/>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167" name="Shape 529"/>
            <p:cNvSpPr/>
            <p:nvPr/>
          </p:nvSpPr>
          <p:spPr>
            <a:xfrm rot="1800000">
              <a:off x="3836929" y="4613009"/>
              <a:ext cx="914401" cy="914400"/>
            </a:xfrm>
            <a:prstGeom prst="ellipse">
              <a:avLst/>
            </a:prstGeom>
            <a:gradFill>
              <a:gsLst>
                <a:gs pos="0">
                  <a:srgbClr val="2448B4"/>
                </a:gs>
                <a:gs pos="100000">
                  <a:srgbClr val="3366FF"/>
                </a:gs>
              </a:gsLst>
              <a:lin ang="18900044" scaled="0"/>
            </a:gra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a:solidFill>
                    <a:schemeClr val="lt1"/>
                  </a:solidFill>
                  <a:latin typeface="Arial"/>
                  <a:ea typeface="Arial"/>
                  <a:cs typeface="Arial"/>
                  <a:sym typeface="Arial"/>
                </a:rPr>
                <a:t>+</a:t>
              </a:r>
            </a:p>
          </p:txBody>
        </p:sp>
      </p:grpSp>
    </p:spTree>
    <p:extLst>
      <p:ext uri="{BB962C8B-B14F-4D97-AF65-F5344CB8AC3E}">
        <p14:creationId xmlns:p14="http://schemas.microsoft.com/office/powerpoint/2010/main" val="18568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165" name="Shape 527"/>
          <p:cNvGrpSpPr/>
          <p:nvPr/>
        </p:nvGrpSpPr>
        <p:grpSpPr>
          <a:xfrm>
            <a:off x="832428" y="2114941"/>
            <a:ext cx="2739542" cy="3545167"/>
            <a:chOff x="2667000" y="1935544"/>
            <a:chExt cx="3200399" cy="4312855"/>
          </a:xfrm>
        </p:grpSpPr>
        <p:cxnSp>
          <p:nvCxnSpPr>
            <p:cNvPr id="166" name="Shape 528"/>
            <p:cNvCxnSpPr/>
            <p:nvPr/>
          </p:nvCxnSpPr>
          <p:spPr>
            <a:xfrm rot="10800000" flipH="1">
              <a:off x="4256087" y="3657600"/>
              <a:ext cx="1600199" cy="1600199"/>
            </a:xfrm>
            <a:prstGeom prst="straightConnector1">
              <a:avLst/>
            </a:prstGeom>
            <a:noFill/>
            <a:ln w="50800" cap="flat" cmpd="sng">
              <a:solidFill>
                <a:schemeClr val="tx1"/>
              </a:solidFill>
              <a:prstDash val="solid"/>
              <a:round/>
              <a:headEnd type="none" w="med" len="med"/>
              <a:tailEnd type="triangle" w="med" len="med"/>
            </a:ln>
          </p:spPr>
        </p:cxnSp>
        <p:cxnSp>
          <p:nvCxnSpPr>
            <p:cNvPr id="168" name="Shape 530"/>
            <p:cNvCxnSpPr/>
            <p:nvPr/>
          </p:nvCxnSpPr>
          <p:spPr>
            <a:xfrm rot="10800000">
              <a:off x="4256087" y="2667000"/>
              <a:ext cx="0" cy="3581399"/>
            </a:xfrm>
            <a:prstGeom prst="straightConnector1">
              <a:avLst/>
            </a:prstGeom>
            <a:noFill/>
            <a:ln w="50800" cap="flat" cmpd="sng">
              <a:solidFill>
                <a:schemeClr val="tx1"/>
              </a:solidFill>
              <a:prstDash val="solid"/>
              <a:round/>
              <a:headEnd type="none" w="med" len="med"/>
              <a:tailEnd type="triangle" w="med" len="med"/>
            </a:ln>
          </p:spPr>
        </p:cxnSp>
        <p:sp>
          <p:nvSpPr>
            <p:cNvPr id="169" name="Shape 531"/>
            <p:cNvSpPr txBox="1"/>
            <p:nvPr/>
          </p:nvSpPr>
          <p:spPr>
            <a:xfrm>
              <a:off x="3881550" y="1935544"/>
              <a:ext cx="771299" cy="5793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0" i="0" u="none" strike="noStrike" cap="none" dirty="0">
                  <a:solidFill>
                    <a:schemeClr val="tx1"/>
                  </a:solidFill>
                  <a:latin typeface="Arial"/>
                  <a:ea typeface="Arial"/>
                  <a:cs typeface="Arial"/>
                  <a:sym typeface="Arial"/>
                </a:rPr>
                <a:t>B</a:t>
              </a:r>
              <a:r>
                <a:rPr lang="en" sz="3200" b="0" i="0" u="none" strike="noStrike" cap="none" baseline="-25000" dirty="0">
                  <a:solidFill>
                    <a:schemeClr val="tx1"/>
                  </a:solidFill>
                  <a:latin typeface="Arial"/>
                  <a:ea typeface="Arial"/>
                  <a:cs typeface="Arial"/>
                  <a:sym typeface="Arial"/>
                </a:rPr>
                <a:t>0</a:t>
              </a:r>
            </a:p>
          </p:txBody>
        </p:sp>
        <p:sp>
          <p:nvSpPr>
            <p:cNvPr id="170" name="Shape 532"/>
            <p:cNvSpPr/>
            <p:nvPr/>
          </p:nvSpPr>
          <p:spPr>
            <a:xfrm>
              <a:off x="2667000" y="3429000"/>
              <a:ext cx="3200399" cy="381000"/>
            </a:xfrm>
            <a:prstGeom prst="ellipse">
              <a:avLst/>
            </a:prstGeom>
            <a:noFill/>
            <a:ln w="25400" cap="flat" cmpd="sng">
              <a:solidFill>
                <a:schemeClr val="tx1"/>
              </a:solidFill>
              <a:prstDash val="dot"/>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167" name="Shape 529"/>
            <p:cNvSpPr/>
            <p:nvPr/>
          </p:nvSpPr>
          <p:spPr>
            <a:xfrm rot="1800000">
              <a:off x="3836929" y="4613009"/>
              <a:ext cx="914401" cy="914400"/>
            </a:xfrm>
            <a:prstGeom prst="ellipse">
              <a:avLst/>
            </a:prstGeom>
            <a:gradFill>
              <a:gsLst>
                <a:gs pos="0">
                  <a:srgbClr val="2448B4"/>
                </a:gs>
                <a:gs pos="100000">
                  <a:srgbClr val="3366FF"/>
                </a:gs>
              </a:gsLst>
              <a:lin ang="18900044" scaled="0"/>
            </a:gra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a:solidFill>
                    <a:schemeClr val="lt1"/>
                  </a:solidFill>
                  <a:latin typeface="Arial"/>
                  <a:ea typeface="Arial"/>
                  <a:cs typeface="Arial"/>
                  <a:sym typeface="Arial"/>
                </a:rPr>
                <a:t>+</a:t>
              </a:r>
            </a:p>
          </p:txBody>
        </p:sp>
      </p:grpSp>
      <p:pic>
        <p:nvPicPr>
          <p:cNvPr id="84" name="Shape 534"/>
          <p:cNvPicPr preferRelativeResize="0"/>
          <p:nvPr/>
        </p:nvPicPr>
        <p:blipFill>
          <a:blip r:embed="rId3">
            <a:alphaModFix/>
          </a:blip>
          <a:stretch>
            <a:fillRect/>
          </a:stretch>
        </p:blipFill>
        <p:spPr>
          <a:xfrm>
            <a:off x="4922716" y="2021873"/>
            <a:ext cx="3557949" cy="3557949"/>
          </a:xfrm>
          <a:prstGeom prst="rect">
            <a:avLst/>
          </a:prstGeom>
          <a:noFill/>
          <a:ln>
            <a:noFill/>
          </a:ln>
        </p:spPr>
      </p:pic>
    </p:spTree>
    <p:extLst>
      <p:ext uri="{BB962C8B-B14F-4D97-AF65-F5344CB8AC3E}">
        <p14:creationId xmlns:p14="http://schemas.microsoft.com/office/powerpoint/2010/main" val="24740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260" y="4133508"/>
            <a:ext cx="8874740" cy="2308324"/>
          </a:xfrm>
          <a:prstGeom prst="rect">
            <a:avLst/>
          </a:prstGeom>
          <a:noFill/>
        </p:spPr>
        <p:txBody>
          <a:bodyPr wrap="square" rtlCol="0">
            <a:spAutoFit/>
          </a:bodyPr>
          <a:lstStyle/>
          <a:p>
            <a:r>
              <a:rPr lang="en-US" sz="1800" dirty="0" smtClean="0"/>
              <a:t>* Align phases with a transient RF pulse at </a:t>
            </a:r>
            <a:r>
              <a:rPr lang="en-US" sz="1800" dirty="0" err="1" smtClean="0"/>
              <a:t>Larmor</a:t>
            </a:r>
            <a:r>
              <a:rPr lang="en-US" sz="1800" dirty="0" smtClean="0"/>
              <a:t> frequency.  This tips over the atoms so that the magnetization is now in the x-y plane (transverse). </a:t>
            </a:r>
            <a:br>
              <a:rPr lang="en-US" sz="1800" dirty="0" smtClean="0"/>
            </a:br>
            <a:endParaRPr lang="en-US" sz="1800" dirty="0" smtClean="0"/>
          </a:p>
          <a:p>
            <a:r>
              <a:rPr lang="en-US" sz="1800" dirty="0" smtClean="0"/>
              <a:t>* After RF pulse is removed, we measure the decay of the transverse magnetization (T2) and increase in the longitudinal magnetization (T1).</a:t>
            </a:r>
          </a:p>
          <a:p>
            <a:endParaRPr lang="en-US" sz="1800" dirty="0" smtClean="0"/>
          </a:p>
          <a:p>
            <a:r>
              <a:rPr lang="en-US" sz="1800" dirty="0" smtClean="0"/>
              <a:t>* Relaxation emits radiation that we can use to measure proton density and magnetic field </a:t>
            </a:r>
            <a:r>
              <a:rPr lang="en-US" sz="1800" dirty="0" err="1" smtClean="0"/>
              <a:t>inhomogeneities</a:t>
            </a:r>
            <a:r>
              <a:rPr lang="en-US" sz="1800" dirty="0" smtClean="0"/>
              <a:t> (i.e. T2*, BOLD).</a:t>
            </a:r>
            <a:endParaRPr lang="en-US" sz="1800" dirty="0"/>
          </a:p>
        </p:txBody>
      </p:sp>
      <p:grpSp>
        <p:nvGrpSpPr>
          <p:cNvPr id="7" name="Group 6"/>
          <p:cNvGrpSpPr/>
          <p:nvPr/>
        </p:nvGrpSpPr>
        <p:grpSpPr>
          <a:xfrm>
            <a:off x="538307" y="1353846"/>
            <a:ext cx="2878058" cy="2667000"/>
            <a:chOff x="517525" y="2043113"/>
            <a:chExt cx="2878058" cy="2667000"/>
          </a:xfrm>
        </p:grpSpPr>
        <p:sp>
          <p:nvSpPr>
            <p:cNvPr id="225" name="Oval 3"/>
            <p:cNvSpPr>
              <a:spLocks noChangeArrowheads="1"/>
            </p:cNvSpPr>
            <p:nvPr/>
          </p:nvSpPr>
          <p:spPr bwMode="auto">
            <a:xfrm>
              <a:off x="669925" y="3567113"/>
              <a:ext cx="1981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6" name="Line 4"/>
            <p:cNvSpPr>
              <a:spLocks noChangeShapeType="1"/>
            </p:cNvSpPr>
            <p:nvPr/>
          </p:nvSpPr>
          <p:spPr bwMode="auto">
            <a:xfrm flipH="1">
              <a:off x="517525" y="4024313"/>
              <a:ext cx="1143000" cy="158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7" name="Line 5"/>
            <p:cNvSpPr>
              <a:spLocks noChangeShapeType="1"/>
            </p:cNvSpPr>
            <p:nvPr/>
          </p:nvSpPr>
          <p:spPr bwMode="auto">
            <a:xfrm flipV="1">
              <a:off x="974725" y="3338513"/>
              <a:ext cx="1371600" cy="1371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8" name="Line 6"/>
            <p:cNvSpPr>
              <a:spLocks noChangeShapeType="1"/>
            </p:cNvSpPr>
            <p:nvPr/>
          </p:nvSpPr>
          <p:spPr bwMode="auto">
            <a:xfrm>
              <a:off x="1660525" y="4024313"/>
              <a:ext cx="1295400" cy="15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9" name="Line 7"/>
            <p:cNvSpPr>
              <a:spLocks noChangeShapeType="1"/>
            </p:cNvSpPr>
            <p:nvPr/>
          </p:nvSpPr>
          <p:spPr bwMode="auto">
            <a:xfrm flipV="1">
              <a:off x="1660525" y="2728913"/>
              <a:ext cx="1588" cy="1295400"/>
            </a:xfrm>
            <a:prstGeom prst="line">
              <a:avLst/>
            </a:prstGeom>
            <a:noFill/>
            <a:ln w="28575">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0" name="Text Box 8"/>
            <p:cNvSpPr txBox="1">
              <a:spLocks noChangeArrowheads="1"/>
            </p:cNvSpPr>
            <p:nvPr/>
          </p:nvSpPr>
          <p:spPr bwMode="auto">
            <a:xfrm>
              <a:off x="3108325" y="3671888"/>
              <a:ext cx="287258"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dirty="0">
                  <a:solidFill>
                    <a:srgbClr val="800000"/>
                  </a:solidFill>
                </a:rPr>
                <a:t>x</a:t>
              </a:r>
            </a:p>
          </p:txBody>
        </p:sp>
        <p:sp>
          <p:nvSpPr>
            <p:cNvPr id="231" name="Text Box 9"/>
            <p:cNvSpPr txBox="1">
              <a:spLocks noChangeArrowheads="1"/>
            </p:cNvSpPr>
            <p:nvPr/>
          </p:nvSpPr>
          <p:spPr bwMode="auto">
            <a:xfrm>
              <a:off x="2365375" y="2681288"/>
              <a:ext cx="28914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dirty="0">
                  <a:solidFill>
                    <a:srgbClr val="800000"/>
                  </a:solidFill>
                </a:rPr>
                <a:t>y</a:t>
              </a:r>
            </a:p>
          </p:txBody>
        </p:sp>
        <p:sp>
          <p:nvSpPr>
            <p:cNvPr id="232" name="Text Box 10"/>
            <p:cNvSpPr txBox="1">
              <a:spLocks noChangeArrowheads="1"/>
            </p:cNvSpPr>
            <p:nvPr/>
          </p:nvSpPr>
          <p:spPr bwMode="auto">
            <a:xfrm>
              <a:off x="1501775" y="2043113"/>
              <a:ext cx="275849" cy="3693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dirty="0">
                  <a:solidFill>
                    <a:srgbClr val="800000"/>
                  </a:solidFill>
                </a:rPr>
                <a:t>z</a:t>
              </a:r>
            </a:p>
          </p:txBody>
        </p:sp>
        <p:sp>
          <p:nvSpPr>
            <p:cNvPr id="233" name="AutoShape 14"/>
            <p:cNvSpPr>
              <a:spLocks noChangeArrowheads="1"/>
            </p:cNvSpPr>
            <p:nvPr/>
          </p:nvSpPr>
          <p:spPr bwMode="auto">
            <a:xfrm rot="5400000" flipV="1">
              <a:off x="962819" y="3274219"/>
              <a:ext cx="357187" cy="333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pic>
        <p:nvPicPr>
          <p:cNvPr id="234" name="Picture 2" descr="fmri-fig-03-18-0"/>
          <p:cNvPicPr>
            <a:picLocks noChangeAspect="1" noChangeArrowheads="1"/>
          </p:cNvPicPr>
          <p:nvPr/>
        </p:nvPicPr>
        <p:blipFill>
          <a:blip r:embed="rId3">
            <a:extLst>
              <a:ext uri="{28A0092B-C50C-407E-A947-70E740481C1C}">
                <a14:useLocalDpi xmlns:a14="http://schemas.microsoft.com/office/drawing/2010/main" val="0"/>
              </a:ext>
            </a:extLst>
          </a:blip>
          <a:srcRect t="27388" b="22600"/>
          <a:stretch>
            <a:fillRect/>
          </a:stretch>
        </p:blipFill>
        <p:spPr bwMode="auto">
          <a:xfrm>
            <a:off x="3760648" y="2115437"/>
            <a:ext cx="4950881" cy="18574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9" name="Title 1"/>
          <p:cNvSpPr txBox="1">
            <a:spLocks/>
          </p:cNvSpPr>
          <p:nvPr/>
        </p:nvSpPr>
        <p:spPr>
          <a:xfrm>
            <a:off x="439739" y="76994"/>
            <a:ext cx="8229600" cy="1143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spTree>
    <p:extLst>
      <p:ext uri="{BB962C8B-B14F-4D97-AF65-F5344CB8AC3E}">
        <p14:creationId xmlns:p14="http://schemas.microsoft.com/office/powerpoint/2010/main" val="741561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lumMod val="50000"/>
                  </a:schemeClr>
                </a:solidFill>
              </a:rPr>
              <a:t>Measuring EM Radiation</a:t>
            </a:r>
            <a:endParaRPr lang="en-US" sz="4400" dirty="0">
              <a:solidFill>
                <a:schemeClr val="accent1">
                  <a:lumMod val="50000"/>
                </a:schemeClr>
              </a:solidFill>
            </a:endParaRPr>
          </a:p>
        </p:txBody>
      </p:sp>
      <p:sp>
        <p:nvSpPr>
          <p:cNvPr id="3" name="Content Placeholder 2"/>
          <p:cNvSpPr>
            <a:spLocks noGrp="1"/>
          </p:cNvSpPr>
          <p:nvPr>
            <p:ph idx="1"/>
          </p:nvPr>
        </p:nvSpPr>
        <p:spPr>
          <a:xfrm>
            <a:off x="5361708" y="1825625"/>
            <a:ext cx="3153641"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TR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Time between RF pulses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Time of measurement</a:t>
            </a:r>
          </a:p>
          <a:p>
            <a:pPr marL="0" marR="0" lvl="0" indent="0" defTabSz="914400" eaLnBrk="1" fontAlgn="auto" latinLnBrk="0" hangingPunct="1">
              <a:lnSpc>
                <a:spcPct val="100000"/>
              </a:lnSpc>
              <a:spcBef>
                <a:spcPts val="0"/>
              </a:spcBef>
              <a:spcAft>
                <a:spcPts val="0"/>
              </a:spcAft>
              <a:buClrTx/>
              <a:buSzTx/>
              <a:buFontTx/>
              <a:buNone/>
              <a:tabLst/>
              <a:defRPr/>
            </a:pPr>
            <a:r>
              <a:rPr lang="en-US" i="1" dirty="0" smtClean="0"/>
              <a:t>(relative to TR)</a:t>
            </a:r>
            <a:endParaRPr lang="en-US" i="1" dirty="0"/>
          </a:p>
        </p:txBody>
      </p:sp>
      <p:pic>
        <p:nvPicPr>
          <p:cNvPr id="4" name="Shape 597"/>
          <p:cNvPicPr preferRelativeResize="0"/>
          <p:nvPr/>
        </p:nvPicPr>
        <p:blipFill>
          <a:blip r:embed="rId2">
            <a:alphaModFix/>
          </a:blip>
          <a:stretch>
            <a:fillRect/>
          </a:stretch>
        </p:blipFill>
        <p:spPr>
          <a:xfrm>
            <a:off x="264531" y="1521251"/>
            <a:ext cx="4874212" cy="4960085"/>
          </a:xfrm>
          <a:prstGeom prst="rect">
            <a:avLst/>
          </a:prstGeom>
          <a:noFill/>
          <a:ln>
            <a:noFill/>
          </a:ln>
        </p:spPr>
      </p:pic>
    </p:spTree>
    <p:extLst>
      <p:ext uri="{BB962C8B-B14F-4D97-AF65-F5344CB8AC3E}">
        <p14:creationId xmlns:p14="http://schemas.microsoft.com/office/powerpoint/2010/main" val="878700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94855" y="648719"/>
            <a:ext cx="8229600" cy="841800"/>
          </a:xfrm>
          <a:prstGeom prst="rect">
            <a:avLst/>
          </a:prstGeom>
        </p:spPr>
        <p:txBody>
          <a:bodyPr lIns="91425" tIns="91425" rIns="91425" bIns="91425" anchor="b" anchorCtr="0">
            <a:noAutofit/>
          </a:bodyPr>
          <a:lstStyle/>
          <a:p>
            <a:pPr lvl="0" algn="ctr">
              <a:spcBef>
                <a:spcPts val="0"/>
              </a:spcBef>
              <a:buNone/>
            </a:pPr>
            <a:r>
              <a:rPr lang="en" b="1" dirty="0">
                <a:latin typeface="+mj-lt"/>
              </a:rPr>
              <a:t>Schedule for the Day</a:t>
            </a:r>
          </a:p>
        </p:txBody>
      </p:sp>
      <p:sp>
        <p:nvSpPr>
          <p:cNvPr id="276" name="Shape 276"/>
          <p:cNvSpPr txBox="1">
            <a:spLocks noGrp="1"/>
          </p:cNvSpPr>
          <p:nvPr>
            <p:ph type="body" idx="1"/>
          </p:nvPr>
        </p:nvSpPr>
        <p:spPr>
          <a:xfrm>
            <a:off x="914400" y="1908327"/>
            <a:ext cx="8229600" cy="5451599"/>
          </a:xfrm>
          <a:prstGeom prst="rect">
            <a:avLst/>
          </a:prstGeom>
        </p:spPr>
        <p:txBody>
          <a:bodyPr lIns="91425" tIns="91425" rIns="91425" bIns="91425" anchor="t" anchorCtr="0">
            <a:noAutofit/>
          </a:bodyPr>
          <a:lstStyle/>
          <a:p>
            <a:pPr lvl="0">
              <a:buNone/>
            </a:pPr>
            <a:r>
              <a:rPr lang="en-US" dirty="0"/>
              <a:t>10:15 – </a:t>
            </a:r>
            <a:r>
              <a:rPr lang="en" dirty="0" smtClean="0"/>
              <a:t>1</a:t>
            </a:r>
            <a:r>
              <a:rPr lang="en-US" dirty="0" smtClean="0"/>
              <a:t>1</a:t>
            </a:r>
            <a:r>
              <a:rPr lang="en" dirty="0" smtClean="0"/>
              <a:t>:</a:t>
            </a:r>
            <a:r>
              <a:rPr lang="en-US" dirty="0" smtClean="0"/>
              <a:t>00</a:t>
            </a:r>
            <a:r>
              <a:rPr lang="en-US" dirty="0"/>
              <a:t>	</a:t>
            </a:r>
            <a:r>
              <a:rPr lang="en" dirty="0" smtClean="0"/>
              <a:t>Intro </a:t>
            </a:r>
            <a:r>
              <a:rPr lang="en" dirty="0"/>
              <a:t>to fMRI</a:t>
            </a:r>
          </a:p>
          <a:p>
            <a:pPr lvl="0">
              <a:buNone/>
            </a:pPr>
            <a:r>
              <a:rPr lang="en-US" dirty="0" smtClean="0"/>
              <a:t>11</a:t>
            </a:r>
            <a:r>
              <a:rPr lang="en" dirty="0" smtClean="0"/>
              <a:t>:</a:t>
            </a:r>
            <a:r>
              <a:rPr lang="en-US" dirty="0" smtClean="0"/>
              <a:t>00</a:t>
            </a:r>
            <a:r>
              <a:rPr lang="en" dirty="0" smtClean="0"/>
              <a:t> </a:t>
            </a:r>
            <a:r>
              <a:rPr lang="en-US" dirty="0"/>
              <a:t>– </a:t>
            </a:r>
            <a:r>
              <a:rPr lang="en" dirty="0" smtClean="0"/>
              <a:t>1</a:t>
            </a:r>
            <a:r>
              <a:rPr lang="en-US" dirty="0" smtClean="0"/>
              <a:t>1</a:t>
            </a:r>
            <a:r>
              <a:rPr lang="en" dirty="0" smtClean="0"/>
              <a:t>:30</a:t>
            </a:r>
            <a:r>
              <a:rPr lang="en-US" dirty="0"/>
              <a:t>	</a:t>
            </a:r>
            <a:r>
              <a:rPr lang="en" dirty="0" smtClean="0"/>
              <a:t>Intro </a:t>
            </a:r>
            <a:r>
              <a:rPr lang="en" dirty="0"/>
              <a:t>to Data Analysis</a:t>
            </a:r>
          </a:p>
          <a:p>
            <a:pPr lvl="0" rtl="0">
              <a:spcBef>
                <a:spcPts val="0"/>
              </a:spcBef>
              <a:buClr>
                <a:schemeClr val="dk1"/>
              </a:buClr>
              <a:buSzPct val="36666"/>
              <a:buFont typeface="Arial"/>
              <a:buNone/>
            </a:pPr>
            <a:r>
              <a:rPr lang="en-US" dirty="0" smtClean="0"/>
              <a:t>11:30 – 12:30	Scan 2 students</a:t>
            </a:r>
          </a:p>
          <a:p>
            <a:pPr lvl="0" rtl="0">
              <a:spcBef>
                <a:spcPts val="0"/>
              </a:spcBef>
              <a:buNone/>
            </a:pPr>
            <a:r>
              <a:rPr lang="en-US" dirty="0" smtClean="0"/>
              <a:t>12:30 – 1:30		Lunch</a:t>
            </a:r>
          </a:p>
          <a:p>
            <a:pPr lvl="0">
              <a:buNone/>
            </a:pPr>
            <a:r>
              <a:rPr lang="en-US" dirty="0" smtClean="0"/>
              <a:t>1</a:t>
            </a:r>
            <a:r>
              <a:rPr lang="en" dirty="0" smtClean="0"/>
              <a:t>:30 </a:t>
            </a:r>
            <a:r>
              <a:rPr lang="en-US" dirty="0"/>
              <a:t>–</a:t>
            </a:r>
            <a:r>
              <a:rPr lang="en" dirty="0" smtClean="0"/>
              <a:t> </a:t>
            </a:r>
            <a:r>
              <a:rPr lang="en-US" dirty="0" smtClean="0"/>
              <a:t>3</a:t>
            </a:r>
            <a:r>
              <a:rPr lang="en" dirty="0" smtClean="0"/>
              <a:t>:</a:t>
            </a:r>
            <a:r>
              <a:rPr lang="en-US" dirty="0" smtClean="0"/>
              <a:t>0</a:t>
            </a:r>
            <a:r>
              <a:rPr lang="en" dirty="0" smtClean="0"/>
              <a:t>0</a:t>
            </a:r>
            <a:r>
              <a:rPr lang="en-US" dirty="0" smtClean="0"/>
              <a:t>	       </a:t>
            </a:r>
            <a:r>
              <a:rPr lang="en" dirty="0" smtClean="0"/>
              <a:t>Hands-on </a:t>
            </a:r>
            <a:r>
              <a:rPr lang="en" dirty="0"/>
              <a:t>data </a:t>
            </a:r>
            <a:r>
              <a:rPr lang="en" dirty="0" smtClean="0"/>
              <a:t>analysis</a:t>
            </a:r>
            <a:endParaRPr lang="en-US" dirty="0" smtClean="0"/>
          </a:p>
          <a:p>
            <a:pPr lvl="0">
              <a:buNone/>
            </a:pPr>
            <a:r>
              <a:rPr lang="en-US" dirty="0" smtClean="0"/>
              <a:t>3:00 – 4:00 		VBM/DTI/CT</a:t>
            </a:r>
            <a:endParaRPr lang="en"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lumMod val="50000"/>
                  </a:schemeClr>
                </a:solidFill>
              </a:rPr>
              <a:t>MRI Signal :: T1 and T2 Relaxation</a:t>
            </a:r>
            <a:endParaRPr lang="en-US" sz="4400" dirty="0">
              <a:solidFill>
                <a:schemeClr val="accent1">
                  <a:lumMod val="50000"/>
                </a:schemeClr>
              </a:solidFill>
            </a:endParaRPr>
          </a:p>
        </p:txBody>
      </p:sp>
      <p:grpSp>
        <p:nvGrpSpPr>
          <p:cNvPr id="4" name="Shape 613"/>
          <p:cNvGrpSpPr/>
          <p:nvPr/>
        </p:nvGrpSpPr>
        <p:grpSpPr>
          <a:xfrm>
            <a:off x="1372203" y="1583141"/>
            <a:ext cx="6399592" cy="4844819"/>
            <a:chOff x="1372203" y="1583141"/>
            <a:chExt cx="6399592" cy="4844819"/>
          </a:xfrm>
        </p:grpSpPr>
        <p:pic>
          <p:nvPicPr>
            <p:cNvPr id="5" name="Shape 614"/>
            <p:cNvPicPr preferRelativeResize="0"/>
            <p:nvPr/>
          </p:nvPicPr>
          <p:blipFill>
            <a:blip r:embed="rId2">
              <a:alphaModFix/>
            </a:blip>
            <a:stretch>
              <a:fillRect/>
            </a:stretch>
          </p:blipFill>
          <p:spPr>
            <a:xfrm>
              <a:off x="4584905" y="1588911"/>
              <a:ext cx="3184325" cy="2435947"/>
            </a:xfrm>
            <a:prstGeom prst="rect">
              <a:avLst/>
            </a:prstGeom>
            <a:noFill/>
            <a:ln>
              <a:noFill/>
            </a:ln>
          </p:spPr>
        </p:pic>
        <p:pic>
          <p:nvPicPr>
            <p:cNvPr id="6" name="Shape 615"/>
            <p:cNvPicPr preferRelativeResize="0"/>
            <p:nvPr/>
          </p:nvPicPr>
          <p:blipFill>
            <a:blip r:embed="rId3">
              <a:alphaModFix/>
            </a:blip>
            <a:stretch>
              <a:fillRect/>
            </a:stretch>
          </p:blipFill>
          <p:spPr>
            <a:xfrm>
              <a:off x="1372203" y="4024859"/>
              <a:ext cx="6399592" cy="2403102"/>
            </a:xfrm>
            <a:prstGeom prst="rect">
              <a:avLst/>
            </a:prstGeom>
            <a:noFill/>
            <a:ln>
              <a:noFill/>
            </a:ln>
          </p:spPr>
        </p:pic>
        <p:pic>
          <p:nvPicPr>
            <p:cNvPr id="7" name="Shape 616"/>
            <p:cNvPicPr preferRelativeResize="0"/>
            <p:nvPr/>
          </p:nvPicPr>
          <p:blipFill>
            <a:blip r:embed="rId4">
              <a:alphaModFix/>
            </a:blip>
            <a:stretch>
              <a:fillRect/>
            </a:stretch>
          </p:blipFill>
          <p:spPr>
            <a:xfrm>
              <a:off x="1372203" y="1583141"/>
              <a:ext cx="3212702" cy="2441718"/>
            </a:xfrm>
            <a:prstGeom prst="rect">
              <a:avLst/>
            </a:prstGeom>
            <a:noFill/>
            <a:ln>
              <a:noFill/>
            </a:ln>
          </p:spPr>
        </p:pic>
      </p:grpSp>
    </p:spTree>
    <p:extLst>
      <p:ext uri="{BB962C8B-B14F-4D97-AF65-F5344CB8AC3E}">
        <p14:creationId xmlns:p14="http://schemas.microsoft.com/office/powerpoint/2010/main" val="695572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p:nvPr/>
        </p:nvSpPr>
        <p:spPr>
          <a:xfrm>
            <a:off x="457200" y="457200"/>
            <a:ext cx="8123236" cy="527050"/>
          </a:xfrm>
          <a:prstGeom prst="rect">
            <a:avLst/>
          </a:prstGeom>
          <a:noFill/>
          <a:ln>
            <a:noFill/>
          </a:ln>
        </p:spPr>
        <p:txBody>
          <a:bodyPr lIns="90475" tIns="44450" rIns="90475" bIns="44450" anchor="t" anchorCtr="0">
            <a:noAutofit/>
          </a:bodyPr>
          <a:lstStyle/>
          <a:p>
            <a:pPr marL="0" marR="0" lvl="0" indent="0" algn="ctr" rtl="0">
              <a:lnSpc>
                <a:spcPct val="90000"/>
              </a:lnSpc>
              <a:spcBef>
                <a:spcPts val="0"/>
              </a:spcBef>
              <a:spcAft>
                <a:spcPts val="0"/>
              </a:spcAft>
              <a:buClr>
                <a:schemeClr val="dk1"/>
              </a:buClr>
              <a:buSzPct val="25000"/>
              <a:buFont typeface="Verdana"/>
              <a:buNone/>
            </a:pPr>
            <a:r>
              <a:rPr lang="en" sz="3000" b="0" i="0" u="none" strike="noStrike" cap="none">
                <a:solidFill>
                  <a:srgbClr val="FFFFFF"/>
                </a:solidFill>
              </a:rPr>
              <a:t>Tissue Contrast Dependence on TR, TE</a:t>
            </a:r>
          </a:p>
        </p:txBody>
      </p:sp>
      <p:grpSp>
        <p:nvGrpSpPr>
          <p:cNvPr id="4" name="Group 3"/>
          <p:cNvGrpSpPr/>
          <p:nvPr/>
        </p:nvGrpSpPr>
        <p:grpSpPr>
          <a:xfrm>
            <a:off x="1387866" y="841664"/>
            <a:ext cx="6498834" cy="5767325"/>
            <a:chOff x="1720375" y="457200"/>
            <a:chExt cx="6498834" cy="5767325"/>
          </a:xfrm>
        </p:grpSpPr>
        <p:sp>
          <p:nvSpPr>
            <p:cNvPr id="623" name="Shape 623"/>
            <p:cNvSpPr/>
            <p:nvPr/>
          </p:nvSpPr>
          <p:spPr>
            <a:xfrm>
              <a:off x="2719386" y="1025525"/>
              <a:ext cx="4589462" cy="4248149"/>
            </a:xfrm>
            <a:prstGeom prst="rect">
              <a:avLst/>
            </a:prstGeom>
            <a:solidFill>
              <a:srgbClr val="000000"/>
            </a:solidFill>
            <a:ln>
              <a:noFill/>
            </a:ln>
          </p:spPr>
          <p:txBody>
            <a:bodyPr lIns="91425" tIns="45700" rIns="91425" bIns="45700" anchor="ctr" anchorCtr="0">
              <a:noAutofit/>
            </a:bodyPr>
            <a:lstStyle/>
            <a:p>
              <a:pPr lvl="0">
                <a:spcBef>
                  <a:spcPts val="0"/>
                </a:spcBef>
                <a:buNone/>
              </a:pPr>
              <a:endParaRPr/>
            </a:p>
          </p:txBody>
        </p:sp>
        <p:pic>
          <p:nvPicPr>
            <p:cNvPr id="624" name="Shape 624"/>
            <p:cNvPicPr preferRelativeResize="0"/>
            <p:nvPr/>
          </p:nvPicPr>
          <p:blipFill>
            <a:blip r:embed="rId3">
              <a:alphaModFix/>
            </a:blip>
            <a:stretch>
              <a:fillRect/>
            </a:stretch>
          </p:blipFill>
          <p:spPr>
            <a:xfrm>
              <a:off x="3136900" y="1241425"/>
              <a:ext cx="1851025" cy="1917700"/>
            </a:xfrm>
            <a:prstGeom prst="rect">
              <a:avLst/>
            </a:prstGeom>
            <a:noFill/>
            <a:ln>
              <a:noFill/>
            </a:ln>
          </p:spPr>
        </p:pic>
        <p:pic>
          <p:nvPicPr>
            <p:cNvPr id="625" name="Shape 625"/>
            <p:cNvPicPr preferRelativeResize="0"/>
            <p:nvPr/>
          </p:nvPicPr>
          <p:blipFill>
            <a:blip r:embed="rId4">
              <a:alphaModFix/>
            </a:blip>
            <a:stretch>
              <a:fillRect/>
            </a:stretch>
          </p:blipFill>
          <p:spPr>
            <a:xfrm>
              <a:off x="5113337" y="3197803"/>
              <a:ext cx="1811337" cy="2082800"/>
            </a:xfrm>
            <a:prstGeom prst="rect">
              <a:avLst/>
            </a:prstGeom>
            <a:noFill/>
            <a:ln>
              <a:noFill/>
            </a:ln>
          </p:spPr>
        </p:pic>
        <p:pic>
          <p:nvPicPr>
            <p:cNvPr id="626" name="Shape 626"/>
            <p:cNvPicPr preferRelativeResize="0"/>
            <p:nvPr/>
          </p:nvPicPr>
          <p:blipFill>
            <a:blip r:embed="rId5">
              <a:alphaModFix/>
            </a:blip>
            <a:stretch>
              <a:fillRect/>
            </a:stretch>
          </p:blipFill>
          <p:spPr>
            <a:xfrm>
              <a:off x="3216275" y="3362325"/>
              <a:ext cx="1897062" cy="1917700"/>
            </a:xfrm>
            <a:prstGeom prst="rect">
              <a:avLst/>
            </a:prstGeom>
            <a:noFill/>
            <a:ln>
              <a:noFill/>
            </a:ln>
          </p:spPr>
        </p:pic>
        <p:pic>
          <p:nvPicPr>
            <p:cNvPr id="627" name="Shape 627"/>
            <p:cNvPicPr preferRelativeResize="0"/>
            <p:nvPr/>
          </p:nvPicPr>
          <p:blipFill>
            <a:blip r:embed="rId6">
              <a:alphaModFix/>
            </a:blip>
            <a:stretch>
              <a:fillRect/>
            </a:stretch>
          </p:blipFill>
          <p:spPr>
            <a:xfrm>
              <a:off x="4983162" y="1152525"/>
              <a:ext cx="1851025" cy="2171699"/>
            </a:xfrm>
            <a:prstGeom prst="rect">
              <a:avLst/>
            </a:prstGeom>
            <a:noFill/>
            <a:ln>
              <a:noFill/>
            </a:ln>
          </p:spPr>
        </p:pic>
        <p:cxnSp>
          <p:nvCxnSpPr>
            <p:cNvPr id="628" name="Shape 628"/>
            <p:cNvCxnSpPr/>
            <p:nvPr/>
          </p:nvCxnSpPr>
          <p:spPr>
            <a:xfrm>
              <a:off x="2348777" y="5749925"/>
              <a:ext cx="5870432" cy="0"/>
            </a:xfrm>
            <a:prstGeom prst="straightConnector1">
              <a:avLst/>
            </a:prstGeom>
            <a:noFill/>
            <a:ln w="50800" cap="rnd" cmpd="sng">
              <a:solidFill>
                <a:schemeClr val="dk1"/>
              </a:solidFill>
              <a:prstDash val="solid"/>
              <a:miter/>
              <a:headEnd type="none" w="med" len="med"/>
              <a:tailEnd type="triangle" w="med" len="med"/>
            </a:ln>
          </p:spPr>
        </p:cxnSp>
        <p:cxnSp>
          <p:nvCxnSpPr>
            <p:cNvPr id="629" name="Shape 629"/>
            <p:cNvCxnSpPr/>
            <p:nvPr/>
          </p:nvCxnSpPr>
          <p:spPr>
            <a:xfrm flipV="1">
              <a:off x="2349500" y="457200"/>
              <a:ext cx="0" cy="5254624"/>
            </a:xfrm>
            <a:prstGeom prst="straightConnector1">
              <a:avLst/>
            </a:prstGeom>
            <a:noFill/>
            <a:ln w="50800" cap="rnd" cmpd="sng">
              <a:solidFill>
                <a:schemeClr val="dk1"/>
              </a:solidFill>
              <a:prstDash val="solid"/>
              <a:miter/>
              <a:headEnd type="none" w="med" len="med"/>
              <a:tailEnd type="triangle" w="med" len="med"/>
            </a:ln>
          </p:spPr>
        </p:cxnSp>
        <p:sp>
          <p:nvSpPr>
            <p:cNvPr id="630" name="Shape 630"/>
            <p:cNvSpPr txBox="1"/>
            <p:nvPr/>
          </p:nvSpPr>
          <p:spPr>
            <a:xfrm>
              <a:off x="2732921" y="2582861"/>
              <a:ext cx="873299" cy="322200"/>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000" b="0" i="0" u="none" strike="noStrike" cap="none" dirty="0">
                  <a:solidFill>
                    <a:schemeClr val="bg1"/>
                  </a:solidFill>
                  <a:latin typeface="Verdana"/>
                  <a:ea typeface="Verdana"/>
                  <a:cs typeface="Verdana"/>
                  <a:sym typeface="Verdana"/>
                </a:rPr>
                <a:t>PDW</a:t>
              </a:r>
            </a:p>
          </p:txBody>
        </p:sp>
        <p:sp>
          <p:nvSpPr>
            <p:cNvPr id="631" name="Shape 631"/>
            <p:cNvSpPr txBox="1"/>
            <p:nvPr/>
          </p:nvSpPr>
          <p:spPr>
            <a:xfrm>
              <a:off x="2841771" y="4745025"/>
              <a:ext cx="674400" cy="374699"/>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400" b="0" i="0" u="none" strike="noStrike" cap="none" dirty="0">
                  <a:solidFill>
                    <a:schemeClr val="bg1"/>
                  </a:solidFill>
                  <a:latin typeface="Verdana"/>
                  <a:ea typeface="Verdana"/>
                  <a:cs typeface="Verdana"/>
                  <a:sym typeface="Verdana"/>
                </a:rPr>
                <a:t>T1</a:t>
              </a:r>
            </a:p>
          </p:txBody>
        </p:sp>
        <p:sp>
          <p:nvSpPr>
            <p:cNvPr id="632" name="Shape 632"/>
            <p:cNvSpPr txBox="1"/>
            <p:nvPr/>
          </p:nvSpPr>
          <p:spPr>
            <a:xfrm>
              <a:off x="5701687" y="4829174"/>
              <a:ext cx="2264999" cy="374699"/>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400" b="0" i="0" u="none" strike="noStrike" cap="none" dirty="0">
                  <a:solidFill>
                    <a:schemeClr val="bg1"/>
                  </a:solidFill>
                  <a:latin typeface="Verdana"/>
                  <a:ea typeface="Verdana"/>
                  <a:cs typeface="Verdana"/>
                  <a:sym typeface="Verdana"/>
                </a:rPr>
                <a:t>poor! </a:t>
              </a:r>
            </a:p>
          </p:txBody>
        </p:sp>
        <p:sp>
          <p:nvSpPr>
            <p:cNvPr id="633" name="Shape 633"/>
            <p:cNvSpPr txBox="1"/>
            <p:nvPr/>
          </p:nvSpPr>
          <p:spPr>
            <a:xfrm>
              <a:off x="6662618" y="2556611"/>
              <a:ext cx="817799" cy="374699"/>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400" b="0" i="0" u="none" strike="noStrike" cap="none" dirty="0">
                  <a:solidFill>
                    <a:schemeClr val="bg1"/>
                  </a:solidFill>
                  <a:latin typeface="Verdana"/>
                  <a:ea typeface="Verdana"/>
                  <a:cs typeface="Verdana"/>
                  <a:sym typeface="Verdana"/>
                </a:rPr>
                <a:t>T2</a:t>
              </a:r>
            </a:p>
          </p:txBody>
        </p:sp>
        <p:sp>
          <p:nvSpPr>
            <p:cNvPr id="634" name="Shape 634"/>
            <p:cNvSpPr txBox="1"/>
            <p:nvPr/>
          </p:nvSpPr>
          <p:spPr>
            <a:xfrm>
              <a:off x="3676649" y="5902325"/>
              <a:ext cx="2674800" cy="322200"/>
            </a:xfrm>
            <a:prstGeom prst="rect">
              <a:avLst/>
            </a:prstGeom>
            <a:noFill/>
            <a:ln>
              <a:noFill/>
            </a:ln>
          </p:spPr>
          <p:txBody>
            <a:bodyPr lIns="71425" tIns="28575" rIns="71425" bIns="28575" anchor="t" anchorCtr="0">
              <a:noAutofit/>
            </a:bodyPr>
            <a:lstStyle/>
            <a:p>
              <a:pPr marL="0" marR="0" lvl="0" indent="0" algn="ctr" rtl="0">
                <a:lnSpc>
                  <a:spcPct val="87000"/>
                </a:lnSpc>
                <a:spcBef>
                  <a:spcPts val="0"/>
                </a:spcBef>
                <a:spcAft>
                  <a:spcPts val="0"/>
                </a:spcAft>
                <a:buClr>
                  <a:schemeClr val="dk1"/>
                </a:buClr>
                <a:buSzPct val="25000"/>
                <a:buFont typeface="Verdana"/>
                <a:buNone/>
              </a:pPr>
              <a:r>
                <a:rPr lang="en" sz="2400">
                  <a:solidFill>
                    <a:schemeClr val="dk1"/>
                  </a:solidFill>
                </a:rPr>
                <a:t>TE </a:t>
              </a:r>
              <a:r>
                <a:rPr lang="en" sz="2400" b="0" i="0" u="none" strike="noStrike" cap="none">
                  <a:solidFill>
                    <a:schemeClr val="dk1"/>
                  </a:solidFill>
                </a:rPr>
                <a:t>milliseconds</a:t>
              </a:r>
            </a:p>
          </p:txBody>
        </p:sp>
        <p:sp>
          <p:nvSpPr>
            <p:cNvPr id="635" name="Shape 635"/>
            <p:cNvSpPr txBox="1"/>
            <p:nvPr/>
          </p:nvSpPr>
          <p:spPr>
            <a:xfrm rot="-5400000">
              <a:off x="387625" y="3221824"/>
              <a:ext cx="3079800" cy="414299"/>
            </a:xfrm>
            <a:prstGeom prst="rect">
              <a:avLst/>
            </a:prstGeom>
            <a:noFill/>
            <a:ln>
              <a:noFill/>
            </a:ln>
          </p:spPr>
          <p:txBody>
            <a:bodyPr lIns="71425" tIns="28575" rIns="71425" bIns="28575" anchor="t" anchorCtr="0">
              <a:noAutofit/>
            </a:bodyPr>
            <a:lstStyle/>
            <a:p>
              <a:pPr marL="0" marR="0" lvl="0" indent="0" algn="ctr" rtl="0">
                <a:lnSpc>
                  <a:spcPct val="87000"/>
                </a:lnSpc>
                <a:spcBef>
                  <a:spcPts val="0"/>
                </a:spcBef>
                <a:spcAft>
                  <a:spcPts val="0"/>
                </a:spcAft>
                <a:buClr>
                  <a:schemeClr val="dk1"/>
                </a:buClr>
                <a:buSzPct val="25000"/>
                <a:buFont typeface="Verdana"/>
                <a:buNone/>
              </a:pPr>
              <a:r>
                <a:rPr lang="en" sz="2400">
                  <a:solidFill>
                    <a:schemeClr val="dk1"/>
                  </a:solidFill>
                </a:rPr>
                <a:t>TR (seconds)</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Shape 647"/>
          <p:cNvPicPr preferRelativeResize="0"/>
          <p:nvPr/>
        </p:nvPicPr>
        <p:blipFill>
          <a:blip r:embed="rId3">
            <a:alphaModFix/>
          </a:blip>
          <a:stretch>
            <a:fillRect/>
          </a:stretch>
        </p:blipFill>
        <p:spPr>
          <a:xfrm>
            <a:off x="1537460" y="1624876"/>
            <a:ext cx="6069078" cy="2623443"/>
          </a:xfrm>
          <a:prstGeom prst="rect">
            <a:avLst/>
          </a:prstGeom>
          <a:noFill/>
          <a:ln>
            <a:noFill/>
          </a:ln>
        </p:spPr>
      </p:pic>
      <p:sp>
        <p:nvSpPr>
          <p:cNvPr id="648" name="Shape 648"/>
          <p:cNvSpPr txBox="1">
            <a:spLocks noGrp="1"/>
          </p:cNvSpPr>
          <p:nvPr>
            <p:ph type="title"/>
          </p:nvPr>
        </p:nvSpPr>
        <p:spPr>
          <a:xfrm>
            <a:off x="141750" y="4776100"/>
            <a:ext cx="8860500" cy="1959599"/>
          </a:xfrm>
          <a:prstGeom prst="rect">
            <a:avLst/>
          </a:prstGeom>
        </p:spPr>
        <p:txBody>
          <a:bodyPr lIns="91425" tIns="91425" rIns="91425" bIns="91425" anchor="t" anchorCtr="0">
            <a:noAutofit/>
          </a:bodyPr>
          <a:lstStyle/>
          <a:p>
            <a:pPr lvl="0" algn="ctr" rtl="0">
              <a:spcBef>
                <a:spcPts val="0"/>
              </a:spcBef>
              <a:buNone/>
            </a:pPr>
            <a:r>
              <a:rPr lang="en" sz="2400" b="0" dirty="0"/>
              <a:t>Oxygenated hemoglobin is diamagnetic (little distortion)</a:t>
            </a:r>
          </a:p>
          <a:p>
            <a:pPr lvl="0" algn="ctr" rtl="0">
              <a:spcBef>
                <a:spcPts val="0"/>
              </a:spcBef>
              <a:buNone/>
            </a:pPr>
            <a:endParaRPr sz="2400" b="0" dirty="0"/>
          </a:p>
          <a:p>
            <a:pPr lvl="0" algn="ctr" rtl="0">
              <a:spcBef>
                <a:spcPts val="0"/>
              </a:spcBef>
              <a:buNone/>
            </a:pPr>
            <a:r>
              <a:rPr lang="en" sz="2400" b="0" dirty="0"/>
              <a:t>Deoxygenated hemoglobin is paramagnetic → signal dropout</a:t>
            </a:r>
          </a:p>
        </p:txBody>
      </p:sp>
      <p:sp>
        <p:nvSpPr>
          <p:cNvPr id="649" name="Shape 649"/>
          <p:cNvSpPr txBox="1"/>
          <p:nvPr/>
        </p:nvSpPr>
        <p:spPr>
          <a:xfrm>
            <a:off x="457200" y="457200"/>
            <a:ext cx="8123100" cy="1220099"/>
          </a:xfrm>
          <a:prstGeom prst="rect">
            <a:avLst/>
          </a:prstGeom>
          <a:noFill/>
          <a:ln>
            <a:noFill/>
          </a:ln>
        </p:spPr>
        <p:txBody>
          <a:bodyPr lIns="90475" tIns="44450" rIns="90475" bIns="44450" anchor="t" anchorCtr="0">
            <a:noAutofit/>
          </a:bodyPr>
          <a:lstStyle/>
          <a:p>
            <a:pPr marL="0" marR="0" lvl="0" indent="0" algn="ctr" rtl="0">
              <a:lnSpc>
                <a:spcPct val="90000"/>
              </a:lnSpc>
              <a:spcBef>
                <a:spcPts val="0"/>
              </a:spcBef>
              <a:spcAft>
                <a:spcPts val="0"/>
              </a:spcAft>
              <a:buClr>
                <a:schemeClr val="dk1"/>
              </a:buClr>
              <a:buSzPct val="25000"/>
              <a:buFont typeface="Verdana"/>
              <a:buNone/>
            </a:pPr>
            <a:r>
              <a:rPr lang="en" sz="3000">
                <a:solidFill>
                  <a:srgbClr val="FFFFFF"/>
                </a:solidFill>
              </a:rPr>
              <a:t>Blood Oxygen Level Dependent Imaging</a:t>
            </a:r>
          </a:p>
          <a:p>
            <a:pPr marL="0" marR="0" lvl="0" indent="0" algn="ctr" rtl="0">
              <a:lnSpc>
                <a:spcPct val="90000"/>
              </a:lnSpc>
              <a:spcBef>
                <a:spcPts val="0"/>
              </a:spcBef>
              <a:spcAft>
                <a:spcPts val="0"/>
              </a:spcAft>
              <a:buClr>
                <a:schemeClr val="dk1"/>
              </a:buClr>
              <a:buSzPct val="25000"/>
              <a:buFont typeface="Verdana"/>
              <a:buNone/>
            </a:pPr>
            <a:r>
              <a:rPr lang="en" sz="3000">
                <a:solidFill>
                  <a:srgbClr val="FFFFFF"/>
                </a:solidFill>
              </a:rPr>
              <a:t>(BOLD)</a:t>
            </a:r>
          </a:p>
        </p:txBody>
      </p:sp>
      <p:sp>
        <p:nvSpPr>
          <p:cNvPr id="5" name="Title 1"/>
          <p:cNvSpPr txBox="1">
            <a:spLocks/>
          </p:cNvSpPr>
          <p:nvPr/>
        </p:nvSpPr>
        <p:spPr>
          <a:xfrm>
            <a:off x="247909" y="351736"/>
            <a:ext cx="8754341" cy="1325563"/>
          </a:xfrm>
          <a:prstGeom prst="rect">
            <a:avLst/>
          </a:prstGeom>
          <a:noFill/>
          <a:ln>
            <a:noFill/>
          </a:ln>
        </p:spPr>
        <p:txBody>
          <a:bodyPr vert="horz" lIns="91425" tIns="91425" rIns="91425" bIns="91425" rtlCol="0" anchor="t" anchorCtr="0">
            <a:normAutofit fontScale="92500"/>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US" dirty="0" smtClean="0">
                <a:solidFill>
                  <a:schemeClr val="accent1">
                    <a:lumMod val="50000"/>
                  </a:schemeClr>
                </a:solidFill>
              </a:rPr>
              <a:t>T2* :: Measuring Signal </a:t>
            </a:r>
            <a:r>
              <a:rPr lang="en-US" dirty="0" err="1" smtClean="0">
                <a:solidFill>
                  <a:schemeClr val="accent1">
                    <a:lumMod val="50000"/>
                  </a:schemeClr>
                </a:solidFill>
              </a:rPr>
              <a:t>Inhomogenities</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189400" y="274637"/>
            <a:ext cx="8917199" cy="1143000"/>
          </a:xfrm>
          <a:prstGeom prst="rect">
            <a:avLst/>
          </a:prstGeom>
        </p:spPr>
        <p:txBody>
          <a:bodyPr lIns="91425" tIns="91425" rIns="91425" bIns="91425" anchor="b" anchorCtr="0">
            <a:noAutofit/>
          </a:bodyPr>
          <a:lstStyle/>
          <a:p>
            <a:pPr lvl="0" algn="ctr" rtl="0">
              <a:spcBef>
                <a:spcPts val="0"/>
              </a:spcBef>
              <a:buNone/>
            </a:pPr>
            <a:r>
              <a:rPr lang="en" dirty="0">
                <a:solidFill>
                  <a:schemeClr val="accent1">
                    <a:lumMod val="50000"/>
                  </a:schemeClr>
                </a:solidFill>
              </a:rPr>
              <a:t>BOLD Effect</a:t>
            </a:r>
          </a:p>
        </p:txBody>
      </p:sp>
      <p:sp>
        <p:nvSpPr>
          <p:cNvPr id="655" name="Shape 655"/>
          <p:cNvSpPr/>
          <p:nvPr/>
        </p:nvSpPr>
        <p:spPr>
          <a:xfrm>
            <a:off x="1197900" y="1776925"/>
            <a:ext cx="6731399" cy="4523699"/>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656" name="Shape 656"/>
          <p:cNvPicPr preferRelativeResize="0"/>
          <p:nvPr/>
        </p:nvPicPr>
        <p:blipFill>
          <a:blip r:embed="rId3">
            <a:alphaModFix/>
          </a:blip>
          <a:stretch>
            <a:fillRect/>
          </a:stretch>
        </p:blipFill>
        <p:spPr>
          <a:xfrm>
            <a:off x="1228725" y="1815375"/>
            <a:ext cx="6686550" cy="44577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176646" y="241614"/>
            <a:ext cx="9518073"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lt2"/>
              </a:buClr>
              <a:buSzPct val="25000"/>
              <a:buFont typeface="Verdana"/>
              <a:buNone/>
            </a:pPr>
            <a:r>
              <a:rPr lang="en" b="0" i="0" u="none" strike="noStrike" cap="none" dirty="0">
                <a:solidFill>
                  <a:schemeClr val="accent1">
                    <a:lumMod val="50000"/>
                  </a:schemeClr>
                </a:solidFill>
                <a:latin typeface="+mj-lt"/>
                <a:ea typeface="Arial"/>
                <a:cs typeface="Arial"/>
                <a:sym typeface="Arial"/>
              </a:rPr>
              <a:t>HDR (Hemodynamic Response)</a:t>
            </a:r>
            <a:br>
              <a:rPr lang="en" b="0" i="0" u="none" strike="noStrike" cap="none" dirty="0">
                <a:solidFill>
                  <a:schemeClr val="accent1">
                    <a:lumMod val="50000"/>
                  </a:schemeClr>
                </a:solidFill>
                <a:latin typeface="+mj-lt"/>
                <a:ea typeface="Arial"/>
                <a:cs typeface="Arial"/>
                <a:sym typeface="Arial"/>
              </a:rPr>
            </a:br>
            <a:r>
              <a:rPr lang="en" b="0" i="0" u="none" strike="noStrike" cap="none" dirty="0">
                <a:solidFill>
                  <a:schemeClr val="accent1">
                    <a:lumMod val="50000"/>
                  </a:schemeClr>
                </a:solidFill>
                <a:latin typeface="+mj-lt"/>
                <a:ea typeface="Arial"/>
                <a:cs typeface="Arial"/>
                <a:sym typeface="Arial"/>
              </a:rPr>
              <a:t>HRF (Hemodynamic Response Function)</a:t>
            </a:r>
          </a:p>
        </p:txBody>
      </p:sp>
      <p:sp>
        <p:nvSpPr>
          <p:cNvPr id="663" name="Shape 663"/>
          <p:cNvSpPr txBox="1">
            <a:spLocks noGrp="1"/>
          </p:cNvSpPr>
          <p:nvPr>
            <p:ph type="body" idx="1"/>
          </p:nvPr>
        </p:nvSpPr>
        <p:spPr>
          <a:xfrm>
            <a:off x="273240" y="1981200"/>
            <a:ext cx="4222500" cy="4755300"/>
          </a:xfrm>
          <a:prstGeom prst="rect">
            <a:avLst/>
          </a:prstGeom>
          <a:noFill/>
          <a:ln>
            <a:noFill/>
          </a:ln>
        </p:spPr>
        <p:txBody>
          <a:bodyPr lIns="91425" tIns="45700" rIns="91425" bIns="45700" anchor="t" anchorCtr="0">
            <a:noAutofit/>
          </a:bodyPr>
          <a:lstStyle/>
          <a:p>
            <a:pPr marL="457200" marR="0" lvl="0" indent="-381000" algn="l" rtl="0">
              <a:lnSpc>
                <a:spcPct val="90000"/>
              </a:lnSpc>
              <a:spcBef>
                <a:spcPts val="400"/>
              </a:spcBef>
              <a:spcAft>
                <a:spcPts val="0"/>
              </a:spcAft>
              <a:buClr>
                <a:srgbClr val="FFFFFF"/>
              </a:buClr>
              <a:buSzPct val="100000"/>
              <a:buFont typeface="Arial"/>
            </a:pPr>
            <a:r>
              <a:rPr lang="en" sz="2400" dirty="0">
                <a:solidFill>
                  <a:schemeClr val="tx1"/>
                </a:solidFill>
                <a:latin typeface="Arial"/>
                <a:ea typeface="Arial"/>
                <a:cs typeface="Arial"/>
                <a:sym typeface="Arial"/>
              </a:rPr>
              <a:t>C</a:t>
            </a:r>
            <a:r>
              <a:rPr lang="en" sz="2400" b="0" i="0" u="none" strike="noStrike" cap="none" dirty="0">
                <a:solidFill>
                  <a:schemeClr val="tx1"/>
                </a:solidFill>
                <a:latin typeface="Arial"/>
                <a:ea typeface="Arial"/>
                <a:cs typeface="Arial"/>
                <a:sym typeface="Arial"/>
              </a:rPr>
              <a:t>hange in MR signal related to neuronal activity</a:t>
            </a:r>
          </a:p>
          <a:p>
            <a:pPr marL="457200" lvl="0" indent="-381000" rtl="0">
              <a:lnSpc>
                <a:spcPct val="90000"/>
              </a:lnSpc>
              <a:spcBef>
                <a:spcPts val="360"/>
              </a:spcBef>
              <a:buClr>
                <a:srgbClr val="FFFFFF"/>
              </a:buClr>
              <a:buSzPct val="100000"/>
              <a:buFont typeface="Arial"/>
            </a:pPr>
            <a:r>
              <a:rPr lang="en" sz="2400" dirty="0">
                <a:solidFill>
                  <a:schemeClr val="tx1"/>
                </a:solidFill>
                <a:latin typeface="Arial"/>
                <a:ea typeface="Arial"/>
                <a:cs typeface="Arial"/>
                <a:sym typeface="Arial"/>
              </a:rPr>
              <a:t>Initial dip (not always seen; need to scan very fast)</a:t>
            </a:r>
          </a:p>
          <a:p>
            <a:pPr marL="457200" marR="0" lvl="0" indent="-381000" algn="l" rtl="0">
              <a:lnSpc>
                <a:spcPct val="90000"/>
              </a:lnSpc>
              <a:spcBef>
                <a:spcPts val="400"/>
              </a:spcBef>
              <a:spcAft>
                <a:spcPts val="0"/>
              </a:spcAft>
              <a:buClr>
                <a:srgbClr val="FFFFFF"/>
              </a:buClr>
              <a:buSzPct val="100000"/>
              <a:buFont typeface="Arial"/>
            </a:pPr>
            <a:r>
              <a:rPr lang="en" sz="2400" dirty="0">
                <a:solidFill>
                  <a:schemeClr val="tx1"/>
                </a:solidFill>
                <a:latin typeface="Arial"/>
                <a:ea typeface="Arial"/>
                <a:cs typeface="Arial"/>
                <a:sym typeface="Arial"/>
              </a:rPr>
              <a:t>Rise</a:t>
            </a:r>
            <a:r>
              <a:rPr lang="en" sz="2400" b="0" i="0" u="none" strike="noStrike" cap="none" dirty="0">
                <a:solidFill>
                  <a:schemeClr val="tx1"/>
                </a:solidFill>
                <a:latin typeface="Arial"/>
                <a:ea typeface="Arial"/>
                <a:cs typeface="Arial"/>
                <a:sym typeface="Arial"/>
              </a:rPr>
              <a:t> delayed by 1-2 sec </a:t>
            </a:r>
            <a:r>
              <a:rPr lang="en" sz="2400" dirty="0">
                <a:solidFill>
                  <a:schemeClr val="tx1"/>
                </a:solidFill>
                <a:latin typeface="Arial"/>
                <a:ea typeface="Arial"/>
                <a:cs typeface="Arial"/>
                <a:sym typeface="Arial"/>
              </a:rPr>
              <a:t>after activity</a:t>
            </a:r>
          </a:p>
          <a:p>
            <a:pPr marL="457200" marR="0" lvl="0" indent="-381000" algn="l" rtl="0">
              <a:lnSpc>
                <a:spcPct val="90000"/>
              </a:lnSpc>
              <a:spcBef>
                <a:spcPts val="360"/>
              </a:spcBef>
              <a:spcAft>
                <a:spcPts val="0"/>
              </a:spcAft>
              <a:buClr>
                <a:srgbClr val="FFFFFF"/>
              </a:buClr>
              <a:buSzPct val="100000"/>
              <a:buFont typeface="Arial"/>
            </a:pPr>
            <a:r>
              <a:rPr lang="en" sz="2400" b="0" i="0" u="none" strike="noStrike" cap="none" dirty="0">
                <a:solidFill>
                  <a:schemeClr val="tx1"/>
                </a:solidFill>
                <a:latin typeface="Arial"/>
                <a:ea typeface="Arial"/>
                <a:cs typeface="Arial"/>
                <a:sym typeface="Arial"/>
              </a:rPr>
              <a:t>5-6 sec time to peak</a:t>
            </a:r>
          </a:p>
          <a:p>
            <a:pPr marL="457200" marR="0" lvl="0" indent="-381000" algn="l" rtl="0">
              <a:lnSpc>
                <a:spcPct val="90000"/>
              </a:lnSpc>
              <a:spcBef>
                <a:spcPts val="360"/>
              </a:spcBef>
              <a:spcAft>
                <a:spcPts val="0"/>
              </a:spcAft>
              <a:buClr>
                <a:srgbClr val="FFFFFF"/>
              </a:buClr>
              <a:buSzPct val="100000"/>
              <a:buFont typeface="Arial"/>
            </a:pPr>
            <a:r>
              <a:rPr lang="en" sz="2400" b="0" i="0" u="none" strike="noStrike" cap="none" dirty="0">
                <a:solidFill>
                  <a:schemeClr val="tx1"/>
                </a:solidFill>
                <a:latin typeface="Arial"/>
                <a:ea typeface="Arial"/>
                <a:cs typeface="Arial"/>
                <a:sym typeface="Arial"/>
              </a:rPr>
              <a:t>Under/overshoot follows ~6s after peak</a:t>
            </a:r>
          </a:p>
          <a:p>
            <a:pPr marL="457200" marR="0" lvl="0" indent="-381000" algn="l" rtl="0">
              <a:lnSpc>
                <a:spcPct val="90000"/>
              </a:lnSpc>
              <a:spcBef>
                <a:spcPts val="360"/>
              </a:spcBef>
              <a:spcAft>
                <a:spcPts val="0"/>
              </a:spcAft>
              <a:buClr>
                <a:srgbClr val="FFFFFF"/>
              </a:buClr>
              <a:buSzPct val="100000"/>
              <a:buFont typeface="Arial"/>
            </a:pPr>
            <a:r>
              <a:rPr lang="en" sz="2400" dirty="0">
                <a:solidFill>
                  <a:schemeClr val="tx1"/>
                </a:solidFill>
                <a:latin typeface="Arial"/>
                <a:ea typeface="Arial"/>
                <a:cs typeface="Arial"/>
                <a:sym typeface="Arial"/>
              </a:rPr>
              <a:t>Adds linearly with stimulus duration (in most cases)</a:t>
            </a:r>
          </a:p>
        </p:txBody>
      </p:sp>
      <p:pic>
        <p:nvPicPr>
          <p:cNvPr id="664" name="Shape 664"/>
          <p:cNvPicPr preferRelativeResize="0"/>
          <p:nvPr/>
        </p:nvPicPr>
        <p:blipFill rotWithShape="1">
          <a:blip r:embed="rId3">
            <a:alphaModFix/>
          </a:blip>
          <a:srcRect l="9569"/>
          <a:stretch/>
        </p:blipFill>
        <p:spPr>
          <a:xfrm>
            <a:off x="4779818" y="2057400"/>
            <a:ext cx="3927764" cy="37973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txBox="1">
            <a:spLocks noGrp="1"/>
          </p:cNvSpPr>
          <p:nvPr>
            <p:ph type="title"/>
          </p:nvPr>
        </p:nvSpPr>
        <p:spPr>
          <a:xfrm>
            <a:off x="685800" y="102925"/>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lt2"/>
              </a:buClr>
              <a:buSzPct val="25000"/>
              <a:buFont typeface="Verdana"/>
              <a:buNone/>
            </a:pPr>
            <a:r>
              <a:rPr lang="en" sz="4400" b="0" i="0" u="none" strike="noStrike" cap="none" dirty="0">
                <a:solidFill>
                  <a:schemeClr val="accent1">
                    <a:lumMod val="50000"/>
                  </a:schemeClr>
                </a:solidFill>
                <a:ea typeface="Arial"/>
                <a:cs typeface="Arial"/>
                <a:sym typeface="Arial"/>
              </a:rPr>
              <a:t>BOLD vs Neuronal Activity</a:t>
            </a:r>
          </a:p>
        </p:txBody>
      </p:sp>
      <p:sp>
        <p:nvSpPr>
          <p:cNvPr id="671" name="Shape 671"/>
          <p:cNvSpPr txBox="1">
            <a:spLocks noGrp="1"/>
          </p:cNvSpPr>
          <p:nvPr>
            <p:ph idx="1"/>
          </p:nvPr>
        </p:nvSpPr>
        <p:spPr>
          <a:xfrm>
            <a:off x="201000" y="2010300"/>
            <a:ext cx="4066199" cy="4132799"/>
          </a:xfrm>
          <a:prstGeom prst="rect">
            <a:avLst/>
          </a:prstGeom>
          <a:noFill/>
          <a:ln>
            <a:noFill/>
          </a:ln>
        </p:spPr>
        <p:txBody>
          <a:bodyPr lIns="91425" tIns="45700" rIns="91425" bIns="45700" anchor="t" anchorCtr="0">
            <a:noAutofit/>
          </a:bodyPr>
          <a:lstStyle/>
          <a:p>
            <a:pPr marL="0" marR="0" lvl="0" indent="0" algn="l" rtl="0">
              <a:lnSpc>
                <a:spcPct val="90000"/>
              </a:lnSpc>
              <a:spcBef>
                <a:spcPts val="360"/>
              </a:spcBef>
              <a:spcAft>
                <a:spcPts val="0"/>
              </a:spcAft>
              <a:buNone/>
            </a:pPr>
            <a:r>
              <a:rPr lang="en" sz="1800" dirty="0">
                <a:latin typeface="Arial"/>
                <a:ea typeface="Arial"/>
                <a:cs typeface="Arial"/>
                <a:sym typeface="Arial"/>
              </a:rPr>
              <a:t>- R</a:t>
            </a:r>
            <a:r>
              <a:rPr lang="en" sz="1800" b="0" i="0" u="none" strike="noStrike" cap="none" dirty="0">
                <a:latin typeface="Arial"/>
                <a:ea typeface="Arial"/>
                <a:cs typeface="Arial"/>
                <a:sym typeface="Arial"/>
              </a:rPr>
              <a:t>ecorded LFP, MUA, SUA, and BOLD simultaneously</a:t>
            </a:r>
          </a:p>
          <a:p>
            <a:pPr marL="0" marR="0" lvl="0" indent="0" algn="l" rtl="0">
              <a:lnSpc>
                <a:spcPct val="90000"/>
              </a:lnSpc>
              <a:spcBef>
                <a:spcPts val="360"/>
              </a:spcBef>
              <a:spcAft>
                <a:spcPts val="0"/>
              </a:spcAft>
              <a:buNone/>
            </a:pPr>
            <a:endParaRPr sz="1800" b="0" i="0" u="none" strike="noStrike" cap="none" dirty="0">
              <a:latin typeface="Arial"/>
              <a:ea typeface="Arial"/>
              <a:cs typeface="Arial"/>
              <a:sym typeface="Arial"/>
            </a:endParaRPr>
          </a:p>
          <a:p>
            <a:pPr marL="0" marR="0" lvl="0" indent="0" algn="l" rtl="0">
              <a:lnSpc>
                <a:spcPct val="90000"/>
              </a:lnSpc>
              <a:spcBef>
                <a:spcPts val="360"/>
              </a:spcBef>
              <a:spcAft>
                <a:spcPts val="0"/>
              </a:spcAft>
              <a:buNone/>
            </a:pPr>
            <a:r>
              <a:rPr lang="en" sz="1800" dirty="0">
                <a:latin typeface="Arial"/>
                <a:ea typeface="Arial"/>
                <a:cs typeface="Arial"/>
                <a:sym typeface="Arial"/>
              </a:rPr>
              <a:t>- </a:t>
            </a:r>
            <a:r>
              <a:rPr lang="en" sz="1800" b="0" i="0" u="none" strike="noStrike" cap="none" dirty="0">
                <a:latin typeface="Arial"/>
                <a:ea typeface="Arial"/>
                <a:cs typeface="Arial"/>
                <a:sym typeface="Arial"/>
              </a:rPr>
              <a:t>BOLD response best explained by changes in LFP</a:t>
            </a:r>
          </a:p>
          <a:p>
            <a:pPr marL="0" marR="0" lvl="0" indent="0" algn="l" rtl="0">
              <a:lnSpc>
                <a:spcPct val="90000"/>
              </a:lnSpc>
              <a:spcBef>
                <a:spcPts val="360"/>
              </a:spcBef>
              <a:spcAft>
                <a:spcPts val="0"/>
              </a:spcAft>
              <a:buNone/>
            </a:pPr>
            <a:endParaRPr sz="1800" b="0" i="0" u="none" strike="noStrike" cap="none" dirty="0">
              <a:latin typeface="Arial"/>
              <a:ea typeface="Arial"/>
              <a:cs typeface="Arial"/>
              <a:sym typeface="Arial"/>
            </a:endParaRPr>
          </a:p>
          <a:p>
            <a:pPr marL="0" marR="0" lvl="0" indent="0" algn="l" rtl="0">
              <a:lnSpc>
                <a:spcPct val="90000"/>
              </a:lnSpc>
              <a:spcBef>
                <a:spcPts val="360"/>
              </a:spcBef>
              <a:spcAft>
                <a:spcPts val="0"/>
              </a:spcAft>
              <a:buNone/>
            </a:pPr>
            <a:r>
              <a:rPr lang="en" sz="1800" dirty="0">
                <a:latin typeface="Arial"/>
                <a:ea typeface="Arial"/>
                <a:cs typeface="Arial"/>
                <a:sym typeface="Arial"/>
              </a:rPr>
              <a:t>- </a:t>
            </a:r>
            <a:r>
              <a:rPr lang="en" sz="1800" b="0" i="0" u="none" strike="noStrike" cap="none" dirty="0">
                <a:latin typeface="Arial"/>
                <a:ea typeface="Arial"/>
                <a:cs typeface="Arial"/>
                <a:sym typeface="Arial"/>
              </a:rPr>
              <a:t>BOLD reflects “incoming input and local processing rather than spiking activity”</a:t>
            </a:r>
          </a:p>
          <a:p>
            <a:pPr marL="0" marR="0" lvl="0" indent="0" algn="l" rtl="0">
              <a:lnSpc>
                <a:spcPct val="90000"/>
              </a:lnSpc>
              <a:spcBef>
                <a:spcPts val="360"/>
              </a:spcBef>
              <a:spcAft>
                <a:spcPts val="0"/>
              </a:spcAft>
              <a:buNone/>
            </a:pPr>
            <a:endParaRPr sz="1800" b="0" i="0" u="none" strike="noStrike" cap="none" dirty="0">
              <a:latin typeface="Arial"/>
              <a:ea typeface="Arial"/>
              <a:cs typeface="Arial"/>
              <a:sym typeface="Arial"/>
            </a:endParaRPr>
          </a:p>
          <a:p>
            <a:pPr marL="0" marR="0" lvl="0" indent="0" algn="l" rtl="0">
              <a:lnSpc>
                <a:spcPct val="90000"/>
              </a:lnSpc>
              <a:spcBef>
                <a:spcPts val="360"/>
              </a:spcBef>
              <a:spcAft>
                <a:spcPts val="0"/>
              </a:spcAft>
              <a:buNone/>
            </a:pPr>
            <a:r>
              <a:rPr lang="en" sz="1800" dirty="0">
                <a:latin typeface="Arial"/>
                <a:ea typeface="Arial"/>
                <a:cs typeface="Arial"/>
                <a:sym typeface="Arial"/>
              </a:rPr>
              <a:t>- </a:t>
            </a:r>
            <a:r>
              <a:rPr lang="en" sz="1800" b="0" i="0" u="none" strike="noStrike" cap="none" dirty="0">
                <a:latin typeface="Arial"/>
                <a:ea typeface="Arial"/>
                <a:cs typeface="Arial"/>
                <a:sym typeface="Arial"/>
              </a:rPr>
              <a:t>”The BOLD contrast mechanism directly reflects the neural responses elicited by a stimulus.”</a:t>
            </a:r>
          </a:p>
        </p:txBody>
      </p:sp>
      <p:pic>
        <p:nvPicPr>
          <p:cNvPr id="672" name="Shape 672"/>
          <p:cNvPicPr preferRelativeResize="0"/>
          <p:nvPr/>
        </p:nvPicPr>
        <p:blipFill>
          <a:blip r:embed="rId3">
            <a:alphaModFix/>
          </a:blip>
          <a:stretch>
            <a:fillRect/>
          </a:stretch>
        </p:blipFill>
        <p:spPr>
          <a:xfrm>
            <a:off x="4267200" y="1981200"/>
            <a:ext cx="4572000" cy="4191000"/>
          </a:xfrm>
          <a:prstGeom prst="rect">
            <a:avLst/>
          </a:prstGeom>
          <a:noFill/>
          <a:ln>
            <a:noFill/>
          </a:ln>
        </p:spPr>
      </p:pic>
      <p:sp>
        <p:nvSpPr>
          <p:cNvPr id="673" name="Shape 673"/>
          <p:cNvSpPr txBox="1"/>
          <p:nvPr/>
        </p:nvSpPr>
        <p:spPr>
          <a:xfrm>
            <a:off x="4281258" y="6210200"/>
            <a:ext cx="4755599" cy="615299"/>
          </a:xfrm>
          <a:prstGeom prst="rect">
            <a:avLst/>
          </a:prstGeom>
          <a:noFill/>
          <a:ln>
            <a:noFill/>
          </a:ln>
        </p:spPr>
        <p:txBody>
          <a:bodyPr lIns="91425" tIns="91425" rIns="91425" bIns="91425" anchor="t" anchorCtr="0">
            <a:noAutofit/>
          </a:bodyPr>
          <a:lstStyle/>
          <a:p>
            <a:pPr lvl="0" algn="r" rtl="0">
              <a:spcBef>
                <a:spcPts val="0"/>
              </a:spcBef>
              <a:buNone/>
            </a:pPr>
            <a:r>
              <a:rPr lang="en" sz="1800">
                <a:solidFill>
                  <a:schemeClr val="tx1"/>
                </a:solidFill>
              </a:rPr>
              <a:t>Logothetis, et al. (2001) </a:t>
            </a:r>
            <a:r>
              <a:rPr lang="en" sz="1800" i="1">
                <a:solidFill>
                  <a:schemeClr val="tx1"/>
                </a:solidFill>
              </a:rPr>
              <a:t>Nature</a:t>
            </a:r>
            <a:r>
              <a:rPr lang="en" sz="1800">
                <a:solidFill>
                  <a:schemeClr val="tx1"/>
                </a:solidFill>
              </a:rPr>
              <a:t>, 412:450-57</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13" y="241303"/>
            <a:ext cx="8229600" cy="1143000"/>
          </a:xfrm>
        </p:spPr>
        <p:txBody>
          <a:bodyPr>
            <a:normAutofit/>
          </a:bodyPr>
          <a:lstStyle/>
          <a:p>
            <a:r>
              <a:rPr lang="en-US" sz="4800" dirty="0" smtClean="0">
                <a:solidFill>
                  <a:schemeClr val="accent1">
                    <a:lumMod val="50000"/>
                  </a:schemeClr>
                </a:solidFill>
              </a:rPr>
              <a:t>What is a voxel?</a:t>
            </a:r>
            <a:endParaRPr lang="en-US" sz="4800" dirty="0">
              <a:solidFill>
                <a:schemeClr val="accent1">
                  <a:lumMod val="50000"/>
                </a:schemeClr>
              </a:solidFill>
            </a:endParaRPr>
          </a:p>
        </p:txBody>
      </p:sp>
      <p:sp>
        <p:nvSpPr>
          <p:cNvPr id="3" name="Content Placeholder 2"/>
          <p:cNvSpPr>
            <a:spLocks noGrp="1"/>
          </p:cNvSpPr>
          <p:nvPr>
            <p:ph idx="1"/>
          </p:nvPr>
        </p:nvSpPr>
        <p:spPr>
          <a:xfrm>
            <a:off x="232259" y="1537856"/>
            <a:ext cx="5023458" cy="3162694"/>
          </a:xfrm>
        </p:spPr>
        <p:txBody>
          <a:bodyPr>
            <a:noAutofit/>
          </a:bodyPr>
          <a:lstStyle/>
          <a:p>
            <a:pPr marL="0" indent="0">
              <a:buNone/>
            </a:pPr>
            <a:r>
              <a:rPr lang="en-US" sz="2400" dirty="0" smtClean="0"/>
              <a:t>* RF pulse limited to a single </a:t>
            </a:r>
            <a:r>
              <a:rPr lang="en-US" sz="2400" b="1" dirty="0" smtClean="0"/>
              <a:t>slice</a:t>
            </a:r>
            <a:r>
              <a:rPr lang="en-US" sz="2400" dirty="0" smtClean="0"/>
              <a:t> at a time at coordinate z.  </a:t>
            </a:r>
          </a:p>
          <a:p>
            <a:pPr marL="0" indent="0">
              <a:buNone/>
            </a:pPr>
            <a:r>
              <a:rPr lang="en-US" sz="2400" dirty="0" smtClean="0"/>
              <a:t>* Each </a:t>
            </a:r>
            <a:r>
              <a:rPr lang="en-US" sz="2400" b="1" dirty="0" smtClean="0"/>
              <a:t>slice</a:t>
            </a:r>
            <a:r>
              <a:rPr lang="en-US" sz="2400" dirty="0" smtClean="0"/>
              <a:t> is a landscape where each     x, y coordinate corresponds to a unique frequency of relaxation (due to a gradient magnetic field). </a:t>
            </a:r>
          </a:p>
          <a:p>
            <a:pPr marL="0" indent="0">
              <a:buNone/>
            </a:pPr>
            <a:r>
              <a:rPr lang="en-US" sz="2400" dirty="0" smtClean="0"/>
              <a:t>* Fundamental limit of MRI resolution</a:t>
            </a:r>
            <a:endParaRPr lang="en-US" sz="2400" dirty="0"/>
          </a:p>
        </p:txBody>
      </p:sp>
      <p:pic>
        <p:nvPicPr>
          <p:cNvPr id="4" name="Picture 3" descr="sliceselectio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894" y="2279384"/>
            <a:ext cx="3268785" cy="3653995"/>
          </a:xfrm>
          <a:prstGeom prst="rect">
            <a:avLst/>
          </a:prstGeom>
        </p:spPr>
      </p:pic>
      <p:pic>
        <p:nvPicPr>
          <p:cNvPr id="5" name="Picture 4" descr="index_brains_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84" y="4533364"/>
            <a:ext cx="3514725" cy="1685925"/>
          </a:xfrm>
          <a:prstGeom prst="rect">
            <a:avLst/>
          </a:prstGeom>
        </p:spPr>
      </p:pic>
      <p:pic>
        <p:nvPicPr>
          <p:cNvPr id="6" name="Picture 5" descr="Screenshot 2015-01-29 12.28.0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700" y="184278"/>
            <a:ext cx="2511412" cy="2095106"/>
          </a:xfrm>
          <a:prstGeom prst="rect">
            <a:avLst/>
          </a:prstGeom>
        </p:spPr>
      </p:pic>
    </p:spTree>
    <p:extLst>
      <p:ext uri="{BB962C8B-B14F-4D97-AF65-F5344CB8AC3E}">
        <p14:creationId xmlns:p14="http://schemas.microsoft.com/office/powerpoint/2010/main" val="739452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1734" name="Shape 1738"/>
          <p:cNvPicPr preferRelativeResize="0"/>
          <p:nvPr/>
        </p:nvPicPr>
        <p:blipFill>
          <a:blip r:embed="rId3">
            <a:alphaModFix/>
          </a:blip>
          <a:stretch>
            <a:fillRect/>
          </a:stretch>
        </p:blipFill>
        <p:spPr>
          <a:xfrm>
            <a:off x="1295400" y="723900"/>
            <a:ext cx="6705600" cy="5803899"/>
          </a:xfrm>
          <a:prstGeom prst="rect">
            <a:avLst/>
          </a:prstGeom>
          <a:noFill/>
          <a:ln>
            <a:noFill/>
          </a:ln>
        </p:spPr>
      </p:pic>
      <p:sp>
        <p:nvSpPr>
          <p:cNvPr id="2" name="Title 1"/>
          <p:cNvSpPr>
            <a:spLocks noGrp="1"/>
          </p:cNvSpPr>
          <p:nvPr>
            <p:ph type="title"/>
          </p:nvPr>
        </p:nvSpPr>
        <p:spPr>
          <a:xfrm>
            <a:off x="228600" y="152400"/>
            <a:ext cx="7772400" cy="1143000"/>
          </a:xfrm>
        </p:spPr>
        <p:txBody>
          <a:bodyPr/>
          <a:lstStyle/>
          <a:p>
            <a:r>
              <a:rPr lang="en-US" dirty="0" smtClean="0"/>
              <a:t>How to get position information?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Shape 1753"/>
          <p:cNvSpPr txBox="1">
            <a:spLocks noGrp="1"/>
          </p:cNvSpPr>
          <p:nvPr>
            <p:ph type="title"/>
          </p:nvPr>
        </p:nvSpPr>
        <p:spPr>
          <a:xfrm>
            <a:off x="488373" y="591323"/>
            <a:ext cx="8323118"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4400" dirty="0">
                <a:latin typeface="Arial"/>
                <a:ea typeface="Arial"/>
                <a:cs typeface="Arial"/>
                <a:sym typeface="Arial"/>
              </a:rPr>
              <a:t>LOCALIZING MAGNETIZATION</a:t>
            </a:r>
          </a:p>
        </p:txBody>
      </p:sp>
      <p:sp>
        <p:nvSpPr>
          <p:cNvPr id="1754" name="Shape 1754"/>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800" dirty="0">
                <a:latin typeface="Arial"/>
                <a:ea typeface="Arial"/>
                <a:cs typeface="Arial"/>
                <a:sym typeface="Arial"/>
              </a:rPr>
              <a:t>We </a:t>
            </a:r>
            <a:r>
              <a:rPr lang="en" sz="2800" dirty="0" smtClean="0">
                <a:latin typeface="Arial"/>
                <a:ea typeface="Arial"/>
                <a:cs typeface="Arial"/>
                <a:sym typeface="Arial"/>
              </a:rPr>
              <a:t>can</a:t>
            </a:r>
            <a:endParaRPr lang="en-US" sz="2800" dirty="0" smtClean="0">
              <a:latin typeface="Arial"/>
              <a:ea typeface="Arial"/>
              <a:cs typeface="Arial"/>
              <a:sym typeface="Arial"/>
            </a:endParaRPr>
          </a:p>
          <a:p>
            <a:pPr marL="0" marR="0" lvl="0" indent="0" algn="l" rtl="0">
              <a:spcBef>
                <a:spcPts val="640"/>
              </a:spcBef>
              <a:spcAft>
                <a:spcPts val="0"/>
              </a:spcAft>
              <a:buNone/>
            </a:pPr>
            <a:endParaRPr lang="en" sz="2400" dirty="0">
              <a:latin typeface="Arial"/>
              <a:ea typeface="Arial"/>
              <a:cs typeface="Arial"/>
              <a:sym typeface="Arial"/>
            </a:endParaRP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Shape 1753"/>
          <p:cNvSpPr txBox="1">
            <a:spLocks noGrp="1"/>
          </p:cNvSpPr>
          <p:nvPr>
            <p:ph type="title"/>
          </p:nvPr>
        </p:nvSpPr>
        <p:spPr>
          <a:xfrm>
            <a:off x="488373" y="591323"/>
            <a:ext cx="8323118"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4400" dirty="0">
                <a:latin typeface="Arial"/>
                <a:ea typeface="Arial"/>
                <a:cs typeface="Arial"/>
                <a:sym typeface="Arial"/>
              </a:rPr>
              <a:t>LOCALIZING MAGNETIZATION</a:t>
            </a:r>
          </a:p>
        </p:txBody>
      </p:sp>
      <p:sp>
        <p:nvSpPr>
          <p:cNvPr id="1754" name="Shape 1754"/>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800" dirty="0">
                <a:latin typeface="Arial"/>
                <a:ea typeface="Arial"/>
                <a:cs typeface="Arial"/>
                <a:sym typeface="Arial"/>
              </a:rPr>
              <a:t>We </a:t>
            </a:r>
            <a:r>
              <a:rPr lang="en" sz="2800" dirty="0" smtClean="0">
                <a:latin typeface="Arial"/>
                <a:ea typeface="Arial"/>
                <a:cs typeface="Arial"/>
                <a:sym typeface="Arial"/>
              </a:rPr>
              <a:t>can</a:t>
            </a:r>
            <a:endParaRPr lang="en-US" sz="2800" dirty="0" smtClean="0">
              <a:latin typeface="Arial"/>
              <a:ea typeface="Arial"/>
              <a:cs typeface="Arial"/>
              <a:sym typeface="Arial"/>
            </a:endParaRPr>
          </a:p>
          <a:p>
            <a:pPr marL="0" marR="0" lvl="0" indent="0" algn="l" rtl="0">
              <a:spcBef>
                <a:spcPts val="640"/>
              </a:spcBef>
              <a:spcAft>
                <a:spcPts val="0"/>
              </a:spcAft>
              <a:buNone/>
            </a:pPr>
            <a:endParaRPr lang="en" sz="2400" dirty="0">
              <a:latin typeface="Arial"/>
              <a:ea typeface="Arial"/>
              <a:cs typeface="Arial"/>
              <a:sym typeface="Arial"/>
            </a:endParaRPr>
          </a:p>
          <a:p>
            <a:pPr marL="457200" marR="0" lvl="0" indent="-381000" algn="l" rtl="0">
              <a:spcBef>
                <a:spcPts val="640"/>
              </a:spcBef>
              <a:spcAft>
                <a:spcPts val="0"/>
              </a:spcAft>
              <a:buSzPct val="100000"/>
              <a:buFont typeface="Arial"/>
              <a:buAutoNum type="alphaUcPeriod"/>
            </a:pPr>
            <a:r>
              <a:rPr lang="en" sz="2400" dirty="0">
                <a:solidFill>
                  <a:schemeClr val="accent4"/>
                </a:solidFill>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dirty="0">
              <a:latin typeface="Arial"/>
              <a:ea typeface="Arial"/>
              <a:cs typeface="Arial"/>
              <a:sym typeface="Arial"/>
            </a:endParaRPr>
          </a:p>
        </p:txBody>
      </p:sp>
    </p:spTree>
    <p:extLst>
      <p:ext uri="{BB962C8B-B14F-4D97-AF65-F5344CB8AC3E}">
        <p14:creationId xmlns:p14="http://schemas.microsoft.com/office/powerpoint/2010/main" val="585317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OUTLINE</a:t>
            </a:r>
          </a:p>
        </p:txBody>
      </p:sp>
      <p:sp>
        <p:nvSpPr>
          <p:cNvPr id="282" name="Shape 282"/>
          <p:cNvSpPr txBox="1">
            <a:spLocks noGrp="1"/>
          </p:cNvSpPr>
          <p:nvPr>
            <p:ph type="body" idx="1"/>
          </p:nvPr>
        </p:nvSpPr>
        <p:spPr>
          <a:xfrm>
            <a:off x="685800" y="2020111"/>
            <a:ext cx="7772400" cy="4114800"/>
          </a:xfrm>
          <a:prstGeom prst="rect">
            <a:avLst/>
          </a:prstGeom>
        </p:spPr>
        <p:txBody>
          <a:bodyPr lIns="91425" tIns="91425" rIns="91425" bIns="91425" anchor="t" anchorCtr="0">
            <a:noAutofit/>
          </a:bodyPr>
          <a:lstStyle/>
          <a:p>
            <a:pPr lvl="0" rtl="0">
              <a:spcBef>
                <a:spcPts val="0"/>
              </a:spcBef>
              <a:buNone/>
            </a:pPr>
            <a:r>
              <a:rPr lang="en" dirty="0"/>
              <a:t>I. </a:t>
            </a:r>
            <a:r>
              <a:rPr lang="en-US" dirty="0" smtClean="0"/>
              <a:t> </a:t>
            </a:r>
            <a:r>
              <a:rPr lang="en" dirty="0" smtClean="0"/>
              <a:t>Practical </a:t>
            </a:r>
            <a:r>
              <a:rPr lang="en" dirty="0"/>
              <a:t>considerations for a subject visit</a:t>
            </a:r>
          </a:p>
          <a:p>
            <a:pPr lvl="0" rtl="0">
              <a:spcBef>
                <a:spcPts val="0"/>
              </a:spcBef>
              <a:buNone/>
            </a:pPr>
            <a:r>
              <a:rPr lang="en" dirty="0"/>
              <a:t>	</a:t>
            </a:r>
          </a:p>
          <a:p>
            <a:pPr lvl="0" rtl="0">
              <a:spcBef>
                <a:spcPts val="0"/>
              </a:spcBef>
              <a:buNone/>
            </a:pPr>
            <a:r>
              <a:rPr lang="en" dirty="0"/>
              <a:t>II. </a:t>
            </a:r>
            <a:r>
              <a:rPr lang="en" dirty="0" smtClean="0"/>
              <a:t>Taking </a:t>
            </a:r>
            <a:r>
              <a:rPr lang="en" dirty="0"/>
              <a:t>measurements</a:t>
            </a:r>
          </a:p>
          <a:p>
            <a:pPr lvl="0" rtl="0">
              <a:spcBef>
                <a:spcPts val="0"/>
              </a:spcBef>
              <a:buNone/>
            </a:pPr>
            <a:endParaRPr dirty="0"/>
          </a:p>
          <a:p>
            <a:pPr lvl="0" rtl="0">
              <a:spcBef>
                <a:spcPts val="0"/>
              </a:spcBef>
              <a:buNone/>
            </a:pPr>
            <a:r>
              <a:rPr lang="en" dirty="0"/>
              <a:t>III. </a:t>
            </a:r>
            <a:r>
              <a:rPr lang="en" dirty="0" smtClean="0"/>
              <a:t>Data </a:t>
            </a:r>
            <a:r>
              <a:rPr lang="en" dirty="0"/>
              <a:t>analysis and presentation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1767" name="Shape 1767"/>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600">
                <a:solidFill>
                  <a:srgbClr val="FFFFFF"/>
                </a:solidFill>
                <a:latin typeface="Arial"/>
                <a:ea typeface="Arial"/>
                <a:cs typeface="Arial"/>
                <a:sym typeface="Arial"/>
              </a:rPr>
              <a:t>LOCALIZING MAGNETIZATION</a:t>
            </a:r>
          </a:p>
        </p:txBody>
      </p:sp>
      <p:sp>
        <p:nvSpPr>
          <p:cNvPr id="1768" name="Shape 1768"/>
          <p:cNvSpPr txBox="1"/>
          <p:nvPr/>
        </p:nvSpPr>
        <p:spPr>
          <a:xfrm>
            <a:off x="1414499" y="6029250"/>
            <a:ext cx="6315000" cy="709199"/>
          </a:xfrm>
          <a:prstGeom prst="rect">
            <a:avLst/>
          </a:prstGeom>
          <a:noFill/>
          <a:ln>
            <a:noFill/>
          </a:ln>
        </p:spPr>
        <p:txBody>
          <a:bodyPr lIns="91425" tIns="91425" rIns="91425" bIns="91425" anchor="t" anchorCtr="0">
            <a:noAutofit/>
          </a:bodyPr>
          <a:lstStyle/>
          <a:p>
            <a:pPr lvl="0" algn="ctr">
              <a:spcBef>
                <a:spcPts val="0"/>
              </a:spcBef>
              <a:buNone/>
            </a:pPr>
            <a:r>
              <a:rPr lang="en" sz="3000">
                <a:solidFill>
                  <a:srgbClr val="FFFFFF"/>
                </a:solidFill>
              </a:rPr>
              <a:t>Select a z-direction slice</a:t>
            </a:r>
          </a:p>
        </p:txBody>
      </p:sp>
      <p:pic>
        <p:nvPicPr>
          <p:cNvPr id="1769" name="Shape 1769"/>
          <p:cNvPicPr preferRelativeResize="0"/>
          <p:nvPr/>
        </p:nvPicPr>
        <p:blipFill>
          <a:blip r:embed="rId3">
            <a:alphaModFix/>
          </a:blip>
          <a:stretch>
            <a:fillRect/>
          </a:stretch>
        </p:blipFill>
        <p:spPr>
          <a:xfrm>
            <a:off x="1964531" y="1245950"/>
            <a:ext cx="5214937" cy="46101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Shape 1753"/>
          <p:cNvSpPr txBox="1">
            <a:spLocks noGrp="1"/>
          </p:cNvSpPr>
          <p:nvPr>
            <p:ph type="title"/>
          </p:nvPr>
        </p:nvSpPr>
        <p:spPr>
          <a:xfrm>
            <a:off x="488373" y="591323"/>
            <a:ext cx="8323118"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4400" dirty="0">
                <a:latin typeface="Arial"/>
                <a:ea typeface="Arial"/>
                <a:cs typeface="Arial"/>
                <a:sym typeface="Arial"/>
              </a:rPr>
              <a:t>LOCALIZING MAGNETIZATION</a:t>
            </a:r>
          </a:p>
        </p:txBody>
      </p:sp>
      <p:sp>
        <p:nvSpPr>
          <p:cNvPr id="1754" name="Shape 1754"/>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800" dirty="0">
                <a:latin typeface="Arial"/>
                <a:ea typeface="Arial"/>
                <a:cs typeface="Arial"/>
                <a:sym typeface="Arial"/>
              </a:rPr>
              <a:t>We </a:t>
            </a:r>
            <a:r>
              <a:rPr lang="en" sz="2800" dirty="0" smtClean="0">
                <a:latin typeface="Arial"/>
                <a:ea typeface="Arial"/>
                <a:cs typeface="Arial"/>
                <a:sym typeface="Arial"/>
              </a:rPr>
              <a:t>can</a:t>
            </a:r>
            <a:endParaRPr lang="en-US" sz="2800" dirty="0" smtClean="0">
              <a:latin typeface="Arial"/>
              <a:ea typeface="Arial"/>
              <a:cs typeface="Arial"/>
              <a:sym typeface="Arial"/>
            </a:endParaRPr>
          </a:p>
          <a:p>
            <a:pPr marL="0" marR="0" lvl="0" indent="0" algn="l" rtl="0">
              <a:spcBef>
                <a:spcPts val="640"/>
              </a:spcBef>
              <a:spcAft>
                <a:spcPts val="0"/>
              </a:spcAft>
              <a:buNone/>
            </a:pPr>
            <a:endParaRPr lang="en" sz="2400" dirty="0">
              <a:latin typeface="Arial"/>
              <a:ea typeface="Arial"/>
              <a:cs typeface="Arial"/>
              <a:sym typeface="Arial"/>
            </a:endParaRP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dirty="0">
                <a:solidFill>
                  <a:schemeClr val="accent4"/>
                </a:solidFill>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dirty="0">
              <a:latin typeface="Arial"/>
              <a:ea typeface="Arial"/>
              <a:cs typeface="Arial"/>
              <a:sym typeface="Arial"/>
            </a:endParaRPr>
          </a:p>
        </p:txBody>
      </p:sp>
    </p:spTree>
    <p:extLst>
      <p:ext uri="{BB962C8B-B14F-4D97-AF65-F5344CB8AC3E}">
        <p14:creationId xmlns:p14="http://schemas.microsoft.com/office/powerpoint/2010/main" val="240674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7" name="Shape 1747"/>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400">
                <a:solidFill>
                  <a:srgbClr val="FFFFFF"/>
                </a:solidFill>
                <a:latin typeface="Arial"/>
                <a:ea typeface="Arial"/>
                <a:cs typeface="Arial"/>
                <a:sym typeface="Arial"/>
              </a:rPr>
              <a:t>LOCALIZING MAGNETIZATION USING GRADIENTS (</a:t>
            </a:r>
            <a:r>
              <a:rPr lang="en" sz="2400" i="1">
                <a:solidFill>
                  <a:srgbClr val="FFFFFF"/>
                </a:solidFill>
                <a:latin typeface="Arial"/>
                <a:ea typeface="Arial"/>
                <a:cs typeface="Arial"/>
                <a:sym typeface="Arial"/>
              </a:rPr>
              <a:t>Nobel Prize Winning Idea!</a:t>
            </a:r>
            <a:r>
              <a:rPr lang="en" sz="2400">
                <a:solidFill>
                  <a:srgbClr val="FFFFFF"/>
                </a:solidFill>
                <a:latin typeface="Arial"/>
                <a:ea typeface="Arial"/>
                <a:cs typeface="Arial"/>
                <a:sym typeface="Arial"/>
              </a:rPr>
              <a:t>)</a:t>
            </a:r>
          </a:p>
        </p:txBody>
      </p:sp>
      <p:sp>
        <p:nvSpPr>
          <p:cNvPr id="1745" name="Shape 1745"/>
          <p:cNvSpPr txBox="1">
            <a:spLocks noGrp="1"/>
          </p:cNvSpPr>
          <p:nvPr>
            <p:ph type="title" idx="4294967295"/>
          </p:nvPr>
        </p:nvSpPr>
        <p:spPr>
          <a:xfrm>
            <a:off x="0" y="5892800"/>
            <a:ext cx="7772400" cy="7858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3000" b="0" i="0" u="none" strike="noStrike" cap="none">
                <a:solidFill>
                  <a:srgbClr val="FFFFFF"/>
                </a:solidFill>
                <a:latin typeface="Arial"/>
                <a:ea typeface="Arial"/>
                <a:cs typeface="Arial"/>
                <a:sym typeface="Arial"/>
              </a:rPr>
              <a:t>Effect of a Gradient</a:t>
            </a:r>
          </a:p>
        </p:txBody>
      </p:sp>
      <p:pic>
        <p:nvPicPr>
          <p:cNvPr id="1746" name="Shape 1746"/>
          <p:cNvPicPr preferRelativeResize="0"/>
          <p:nvPr/>
        </p:nvPicPr>
        <p:blipFill>
          <a:blip r:embed="rId3">
            <a:alphaModFix/>
          </a:blip>
          <a:stretch>
            <a:fillRect/>
          </a:stretch>
        </p:blipFill>
        <p:spPr>
          <a:xfrm>
            <a:off x="1541462" y="1433319"/>
            <a:ext cx="6061074" cy="4208461"/>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Shape 1782"/>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a:solidFill>
                  <a:schemeClr val="dk2"/>
                </a:solidFill>
                <a:latin typeface="Times New Roman"/>
                <a:ea typeface="Times New Roman"/>
                <a:cs typeface="Times New Roman"/>
                <a:sym typeface="Times New Roman"/>
              </a:rPr>
              <a:t>Prior to Gradient</a:t>
            </a:r>
          </a:p>
        </p:txBody>
      </p:sp>
      <p:sp>
        <p:nvSpPr>
          <p:cNvPr id="1783" name="Shape 1783"/>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3</a:t>
            </a:r>
          </a:p>
        </p:txBody>
      </p:sp>
      <p:grpSp>
        <p:nvGrpSpPr>
          <p:cNvPr id="1784" name="Shape 1784"/>
          <p:cNvGrpSpPr/>
          <p:nvPr/>
        </p:nvGrpSpPr>
        <p:grpSpPr>
          <a:xfrm>
            <a:off x="1759918" y="3272809"/>
            <a:ext cx="7187849" cy="1550495"/>
            <a:chOff x="21300" y="94075"/>
            <a:chExt cx="2957400" cy="2817375"/>
          </a:xfrm>
        </p:grpSpPr>
        <p:sp>
          <p:nvSpPr>
            <p:cNvPr id="1785" name="Shape 1785"/>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1786" name="Shape 1786"/>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7" name="Shape 1787"/>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1788" name="Shape 1788"/>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9" name="Shape 1789"/>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0" name="Shape 1790"/>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1" name="Shape 1791"/>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2" name="Shape 1792"/>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3" name="Shape 1793"/>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4" name="Shape 1794"/>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5" name="Shape 1795"/>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6" name="Shape 1796"/>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7" name="Shape 1797"/>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8" name="Shape 1798"/>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9" name="Shape 1799"/>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0" name="Shape 1800"/>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1" name="Shape 1801"/>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2" name="Shape 1802"/>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3" name="Shape 1803"/>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4" name="Shape 1804"/>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5" name="Shape 1805"/>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6" name="Shape 1806"/>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7" name="Shape 1807"/>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8" name="Shape 1808"/>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9" name="Shape 1809"/>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0" name="Shape 1810"/>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1" name="Shape 1811"/>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2" name="Shape 1812"/>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3" name="Shape 1813"/>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4" name="Shape 1814"/>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5" name="Shape 1815"/>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6" name="Shape 1816"/>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7" name="Shape 1817"/>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8" name="Shape 1818"/>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9" name="Shape 1819"/>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0" name="Shape 1820"/>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1" name="Shape 1821"/>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2" name="Shape 1822"/>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3" name="Shape 1823"/>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4" name="Shape 1824"/>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5" name="Shape 1825"/>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6" name="Shape 1826"/>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7" name="Shape 1827"/>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8" name="Shape 1828"/>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9" name="Shape 1829"/>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0" name="Shape 1830"/>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1" name="Shape 1831"/>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2" name="Shape 1832"/>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3" name="Shape 1833"/>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4" name="Shape 1834"/>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5" name="Shape 1835"/>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6" name="Shape 1836"/>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7" name="Shape 1837"/>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8" name="Shape 1838"/>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9" name="Shape 1839"/>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0" name="Shape 1840"/>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1" name="Shape 1841"/>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2" name="Shape 1842"/>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3" name="Shape 1843"/>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4" name="Shape 1844"/>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5" name="Shape 1845"/>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6" name="Shape 1846"/>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7" name="Shape 1847"/>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8" name="Shape 1848"/>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9" name="Shape 1849"/>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0" name="Shape 1850"/>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1" name="Shape 1851"/>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2" name="Shape 1852"/>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3" name="Shape 1853"/>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4" name="Shape 1854"/>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5" name="Shape 1855"/>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6" name="Shape 1856"/>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7" name="Shape 1857"/>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8" name="Shape 1858"/>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9" name="Shape 1859"/>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0" name="Shape 1860"/>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1" name="Shape 1861"/>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2" name="Shape 1862"/>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3" name="Shape 1863"/>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4" name="Shape 1864"/>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5" name="Shape 1865"/>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6" name="Shape 1866"/>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7" name="Shape 1867"/>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8" name="Shape 1868"/>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9" name="Shape 1869"/>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0" name="Shape 1870"/>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1" name="Shape 1871"/>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2" name="Shape 1872"/>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3" name="Shape 1873"/>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4" name="Shape 1874"/>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5" name="Shape 1875"/>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6" name="Shape 1876"/>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7" name="Shape 1877"/>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8" name="Shape 1878"/>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9" name="Shape 1879"/>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0" name="Shape 1880"/>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1" name="Shape 1881"/>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2" name="Shape 1882"/>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3" name="Shape 1883"/>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4" name="Shape 1884"/>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5" name="Shape 1885"/>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6" name="Shape 1886"/>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7" name="Shape 1887"/>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8" name="Shape 1888"/>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9" name="Shape 1889"/>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0" name="Shape 1890"/>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1" name="Shape 1891"/>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2" name="Shape 1892"/>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3" name="Shape 1893"/>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4" name="Shape 1894"/>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5" name="Shape 1895"/>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6" name="Shape 1896"/>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7" name="Shape 1897"/>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8" name="Shape 1898"/>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9" name="Shape 1899"/>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0" name="Shape 1900"/>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1" name="Shape 1901"/>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2" name="Shape 1902"/>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3" name="Shape 1903"/>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4" name="Shape 1904"/>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5" name="Shape 1905"/>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6" name="Shape 1906"/>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7" name="Shape 1907"/>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8" name="Shape 1908"/>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9" name="Shape 1909"/>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0" name="Shape 1910"/>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1" name="Shape 1911"/>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2" name="Shape 1912"/>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3" name="Shape 1913"/>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4" name="Shape 1914"/>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5" name="Shape 1915"/>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6" name="Shape 1916"/>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7" name="Shape 1917"/>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8" name="Shape 1918"/>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9" name="Shape 1919"/>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0" name="Shape 1920"/>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1" name="Shape 1921"/>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2" name="Shape 1922"/>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3" name="Shape 1923"/>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4" name="Shape 1924"/>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5" name="Shape 1925"/>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6" name="Shape 1926"/>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7" name="Shape 1927"/>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8" name="Shape 1928"/>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9" name="Shape 1929"/>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0" name="Shape 1930"/>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1" name="Shape 1931"/>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2" name="Shape 1932"/>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3" name="Shape 1933"/>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4" name="Shape 1934"/>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5" name="Shape 1935"/>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6" name="Shape 1936"/>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7" name="Shape 1937"/>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8" name="Shape 1938"/>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9" name="Shape 1939"/>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0" name="Shape 1940"/>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1" name="Shape 1941"/>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2" name="Shape 1942"/>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3" name="Shape 1943"/>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4" name="Shape 1944"/>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5" name="Shape 1945"/>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6" name="Shape 1946"/>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7" name="Shape 1947"/>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8" name="Shape 1948"/>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9" name="Shape 1949"/>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0" name="Shape 1950"/>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1" name="Shape 1951"/>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2" name="Shape 1952"/>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3" name="Shape 1953"/>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4" name="Shape 1954"/>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5" name="Shape 1955"/>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6" name="Shape 1956"/>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7" name="Shape 1957"/>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8" name="Shape 1958"/>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9" name="Shape 1959"/>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0" name="Shape 1960"/>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1" name="Shape 1961"/>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2" name="Shape 1962"/>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3" name="Shape 1963"/>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4" name="Shape 1964"/>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5" name="Shape 1965"/>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6" name="Shape 1966"/>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7" name="Shape 1967"/>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8" name="Shape 1968"/>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9" name="Shape 1969"/>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0" name="Shape 1970"/>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1" name="Shape 1971"/>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2" name="Shape 1972"/>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3" name="Shape 1973"/>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4" name="Shape 1974"/>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5" name="Shape 1975"/>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6" name="Shape 1976"/>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7" name="Shape 1977"/>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8" name="Shape 1978"/>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9" name="Shape 1979"/>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0" name="Shape 1980"/>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1" name="Shape 1981"/>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2" name="Shape 1982"/>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3" name="Shape 1983"/>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4" name="Shape 1984"/>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5" name="Shape 1985"/>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6" name="Shape 1986"/>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7" name="Shape 1987"/>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8" name="Shape 1988"/>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9" name="Shape 1989"/>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0" name="Shape 1990"/>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1" name="Shape 1991"/>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2" name="Shape 1992"/>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3" name="Shape 1993"/>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4" name="Shape 1994"/>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5" name="Shape 1995"/>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6" name="Shape 1996"/>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7" name="Shape 1997"/>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8" name="Shape 1998"/>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9" name="Shape 1999"/>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0" name="Shape 2000"/>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1" name="Shape 2001"/>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2" name="Shape 2002"/>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3" name="Shape 2003"/>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4" name="Shape 2004"/>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5" name="Shape 2005"/>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6" name="Shape 2006"/>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7" name="Shape 2007"/>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8" name="Shape 2008"/>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9" name="Shape 2009"/>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0" name="Shape 2010"/>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1" name="Shape 2011"/>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2" name="Shape 2012"/>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3" name="Shape 2013"/>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4" name="Shape 2014"/>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5" name="Shape 2015"/>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6" name="Shape 2016"/>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7" name="Shape 2017"/>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8" name="Shape 2018"/>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9" name="Shape 2019"/>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0" name="Shape 2020"/>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1" name="Shape 2021"/>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2" name="Shape 2022"/>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3" name="Shape 2023"/>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4" name="Shape 2024"/>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5" name="Shape 2025"/>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6" name="Shape 2026"/>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7" name="Shape 2027"/>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8" name="Shape 2028"/>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9" name="Shape 2029"/>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0" name="Shape 2030"/>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1" name="Shape 2031"/>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2" name="Shape 2032"/>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3" name="Shape 2033"/>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4" name="Shape 2034"/>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5" name="Shape 2035"/>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6" name="Shape 2036"/>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7" name="Shape 2037"/>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8" name="Shape 2038"/>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9" name="Shape 2039"/>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0" name="Shape 2040"/>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1" name="Shape 2041"/>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2" name="Shape 2042"/>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3" name="Shape 2043"/>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4" name="Shape 2044"/>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5" name="Shape 2045"/>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6" name="Shape 2046"/>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7" name="Shape 2047"/>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8" name="Shape 2048"/>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9" name="Shape 2049"/>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0" name="Shape 2050"/>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1" name="Shape 2051"/>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2" name="Shape 2052"/>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3" name="Shape 2053"/>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4" name="Shape 2054"/>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5" name="Shape 2055"/>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6" name="Shape 2056"/>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7" name="Shape 2057"/>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8" name="Shape 2058"/>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9" name="Shape 2059"/>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0" name="Shape 2060"/>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1" name="Shape 2061"/>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2" name="Shape 2062"/>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3" name="Shape 2063"/>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4" name="Shape 2064"/>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5" name="Shape 2065"/>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6" name="Shape 2066"/>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7" name="Shape 2067"/>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8" name="Shape 2068"/>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9" name="Shape 2069"/>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0" name="Shape 2070"/>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1" name="Shape 2071"/>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2" name="Shape 2072"/>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3" name="Shape 2073"/>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4" name="Shape 2074"/>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5" name="Shape 2075"/>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6" name="Shape 2076"/>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7" name="Shape 2077"/>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8" name="Shape 2078"/>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9" name="Shape 2079"/>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0" name="Shape 2080"/>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1" name="Shape 2081"/>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2" name="Shape 2082"/>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3" name="Shape 2083"/>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4" name="Shape 2084"/>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5" name="Shape 2085"/>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6" name="Shape 2086"/>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7" name="Shape 2087"/>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8" name="Shape 2088"/>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9" name="Shape 2089"/>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0" name="Shape 2090"/>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1" name="Shape 2091"/>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2" name="Shape 2092"/>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3" name="Shape 2093"/>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4" name="Shape 2094"/>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5" name="Shape 2095"/>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6" name="Shape 2096"/>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7" name="Shape 2097"/>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8" name="Shape 2098"/>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9" name="Shape 2099"/>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0" name="Shape 2100"/>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1" name="Shape 2101"/>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2" name="Shape 2102"/>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3" name="Shape 2103"/>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4" name="Shape 2104"/>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5" name="Shape 2105"/>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6" name="Shape 2106"/>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7" name="Shape 2107"/>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8" name="Shape 2108"/>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9" name="Shape 2109"/>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0" name="Shape 2110"/>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1" name="Shape 2111"/>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2" name="Shape 2112"/>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3" name="Shape 2113"/>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4" name="Shape 2114"/>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5" name="Shape 2115"/>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6" name="Shape 2116"/>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7" name="Shape 2117"/>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8" name="Shape 2118"/>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9" name="Shape 2119"/>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0" name="Shape 2120"/>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1" name="Shape 2121"/>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2" name="Shape 2122"/>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23" name="Shape 2123"/>
          <p:cNvGrpSpPr/>
          <p:nvPr/>
        </p:nvGrpSpPr>
        <p:grpSpPr>
          <a:xfrm>
            <a:off x="1759918" y="4873009"/>
            <a:ext cx="7187849" cy="1550495"/>
            <a:chOff x="21300" y="94075"/>
            <a:chExt cx="2957400" cy="2817375"/>
          </a:xfrm>
        </p:grpSpPr>
        <p:sp>
          <p:nvSpPr>
            <p:cNvPr id="2124" name="Shape 2124"/>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125" name="Shape 2125"/>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6" name="Shape 2126"/>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127" name="Shape 2127"/>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8" name="Shape 2128"/>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9" name="Shape 2129"/>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0" name="Shape 2130"/>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1" name="Shape 2131"/>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2" name="Shape 2132"/>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3" name="Shape 2133"/>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4" name="Shape 2134"/>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5" name="Shape 2135"/>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6" name="Shape 2136"/>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7" name="Shape 2137"/>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8" name="Shape 2138"/>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9" name="Shape 2139"/>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0" name="Shape 2140"/>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1" name="Shape 2141"/>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2" name="Shape 2142"/>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3" name="Shape 2143"/>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4" name="Shape 2144"/>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5" name="Shape 2145"/>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6" name="Shape 2146"/>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7" name="Shape 2147"/>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8" name="Shape 2148"/>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9" name="Shape 2149"/>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0" name="Shape 2150"/>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1" name="Shape 2151"/>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2" name="Shape 2152"/>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3" name="Shape 2153"/>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4" name="Shape 2154"/>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5" name="Shape 2155"/>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6" name="Shape 2156"/>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7" name="Shape 2157"/>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8" name="Shape 2158"/>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9" name="Shape 2159"/>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0" name="Shape 2160"/>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1" name="Shape 2161"/>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2" name="Shape 2162"/>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3" name="Shape 2163"/>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4" name="Shape 2164"/>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5" name="Shape 2165"/>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6" name="Shape 2166"/>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7" name="Shape 2167"/>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8" name="Shape 2168"/>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9" name="Shape 2169"/>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0" name="Shape 2170"/>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1" name="Shape 2171"/>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2" name="Shape 2172"/>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3" name="Shape 2173"/>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4" name="Shape 2174"/>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5" name="Shape 2175"/>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6" name="Shape 2176"/>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7" name="Shape 2177"/>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8" name="Shape 2178"/>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9" name="Shape 2179"/>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0" name="Shape 2180"/>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1" name="Shape 2181"/>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2" name="Shape 2182"/>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3" name="Shape 2183"/>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4" name="Shape 2184"/>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5" name="Shape 2185"/>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6" name="Shape 2186"/>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7" name="Shape 2187"/>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8" name="Shape 2188"/>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9" name="Shape 2189"/>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0" name="Shape 2190"/>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1" name="Shape 2191"/>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2" name="Shape 2192"/>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3" name="Shape 2193"/>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4" name="Shape 2194"/>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5" name="Shape 2195"/>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6" name="Shape 2196"/>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7" name="Shape 2197"/>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8" name="Shape 2198"/>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9" name="Shape 2199"/>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0" name="Shape 2200"/>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1" name="Shape 2201"/>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2" name="Shape 2202"/>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3" name="Shape 2203"/>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4" name="Shape 2204"/>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5" name="Shape 2205"/>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6" name="Shape 2206"/>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7" name="Shape 2207"/>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8" name="Shape 2208"/>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9" name="Shape 2209"/>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0" name="Shape 2210"/>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1" name="Shape 2211"/>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2" name="Shape 2212"/>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3" name="Shape 2213"/>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4" name="Shape 2214"/>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5" name="Shape 2215"/>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6" name="Shape 2216"/>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7" name="Shape 2217"/>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8" name="Shape 2218"/>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9" name="Shape 2219"/>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0" name="Shape 2220"/>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1" name="Shape 2221"/>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2" name="Shape 2222"/>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3" name="Shape 2223"/>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4" name="Shape 2224"/>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5" name="Shape 2225"/>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6" name="Shape 2226"/>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7" name="Shape 2227"/>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8" name="Shape 2228"/>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9" name="Shape 2229"/>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0" name="Shape 2230"/>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1" name="Shape 2231"/>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2" name="Shape 2232"/>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3" name="Shape 2233"/>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4" name="Shape 2234"/>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5" name="Shape 2235"/>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6" name="Shape 2236"/>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7" name="Shape 2237"/>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8" name="Shape 2238"/>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9" name="Shape 2239"/>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0" name="Shape 2240"/>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1" name="Shape 2241"/>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2" name="Shape 2242"/>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3" name="Shape 2243"/>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4" name="Shape 2244"/>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5" name="Shape 2245"/>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6" name="Shape 2246"/>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7" name="Shape 2247"/>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8" name="Shape 2248"/>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9" name="Shape 2249"/>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0" name="Shape 2250"/>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1" name="Shape 2251"/>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2" name="Shape 2252"/>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3" name="Shape 2253"/>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4" name="Shape 2254"/>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5" name="Shape 2255"/>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6" name="Shape 2256"/>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7" name="Shape 2257"/>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8" name="Shape 2258"/>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9" name="Shape 2259"/>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0" name="Shape 2260"/>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1" name="Shape 2261"/>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2" name="Shape 2262"/>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3" name="Shape 2263"/>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4" name="Shape 2264"/>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5" name="Shape 2265"/>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6" name="Shape 2266"/>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7" name="Shape 2267"/>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8" name="Shape 2268"/>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9" name="Shape 2269"/>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0" name="Shape 2270"/>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1" name="Shape 2271"/>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2" name="Shape 2272"/>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3" name="Shape 2273"/>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4" name="Shape 2274"/>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5" name="Shape 2275"/>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6" name="Shape 2276"/>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7" name="Shape 2277"/>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8" name="Shape 2278"/>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9" name="Shape 2279"/>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0" name="Shape 2280"/>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1" name="Shape 2281"/>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2" name="Shape 2282"/>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3" name="Shape 2283"/>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4" name="Shape 2284"/>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5" name="Shape 2285"/>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6" name="Shape 2286"/>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7" name="Shape 2287"/>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8" name="Shape 2288"/>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9" name="Shape 2289"/>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0" name="Shape 2290"/>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1" name="Shape 2291"/>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2" name="Shape 2292"/>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3" name="Shape 2293"/>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4" name="Shape 2294"/>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5" name="Shape 2295"/>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6" name="Shape 2296"/>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7" name="Shape 2297"/>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8" name="Shape 2298"/>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9" name="Shape 2299"/>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0" name="Shape 2300"/>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1" name="Shape 2301"/>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2" name="Shape 2302"/>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3" name="Shape 2303"/>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4" name="Shape 2304"/>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5" name="Shape 2305"/>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6" name="Shape 2306"/>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7" name="Shape 2307"/>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8" name="Shape 2308"/>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9" name="Shape 2309"/>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0" name="Shape 2310"/>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1" name="Shape 2311"/>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2" name="Shape 2312"/>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3" name="Shape 2313"/>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4" name="Shape 2314"/>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5" name="Shape 2315"/>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6" name="Shape 2316"/>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7" name="Shape 2317"/>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8" name="Shape 2318"/>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9" name="Shape 2319"/>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0" name="Shape 2320"/>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1" name="Shape 2321"/>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2" name="Shape 2322"/>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3" name="Shape 2323"/>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4" name="Shape 2324"/>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5" name="Shape 2325"/>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6" name="Shape 2326"/>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7" name="Shape 2327"/>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8" name="Shape 2328"/>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9" name="Shape 2329"/>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0" name="Shape 2330"/>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1" name="Shape 2331"/>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2" name="Shape 2332"/>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3" name="Shape 2333"/>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4" name="Shape 2334"/>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5" name="Shape 2335"/>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6" name="Shape 2336"/>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7" name="Shape 2337"/>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8" name="Shape 2338"/>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9" name="Shape 2339"/>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0" name="Shape 2340"/>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1" name="Shape 2341"/>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2" name="Shape 2342"/>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3" name="Shape 2343"/>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4" name="Shape 2344"/>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5" name="Shape 2345"/>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6" name="Shape 2346"/>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7" name="Shape 2347"/>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8" name="Shape 2348"/>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9" name="Shape 2349"/>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0" name="Shape 2350"/>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1" name="Shape 2351"/>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2" name="Shape 2352"/>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3" name="Shape 2353"/>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4" name="Shape 2354"/>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5" name="Shape 2355"/>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6" name="Shape 2356"/>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7" name="Shape 2357"/>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8" name="Shape 2358"/>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9" name="Shape 2359"/>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0" name="Shape 2360"/>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1" name="Shape 2361"/>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2" name="Shape 2362"/>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3" name="Shape 2363"/>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4" name="Shape 2364"/>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5" name="Shape 2365"/>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6" name="Shape 2366"/>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7" name="Shape 2367"/>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8" name="Shape 2368"/>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9" name="Shape 2369"/>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0" name="Shape 2370"/>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1" name="Shape 2371"/>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2" name="Shape 2372"/>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3" name="Shape 2373"/>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4" name="Shape 2374"/>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5" name="Shape 2375"/>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6" name="Shape 2376"/>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7" name="Shape 2377"/>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8" name="Shape 2378"/>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9" name="Shape 2379"/>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0" name="Shape 2380"/>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1" name="Shape 2381"/>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2" name="Shape 2382"/>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3" name="Shape 2383"/>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4" name="Shape 2384"/>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5" name="Shape 2385"/>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6" name="Shape 2386"/>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7" name="Shape 2387"/>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8" name="Shape 2388"/>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9" name="Shape 2389"/>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0" name="Shape 2390"/>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1" name="Shape 2391"/>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2" name="Shape 2392"/>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3" name="Shape 2393"/>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4" name="Shape 2394"/>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5" name="Shape 2395"/>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6" name="Shape 2396"/>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7" name="Shape 2397"/>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8" name="Shape 2398"/>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9" name="Shape 2399"/>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0" name="Shape 2400"/>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1" name="Shape 2401"/>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2" name="Shape 2402"/>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3" name="Shape 2403"/>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4" name="Shape 2404"/>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5" name="Shape 2405"/>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6" name="Shape 2406"/>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7" name="Shape 2407"/>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8" name="Shape 2408"/>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9" name="Shape 2409"/>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0" name="Shape 2410"/>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1" name="Shape 2411"/>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2" name="Shape 2412"/>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3" name="Shape 2413"/>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4" name="Shape 2414"/>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5" name="Shape 2415"/>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6" name="Shape 2416"/>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7" name="Shape 2417"/>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8" name="Shape 2418"/>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9" name="Shape 2419"/>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0" name="Shape 2420"/>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1" name="Shape 2421"/>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2" name="Shape 2422"/>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3" name="Shape 2423"/>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4" name="Shape 2424"/>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5" name="Shape 2425"/>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6" name="Shape 2426"/>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7" name="Shape 2427"/>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8" name="Shape 2428"/>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9" name="Shape 2429"/>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0" name="Shape 2430"/>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1" name="Shape 2431"/>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2" name="Shape 2432"/>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3" name="Shape 2433"/>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4" name="Shape 2434"/>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5" name="Shape 2435"/>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6" name="Shape 2436"/>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7" name="Shape 2437"/>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8" name="Shape 2438"/>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9" name="Shape 2439"/>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0" name="Shape 2440"/>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1" name="Shape 2441"/>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2" name="Shape 2442"/>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3" name="Shape 2443"/>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4" name="Shape 2444"/>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5" name="Shape 2445"/>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6" name="Shape 2446"/>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7" name="Shape 2447"/>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8" name="Shape 2448"/>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9" name="Shape 2449"/>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0" name="Shape 2450"/>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1" name="Shape 2451"/>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2" name="Shape 2452"/>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3" name="Shape 2453"/>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4" name="Shape 2454"/>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5" name="Shape 2455"/>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6" name="Shape 2456"/>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7" name="Shape 2457"/>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8" name="Shape 2458"/>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9" name="Shape 2459"/>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0" name="Shape 2460"/>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1" name="Shape 2461"/>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62" name="Shape 2462"/>
          <p:cNvGrpSpPr/>
          <p:nvPr/>
        </p:nvGrpSpPr>
        <p:grpSpPr>
          <a:xfrm>
            <a:off x="1798018" y="1596409"/>
            <a:ext cx="7187849" cy="1550495"/>
            <a:chOff x="21300" y="94075"/>
            <a:chExt cx="2957400" cy="2817375"/>
          </a:xfrm>
        </p:grpSpPr>
        <p:sp>
          <p:nvSpPr>
            <p:cNvPr id="2463" name="Shape 2463"/>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464" name="Shape 2464"/>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5" name="Shape 2465"/>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466" name="Shape 2466"/>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7" name="Shape 2467"/>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8" name="Shape 2468"/>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9" name="Shape 2469"/>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0" name="Shape 2470"/>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1" name="Shape 2471"/>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2" name="Shape 2472"/>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3" name="Shape 2473"/>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4" name="Shape 2474"/>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5" name="Shape 2475"/>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6" name="Shape 2476"/>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7" name="Shape 2477"/>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8" name="Shape 2478"/>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9" name="Shape 2479"/>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0" name="Shape 2480"/>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1" name="Shape 2481"/>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2" name="Shape 2482"/>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3" name="Shape 2483"/>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4" name="Shape 2484"/>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5" name="Shape 2485"/>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6" name="Shape 2486"/>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7" name="Shape 2487"/>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8" name="Shape 2488"/>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9" name="Shape 2489"/>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0" name="Shape 2490"/>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1" name="Shape 2491"/>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2" name="Shape 2492"/>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3" name="Shape 2493"/>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4" name="Shape 2494"/>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5" name="Shape 2495"/>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6" name="Shape 2496"/>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7" name="Shape 2497"/>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8" name="Shape 2498"/>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9" name="Shape 2499"/>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0" name="Shape 2500"/>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1" name="Shape 2501"/>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2" name="Shape 2502"/>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3" name="Shape 2503"/>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4" name="Shape 2504"/>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5" name="Shape 2505"/>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6" name="Shape 2506"/>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7" name="Shape 2507"/>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8" name="Shape 2508"/>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9" name="Shape 2509"/>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0" name="Shape 2510"/>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1" name="Shape 2511"/>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2" name="Shape 2512"/>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3" name="Shape 2513"/>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4" name="Shape 2514"/>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5" name="Shape 2515"/>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6" name="Shape 2516"/>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7" name="Shape 2517"/>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8" name="Shape 2518"/>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9" name="Shape 2519"/>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0" name="Shape 2520"/>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1" name="Shape 2521"/>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2" name="Shape 2522"/>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3" name="Shape 2523"/>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4" name="Shape 2524"/>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5" name="Shape 2525"/>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6" name="Shape 2526"/>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7" name="Shape 2527"/>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8" name="Shape 2528"/>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9" name="Shape 2529"/>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0" name="Shape 2530"/>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1" name="Shape 2531"/>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2" name="Shape 2532"/>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3" name="Shape 2533"/>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4" name="Shape 2534"/>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5" name="Shape 2535"/>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6" name="Shape 2536"/>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7" name="Shape 2537"/>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8" name="Shape 2538"/>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9" name="Shape 2539"/>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0" name="Shape 2540"/>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1" name="Shape 2541"/>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2" name="Shape 2542"/>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3" name="Shape 2543"/>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4" name="Shape 2544"/>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5" name="Shape 2545"/>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6" name="Shape 2546"/>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7" name="Shape 2547"/>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8" name="Shape 2548"/>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9" name="Shape 2549"/>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0" name="Shape 2550"/>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1" name="Shape 2551"/>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2" name="Shape 2552"/>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3" name="Shape 2553"/>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4" name="Shape 2554"/>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5" name="Shape 2555"/>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6" name="Shape 2556"/>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7" name="Shape 2557"/>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8" name="Shape 2558"/>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9" name="Shape 2559"/>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0" name="Shape 2560"/>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1" name="Shape 2561"/>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2" name="Shape 2562"/>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3" name="Shape 2563"/>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4" name="Shape 2564"/>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5" name="Shape 2565"/>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6" name="Shape 2566"/>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7" name="Shape 2567"/>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8" name="Shape 2568"/>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9" name="Shape 2569"/>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0" name="Shape 2570"/>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1" name="Shape 2571"/>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2" name="Shape 2572"/>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3" name="Shape 2573"/>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4" name="Shape 2574"/>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5" name="Shape 2575"/>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6" name="Shape 2576"/>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7" name="Shape 2577"/>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8" name="Shape 2578"/>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9" name="Shape 2579"/>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0" name="Shape 2580"/>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1" name="Shape 2581"/>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2" name="Shape 2582"/>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3" name="Shape 2583"/>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4" name="Shape 2584"/>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5" name="Shape 2585"/>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6" name="Shape 2586"/>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7" name="Shape 2587"/>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8" name="Shape 2588"/>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9" name="Shape 2589"/>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0" name="Shape 2590"/>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1" name="Shape 2591"/>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2" name="Shape 2592"/>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3" name="Shape 2593"/>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4" name="Shape 2594"/>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5" name="Shape 2595"/>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6" name="Shape 2596"/>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7" name="Shape 2597"/>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8" name="Shape 2598"/>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9" name="Shape 2599"/>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0" name="Shape 2600"/>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1" name="Shape 2601"/>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2" name="Shape 2602"/>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3" name="Shape 2603"/>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4" name="Shape 2604"/>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5" name="Shape 2605"/>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6" name="Shape 2606"/>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7" name="Shape 2607"/>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8" name="Shape 2608"/>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9" name="Shape 2609"/>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0" name="Shape 2610"/>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1" name="Shape 2611"/>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2" name="Shape 2612"/>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3" name="Shape 2613"/>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4" name="Shape 2614"/>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5" name="Shape 2615"/>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6" name="Shape 2616"/>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7" name="Shape 2617"/>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8" name="Shape 2618"/>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9" name="Shape 2619"/>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0" name="Shape 2620"/>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1" name="Shape 2621"/>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2" name="Shape 2622"/>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3" name="Shape 2623"/>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4" name="Shape 2624"/>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5" name="Shape 2625"/>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6" name="Shape 2626"/>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7" name="Shape 2627"/>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8" name="Shape 2628"/>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9" name="Shape 2629"/>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0" name="Shape 2630"/>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1" name="Shape 2631"/>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2" name="Shape 2632"/>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3" name="Shape 2633"/>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4" name="Shape 2634"/>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5" name="Shape 2635"/>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6" name="Shape 2636"/>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7" name="Shape 2637"/>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8" name="Shape 2638"/>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9" name="Shape 2639"/>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0" name="Shape 2640"/>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1" name="Shape 2641"/>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2" name="Shape 2642"/>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3" name="Shape 2643"/>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4" name="Shape 2644"/>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5" name="Shape 2645"/>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6" name="Shape 2646"/>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7" name="Shape 2647"/>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8" name="Shape 2648"/>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9" name="Shape 2649"/>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0" name="Shape 2650"/>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1" name="Shape 2651"/>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2" name="Shape 2652"/>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3" name="Shape 2653"/>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4" name="Shape 2654"/>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5" name="Shape 2655"/>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6" name="Shape 2656"/>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7" name="Shape 2657"/>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8" name="Shape 2658"/>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9" name="Shape 2659"/>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0" name="Shape 2660"/>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1" name="Shape 2661"/>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2" name="Shape 2662"/>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3" name="Shape 2663"/>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4" name="Shape 2664"/>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5" name="Shape 2665"/>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6" name="Shape 2666"/>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7" name="Shape 2667"/>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8" name="Shape 2668"/>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9" name="Shape 2669"/>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0" name="Shape 2670"/>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1" name="Shape 2671"/>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2" name="Shape 2672"/>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3" name="Shape 2673"/>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4" name="Shape 2674"/>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5" name="Shape 2675"/>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6" name="Shape 2676"/>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7" name="Shape 2677"/>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8" name="Shape 2678"/>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9" name="Shape 2679"/>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0" name="Shape 2680"/>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1" name="Shape 2681"/>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2" name="Shape 2682"/>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3" name="Shape 2683"/>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4" name="Shape 2684"/>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5" name="Shape 2685"/>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6" name="Shape 2686"/>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7" name="Shape 2687"/>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8" name="Shape 2688"/>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9" name="Shape 2689"/>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0" name="Shape 2690"/>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1" name="Shape 2691"/>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2" name="Shape 2692"/>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3" name="Shape 2693"/>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4" name="Shape 2694"/>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5" name="Shape 2695"/>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6" name="Shape 2696"/>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7" name="Shape 2697"/>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8" name="Shape 2698"/>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9" name="Shape 2699"/>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0" name="Shape 2700"/>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1" name="Shape 2701"/>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2" name="Shape 2702"/>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3" name="Shape 2703"/>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4" name="Shape 2704"/>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5" name="Shape 2705"/>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6" name="Shape 2706"/>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7" name="Shape 2707"/>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8" name="Shape 2708"/>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9" name="Shape 2709"/>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0" name="Shape 2710"/>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1" name="Shape 2711"/>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2" name="Shape 2712"/>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3" name="Shape 2713"/>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4" name="Shape 2714"/>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5" name="Shape 2715"/>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6" name="Shape 2716"/>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7" name="Shape 2717"/>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8" name="Shape 2718"/>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9" name="Shape 2719"/>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0" name="Shape 2720"/>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1" name="Shape 2721"/>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2" name="Shape 2722"/>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3" name="Shape 2723"/>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4" name="Shape 2724"/>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5" name="Shape 2725"/>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6" name="Shape 2726"/>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7" name="Shape 2727"/>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8" name="Shape 2728"/>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9" name="Shape 2729"/>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0" name="Shape 2730"/>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1" name="Shape 2731"/>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2" name="Shape 2732"/>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3" name="Shape 2733"/>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4" name="Shape 2734"/>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5" name="Shape 2735"/>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6" name="Shape 2736"/>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7" name="Shape 2737"/>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8" name="Shape 2738"/>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9" name="Shape 2739"/>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0" name="Shape 2740"/>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1" name="Shape 2741"/>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2" name="Shape 2742"/>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3" name="Shape 2743"/>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4" name="Shape 2744"/>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5" name="Shape 2745"/>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6" name="Shape 2746"/>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7" name="Shape 2747"/>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8" name="Shape 2748"/>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9" name="Shape 2749"/>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0" name="Shape 2750"/>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1" name="Shape 2751"/>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2" name="Shape 2752"/>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3" name="Shape 2753"/>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4" name="Shape 2754"/>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5" name="Shape 2755"/>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6" name="Shape 2756"/>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7" name="Shape 2757"/>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8" name="Shape 2758"/>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9" name="Shape 2759"/>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0" name="Shape 2760"/>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1" name="Shape 2761"/>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2" name="Shape 2762"/>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3" name="Shape 2763"/>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4" name="Shape 2764"/>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5" name="Shape 2765"/>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6" name="Shape 2766"/>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7" name="Shape 2767"/>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8" name="Shape 2768"/>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9" name="Shape 2769"/>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0" name="Shape 2770"/>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1" name="Shape 2771"/>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2" name="Shape 2772"/>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3" name="Shape 2773"/>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4" name="Shape 2774"/>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5" name="Shape 2775"/>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6" name="Shape 2776"/>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7" name="Shape 2777"/>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8" name="Shape 2778"/>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9" name="Shape 2779"/>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0" name="Shape 2780"/>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1" name="Shape 2781"/>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2" name="Shape 2782"/>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3" name="Shape 2783"/>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4" name="Shape 2784"/>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5" name="Shape 2785"/>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6" name="Shape 2786"/>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7" name="Shape 2787"/>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8" name="Shape 2788"/>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9" name="Shape 2789"/>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0" name="Shape 2790"/>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1" name="Shape 2791"/>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2" name="Shape 2792"/>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3" name="Shape 2793"/>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4" name="Shape 2794"/>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5" name="Shape 2795"/>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6" name="Shape 2796"/>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7" name="Shape 2797"/>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8" name="Shape 2798"/>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9" name="Shape 2799"/>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00" name="Shape 2800"/>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801" name="Shape 2801"/>
          <p:cNvSpPr txBox="1"/>
          <p:nvPr/>
        </p:nvSpPr>
        <p:spPr>
          <a:xfrm>
            <a:off x="0" y="2646458"/>
            <a:ext cx="1219199" cy="2408999"/>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a:p>
            <a:pPr lvl="0">
              <a:spcBef>
                <a:spcPts val="0"/>
              </a:spcBef>
              <a:buNone/>
            </a:pPr>
            <a:endParaRP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6"/>
        <p:cNvGrpSpPr/>
        <p:nvPr/>
      </p:nvGrpSpPr>
      <p:grpSpPr>
        <a:xfrm>
          <a:off x="0" y="0"/>
          <a:ext cx="0" cy="0"/>
          <a:chOff x="0" y="0"/>
          <a:chExt cx="0" cy="0"/>
        </a:xfrm>
      </p:grpSpPr>
      <p:sp>
        <p:nvSpPr>
          <p:cNvPr id="2807" name="Shape 2807"/>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4400" b="0" i="0" u="none" strike="noStrike" cap="none">
                <a:solidFill>
                  <a:schemeClr val="dk2"/>
                </a:solidFill>
                <a:latin typeface="Verdana"/>
                <a:ea typeface="Verdana"/>
                <a:cs typeface="Verdana"/>
                <a:sym typeface="Verdana"/>
              </a:rPr>
              <a:t>Gradient Applied</a:t>
            </a:r>
          </a:p>
        </p:txBody>
      </p:sp>
      <p:sp>
        <p:nvSpPr>
          <p:cNvPr id="2808" name="Shape 2808"/>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3</a:t>
            </a:r>
          </a:p>
        </p:txBody>
      </p:sp>
      <p:grpSp>
        <p:nvGrpSpPr>
          <p:cNvPr id="2809" name="Shape 2809"/>
          <p:cNvGrpSpPr/>
          <p:nvPr/>
        </p:nvGrpSpPr>
        <p:grpSpPr>
          <a:xfrm>
            <a:off x="1798018" y="1672609"/>
            <a:ext cx="7187849" cy="1550495"/>
            <a:chOff x="21300" y="94075"/>
            <a:chExt cx="2957400" cy="2817375"/>
          </a:xfrm>
        </p:grpSpPr>
        <p:sp>
          <p:nvSpPr>
            <p:cNvPr id="2810" name="Shape 281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811" name="Shape 281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2" name="Shape 281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813" name="Shape 281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4" name="Shape 2814"/>
            <p:cNvSpPr/>
            <p:nvPr/>
          </p:nvSpPr>
          <p:spPr>
            <a:xfrm>
              <a:off x="62700" y="24797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5" name="Shape 2815"/>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6" name="Shape 2816"/>
            <p:cNvSpPr/>
            <p:nvPr/>
          </p:nvSpPr>
          <p:spPr>
            <a:xfrm>
              <a:off x="62700" y="1987075"/>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7" name="Shape 2817"/>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8" name="Shape 2818"/>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9" name="Shape 2819"/>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0" name="Shape 2820"/>
            <p:cNvSpPr/>
            <p:nvPr/>
          </p:nvSpPr>
          <p:spPr>
            <a:xfrm>
              <a:off x="62700" y="1012900"/>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1" name="Shape 2821"/>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2" name="Shape 2822"/>
            <p:cNvSpPr/>
            <p:nvPr/>
          </p:nvSpPr>
          <p:spPr>
            <a:xfrm>
              <a:off x="62700" y="5202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3" name="Shape 2823"/>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4" name="Shape 2824"/>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5" name="Shape 2825"/>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6" name="Shape 2826"/>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7" name="Shape 2827"/>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8" name="Shape 2828"/>
            <p:cNvSpPr/>
            <p:nvPr/>
          </p:nvSpPr>
          <p:spPr>
            <a:xfrm>
              <a:off x="55175" y="1328400"/>
              <a:ext cx="16325" cy="105200"/>
            </a:xfrm>
            <a:custGeom>
              <a:avLst/>
              <a:gdLst/>
              <a:ahLst/>
              <a:cxnLst/>
              <a:rect l="0" t="0" r="0" b="0"/>
              <a:pathLst>
                <a:path w="653" h="4208" fill="none" extrusionOk="0">
                  <a:moveTo>
                    <a:pt x="0" y="4207"/>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9" name="Shape 2829"/>
            <p:cNvSpPr/>
            <p:nvPr/>
          </p:nvSpPr>
          <p:spPr>
            <a:xfrm>
              <a:off x="71475" y="1223225"/>
              <a:ext cx="16325" cy="105200"/>
            </a:xfrm>
            <a:custGeom>
              <a:avLst/>
              <a:gdLst/>
              <a:ahLst/>
              <a:cxnLst/>
              <a:rect l="0" t="0" r="0" b="0"/>
              <a:pathLst>
                <a:path w="653" h="4208" fill="none" extrusionOk="0">
                  <a:moveTo>
                    <a:pt x="1" y="4208"/>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0" name="Shape 2830"/>
            <p:cNvSpPr/>
            <p:nvPr/>
          </p:nvSpPr>
          <p:spPr>
            <a:xfrm>
              <a:off x="87775" y="1123600"/>
              <a:ext cx="15075" cy="99650"/>
            </a:xfrm>
            <a:custGeom>
              <a:avLst/>
              <a:gdLst/>
              <a:ahLst/>
              <a:cxnLst/>
              <a:rect l="0" t="0" r="0" b="0"/>
              <a:pathLst>
                <a:path w="603" h="3986" fill="none" extrusionOk="0">
                  <a:moveTo>
                    <a:pt x="1" y="3986"/>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1" name="Shape 2831"/>
            <p:cNvSpPr/>
            <p:nvPr/>
          </p:nvSpPr>
          <p:spPr>
            <a:xfrm>
              <a:off x="102825" y="1023975"/>
              <a:ext cx="16325" cy="99650"/>
            </a:xfrm>
            <a:custGeom>
              <a:avLst/>
              <a:gdLst/>
              <a:ahLst/>
              <a:cxnLst/>
              <a:rect l="0" t="0" r="0" b="0"/>
              <a:pathLst>
                <a:path w="653" h="3986" fill="none" extrusionOk="0">
                  <a:moveTo>
                    <a:pt x="1" y="3986"/>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2" name="Shape 2832"/>
            <p:cNvSpPr/>
            <p:nvPr/>
          </p:nvSpPr>
          <p:spPr>
            <a:xfrm>
              <a:off x="119125" y="929875"/>
              <a:ext cx="16350" cy="94125"/>
            </a:xfrm>
            <a:custGeom>
              <a:avLst/>
              <a:gdLst/>
              <a:ahLst/>
              <a:cxnLst/>
              <a:rect l="0" t="0" r="0" b="0"/>
              <a:pathLst>
                <a:path w="654" h="3765" fill="none" extrusionOk="0">
                  <a:moveTo>
                    <a:pt x="1" y="3764"/>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3" name="Shape 2833"/>
            <p:cNvSpPr/>
            <p:nvPr/>
          </p:nvSpPr>
          <p:spPr>
            <a:xfrm>
              <a:off x="135450" y="841325"/>
              <a:ext cx="15075" cy="88575"/>
            </a:xfrm>
            <a:custGeom>
              <a:avLst/>
              <a:gdLst/>
              <a:ahLst/>
              <a:cxnLst/>
              <a:rect l="0" t="0" r="0" b="0"/>
              <a:pathLst>
                <a:path w="603" h="3543" fill="none" extrusionOk="0">
                  <a:moveTo>
                    <a:pt x="0" y="3543"/>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4" name="Shape 2834"/>
            <p:cNvSpPr/>
            <p:nvPr/>
          </p:nvSpPr>
          <p:spPr>
            <a:xfrm>
              <a:off x="150500" y="758300"/>
              <a:ext cx="16325" cy="83050"/>
            </a:xfrm>
            <a:custGeom>
              <a:avLst/>
              <a:gdLst/>
              <a:ahLst/>
              <a:cxnLst/>
              <a:rect l="0" t="0" r="0" b="0"/>
              <a:pathLst>
                <a:path w="653" h="3322" fill="none" extrusionOk="0">
                  <a:moveTo>
                    <a:pt x="0" y="3321"/>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5" name="Shape 2835"/>
            <p:cNvSpPr/>
            <p:nvPr/>
          </p:nvSpPr>
          <p:spPr>
            <a:xfrm>
              <a:off x="166800" y="680800"/>
              <a:ext cx="16325" cy="77525"/>
            </a:xfrm>
            <a:custGeom>
              <a:avLst/>
              <a:gdLst/>
              <a:ahLst/>
              <a:cxnLst/>
              <a:rect l="0" t="0" r="0" b="0"/>
              <a:pathLst>
                <a:path w="653" h="3101" fill="none" extrusionOk="0">
                  <a:moveTo>
                    <a:pt x="0" y="3100"/>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6" name="Shape 2836"/>
            <p:cNvSpPr/>
            <p:nvPr/>
          </p:nvSpPr>
          <p:spPr>
            <a:xfrm>
              <a:off x="183100" y="608850"/>
              <a:ext cx="15075" cy="71975"/>
            </a:xfrm>
            <a:custGeom>
              <a:avLst/>
              <a:gdLst/>
              <a:ahLst/>
              <a:cxnLst/>
              <a:rect l="0" t="0" r="0" b="0"/>
              <a:pathLst>
                <a:path w="603" h="2879" fill="none" extrusionOk="0">
                  <a:moveTo>
                    <a:pt x="0" y="2878"/>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7" name="Shape 2837"/>
            <p:cNvSpPr/>
            <p:nvPr/>
          </p:nvSpPr>
          <p:spPr>
            <a:xfrm>
              <a:off x="198150" y="575625"/>
              <a:ext cx="7550" cy="33250"/>
            </a:xfrm>
            <a:custGeom>
              <a:avLst/>
              <a:gdLst/>
              <a:ahLst/>
              <a:cxnLst/>
              <a:rect l="0" t="0" r="0" b="0"/>
              <a:pathLst>
                <a:path w="302" h="1330" fill="none" extrusionOk="0">
                  <a:moveTo>
                    <a:pt x="0" y="1329"/>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8" name="Shape 2838"/>
            <p:cNvSpPr/>
            <p:nvPr/>
          </p:nvSpPr>
          <p:spPr>
            <a:xfrm>
              <a:off x="205675" y="542425"/>
              <a:ext cx="8800" cy="33225"/>
            </a:xfrm>
            <a:custGeom>
              <a:avLst/>
              <a:gdLst/>
              <a:ahLst/>
              <a:cxnLst/>
              <a:rect l="0" t="0" r="0" b="0"/>
              <a:pathLst>
                <a:path w="352" h="1329" fill="none" extrusionOk="0">
                  <a:moveTo>
                    <a:pt x="0" y="1329"/>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9" name="Shape 2839"/>
            <p:cNvSpPr/>
            <p:nvPr/>
          </p:nvSpPr>
          <p:spPr>
            <a:xfrm>
              <a:off x="214450" y="487075"/>
              <a:ext cx="16325" cy="55375"/>
            </a:xfrm>
            <a:custGeom>
              <a:avLst/>
              <a:gdLst/>
              <a:ahLst/>
              <a:cxnLst/>
              <a:rect l="0" t="0" r="0" b="0"/>
              <a:pathLst>
                <a:path w="653" h="2215" fill="none" extrusionOk="0">
                  <a:moveTo>
                    <a:pt x="1"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0" name="Shape 2840"/>
            <p:cNvSpPr/>
            <p:nvPr/>
          </p:nvSpPr>
          <p:spPr>
            <a:xfrm>
              <a:off x="230750" y="459400"/>
              <a:ext cx="7550" cy="27700"/>
            </a:xfrm>
            <a:custGeom>
              <a:avLst/>
              <a:gdLst/>
              <a:ahLst/>
              <a:cxnLst/>
              <a:rect l="0" t="0" r="0" b="0"/>
              <a:pathLst>
                <a:path w="302" h="1108" fill="none" extrusionOk="0">
                  <a:moveTo>
                    <a:pt x="1" y="110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1" name="Shape 2841"/>
            <p:cNvSpPr/>
            <p:nvPr/>
          </p:nvSpPr>
          <p:spPr>
            <a:xfrm>
              <a:off x="238275" y="437250"/>
              <a:ext cx="7550" cy="22175"/>
            </a:xfrm>
            <a:custGeom>
              <a:avLst/>
              <a:gdLst/>
              <a:ahLst/>
              <a:cxnLst/>
              <a:rect l="0" t="0" r="0" b="0"/>
              <a:pathLst>
                <a:path w="302" h="887" fill="none" extrusionOk="0">
                  <a:moveTo>
                    <a:pt x="1" y="886"/>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2" name="Shape 2842"/>
            <p:cNvSpPr/>
            <p:nvPr/>
          </p:nvSpPr>
          <p:spPr>
            <a:xfrm>
              <a:off x="245800" y="398500"/>
              <a:ext cx="16325" cy="38775"/>
            </a:xfrm>
            <a:custGeom>
              <a:avLst/>
              <a:gdLst/>
              <a:ahLst/>
              <a:cxnLst/>
              <a:rect l="0" t="0" r="0" b="0"/>
              <a:pathLst>
                <a:path w="653" h="1551" fill="none" extrusionOk="0">
                  <a:moveTo>
                    <a:pt x="1" y="1551"/>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3" name="Shape 2843"/>
            <p:cNvSpPr/>
            <p:nvPr/>
          </p:nvSpPr>
          <p:spPr>
            <a:xfrm>
              <a:off x="262100" y="381900"/>
              <a:ext cx="8825" cy="16625"/>
            </a:xfrm>
            <a:custGeom>
              <a:avLst/>
              <a:gdLst/>
              <a:ahLst/>
              <a:cxnLst/>
              <a:rect l="0" t="0" r="0" b="0"/>
              <a:pathLst>
                <a:path w="353" h="665" fill="none" extrusionOk="0">
                  <a:moveTo>
                    <a:pt x="1" y="665"/>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4" name="Shape 2844"/>
            <p:cNvSpPr/>
            <p:nvPr/>
          </p:nvSpPr>
          <p:spPr>
            <a:xfrm>
              <a:off x="270900" y="365300"/>
              <a:ext cx="7550" cy="16625"/>
            </a:xfrm>
            <a:custGeom>
              <a:avLst/>
              <a:gdLst/>
              <a:ahLst/>
              <a:cxnLst/>
              <a:rect l="0" t="0" r="0" b="0"/>
              <a:pathLst>
                <a:path w="302" h="665" fill="none" extrusionOk="0">
                  <a:moveTo>
                    <a:pt x="0" y="66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5" name="Shape 2845"/>
            <p:cNvSpPr/>
            <p:nvPr/>
          </p:nvSpPr>
          <p:spPr>
            <a:xfrm>
              <a:off x="278425" y="343150"/>
              <a:ext cx="15075" cy="22175"/>
            </a:xfrm>
            <a:custGeom>
              <a:avLst/>
              <a:gdLst/>
              <a:ahLst/>
              <a:cxnLst/>
              <a:rect l="0" t="0" r="0" b="0"/>
              <a:pathLst>
                <a:path w="603" h="887" fill="none" extrusionOk="0">
                  <a:moveTo>
                    <a:pt x="0" y="887"/>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6" name="Shape 2846"/>
            <p:cNvSpPr/>
            <p:nvPr/>
          </p:nvSpPr>
          <p:spPr>
            <a:xfrm>
              <a:off x="293475" y="332100"/>
              <a:ext cx="7550" cy="11075"/>
            </a:xfrm>
            <a:custGeom>
              <a:avLst/>
              <a:gdLst/>
              <a:ahLst/>
              <a:cxnLst/>
              <a:rect l="0" t="0" r="0" b="0"/>
              <a:pathLst>
                <a:path w="302" h="443"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7" name="Shape 2847"/>
            <p:cNvSpPr/>
            <p:nvPr/>
          </p:nvSpPr>
          <p:spPr>
            <a:xfrm>
              <a:off x="301000" y="326550"/>
              <a:ext cx="8800" cy="5575"/>
            </a:xfrm>
            <a:custGeom>
              <a:avLst/>
              <a:gdLst/>
              <a:ahLst/>
              <a:cxnLst/>
              <a:rect l="0" t="0" r="0" b="0"/>
              <a:pathLst>
                <a:path w="352" h="223" fill="none" extrusionOk="0">
                  <a:moveTo>
                    <a:pt x="0" y="222"/>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8" name="Shape 2848"/>
            <p:cNvSpPr/>
            <p:nvPr/>
          </p:nvSpPr>
          <p:spPr>
            <a:xfrm>
              <a:off x="309775" y="321025"/>
              <a:ext cx="16325" cy="5550"/>
            </a:xfrm>
            <a:custGeom>
              <a:avLst/>
              <a:gdLst/>
              <a:ahLst/>
              <a:cxnLst/>
              <a:rect l="0" t="0" r="0" b="0"/>
              <a:pathLst>
                <a:path w="653" h="222" fill="none" extrusionOk="0">
                  <a:moveTo>
                    <a:pt x="0" y="222"/>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9" name="Shape 2849"/>
            <p:cNvSpPr/>
            <p:nvPr/>
          </p:nvSpPr>
          <p:spPr>
            <a:xfrm>
              <a:off x="326075" y="321025"/>
              <a:ext cx="15075" cy="25"/>
            </a:xfrm>
            <a:custGeom>
              <a:avLst/>
              <a:gdLst/>
              <a:ahLst/>
              <a:cxnLst/>
              <a:rect l="0" t="0" r="0" b="0"/>
              <a:pathLst>
                <a:path w="603" h="1" fill="none" extrusionOk="0">
                  <a:moveTo>
                    <a:pt x="0" y="0"/>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0" name="Shape 2850"/>
            <p:cNvSpPr/>
            <p:nvPr/>
          </p:nvSpPr>
          <p:spPr>
            <a:xfrm>
              <a:off x="341125" y="321025"/>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1" name="Shape 2851"/>
            <p:cNvSpPr/>
            <p:nvPr/>
          </p:nvSpPr>
          <p:spPr>
            <a:xfrm>
              <a:off x="348650" y="326550"/>
              <a:ext cx="8800" cy="5575"/>
            </a:xfrm>
            <a:custGeom>
              <a:avLst/>
              <a:gdLst/>
              <a:ahLst/>
              <a:cxnLst/>
              <a:rect l="0" t="0" r="0" b="0"/>
              <a:pathLst>
                <a:path w="352" h="223" fill="none" extrusionOk="0">
                  <a:moveTo>
                    <a:pt x="0" y="1"/>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2" name="Shape 2852"/>
            <p:cNvSpPr/>
            <p:nvPr/>
          </p:nvSpPr>
          <p:spPr>
            <a:xfrm>
              <a:off x="357425" y="332100"/>
              <a:ext cx="16325" cy="16625"/>
            </a:xfrm>
            <a:custGeom>
              <a:avLst/>
              <a:gdLst/>
              <a:ahLst/>
              <a:cxnLst/>
              <a:rect l="0" t="0" r="0" b="0"/>
              <a:pathLst>
                <a:path w="653" h="665" fill="none" extrusionOk="0">
                  <a:moveTo>
                    <a:pt x="1" y="0"/>
                  </a:moveTo>
                  <a:lnTo>
                    <a:pt x="653"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3" name="Shape 2853"/>
            <p:cNvSpPr/>
            <p:nvPr/>
          </p:nvSpPr>
          <p:spPr>
            <a:xfrm>
              <a:off x="373725" y="348700"/>
              <a:ext cx="7550" cy="11100"/>
            </a:xfrm>
            <a:custGeom>
              <a:avLst/>
              <a:gdLst/>
              <a:ahLst/>
              <a:cxnLst/>
              <a:rect l="0" t="0" r="0" b="0"/>
              <a:pathLst>
                <a:path w="302" h="444" fill="none" extrusionOk="0">
                  <a:moveTo>
                    <a:pt x="1" y="0"/>
                  </a:moveTo>
                  <a:lnTo>
                    <a:pt x="30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4" name="Shape 2854"/>
            <p:cNvSpPr/>
            <p:nvPr/>
          </p:nvSpPr>
          <p:spPr>
            <a:xfrm>
              <a:off x="381250" y="359775"/>
              <a:ext cx="7550" cy="16625"/>
            </a:xfrm>
            <a:custGeom>
              <a:avLst/>
              <a:gdLst/>
              <a:ahLst/>
              <a:cxnLst/>
              <a:rect l="0" t="0" r="0" b="0"/>
              <a:pathLst>
                <a:path w="302" h="665" fill="none" extrusionOk="0">
                  <a:moveTo>
                    <a:pt x="1" y="0"/>
                  </a:moveTo>
                  <a:lnTo>
                    <a:pt x="302"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5" name="Shape 2855"/>
            <p:cNvSpPr/>
            <p:nvPr/>
          </p:nvSpPr>
          <p:spPr>
            <a:xfrm>
              <a:off x="388775" y="376375"/>
              <a:ext cx="16350" cy="33225"/>
            </a:xfrm>
            <a:custGeom>
              <a:avLst/>
              <a:gdLst/>
              <a:ahLst/>
              <a:cxnLst/>
              <a:rect l="0" t="0" r="0" b="0"/>
              <a:pathLst>
                <a:path w="654" h="1329" fill="none" extrusionOk="0">
                  <a:moveTo>
                    <a:pt x="1" y="0"/>
                  </a:moveTo>
                  <a:lnTo>
                    <a:pt x="653"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6" name="Shape 2856"/>
            <p:cNvSpPr/>
            <p:nvPr/>
          </p:nvSpPr>
          <p:spPr>
            <a:xfrm>
              <a:off x="405100" y="409575"/>
              <a:ext cx="8800" cy="22175"/>
            </a:xfrm>
            <a:custGeom>
              <a:avLst/>
              <a:gdLst/>
              <a:ahLst/>
              <a:cxnLst/>
              <a:rect l="0" t="0" r="0" b="0"/>
              <a:pathLst>
                <a:path w="352" h="887" fill="none" extrusionOk="0">
                  <a:moveTo>
                    <a:pt x="0" y="1"/>
                  </a:moveTo>
                  <a:lnTo>
                    <a:pt x="35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7" name="Shape 2857"/>
            <p:cNvSpPr/>
            <p:nvPr/>
          </p:nvSpPr>
          <p:spPr>
            <a:xfrm>
              <a:off x="413875" y="431725"/>
              <a:ext cx="7550" cy="22150"/>
            </a:xfrm>
            <a:custGeom>
              <a:avLst/>
              <a:gdLst/>
              <a:ahLst/>
              <a:cxnLst/>
              <a:rect l="0" t="0" r="0" b="0"/>
              <a:pathLst>
                <a:path w="302" h="886" fill="none" extrusionOk="0">
                  <a:moveTo>
                    <a:pt x="0" y="0"/>
                  </a:moveTo>
                  <a:lnTo>
                    <a:pt x="30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8" name="Shape 2858"/>
            <p:cNvSpPr/>
            <p:nvPr/>
          </p:nvSpPr>
          <p:spPr>
            <a:xfrm>
              <a:off x="421400" y="453850"/>
              <a:ext cx="15075" cy="49850"/>
            </a:xfrm>
            <a:custGeom>
              <a:avLst/>
              <a:gdLst/>
              <a:ahLst/>
              <a:cxnLst/>
              <a:rect l="0" t="0" r="0" b="0"/>
              <a:pathLst>
                <a:path w="603" h="1994" fill="none" extrusionOk="0">
                  <a:moveTo>
                    <a:pt x="0" y="1"/>
                  </a:moveTo>
                  <a:lnTo>
                    <a:pt x="602" y="199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9" name="Shape 2859"/>
            <p:cNvSpPr/>
            <p:nvPr/>
          </p:nvSpPr>
          <p:spPr>
            <a:xfrm>
              <a:off x="436450" y="503675"/>
              <a:ext cx="16325" cy="55375"/>
            </a:xfrm>
            <a:custGeom>
              <a:avLst/>
              <a:gdLst/>
              <a:ahLst/>
              <a:cxnLst/>
              <a:rect l="0" t="0" r="0" b="0"/>
              <a:pathLst>
                <a:path w="653" h="2215" fill="none" extrusionOk="0">
                  <a:moveTo>
                    <a:pt x="0" y="1"/>
                  </a:moveTo>
                  <a:lnTo>
                    <a:pt x="65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0" name="Shape 2860"/>
            <p:cNvSpPr/>
            <p:nvPr/>
          </p:nvSpPr>
          <p:spPr>
            <a:xfrm>
              <a:off x="452750" y="559025"/>
              <a:ext cx="16325" cy="60925"/>
            </a:xfrm>
            <a:custGeom>
              <a:avLst/>
              <a:gdLst/>
              <a:ahLst/>
              <a:cxnLst/>
              <a:rect l="0" t="0" r="0" b="0"/>
              <a:pathLst>
                <a:path w="653" h="2437" fill="none" extrusionOk="0">
                  <a:moveTo>
                    <a:pt x="0" y="1"/>
                  </a:moveTo>
                  <a:lnTo>
                    <a:pt x="653"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1" name="Shape 2861"/>
            <p:cNvSpPr/>
            <p:nvPr/>
          </p:nvSpPr>
          <p:spPr>
            <a:xfrm>
              <a:off x="469050" y="619925"/>
              <a:ext cx="15075" cy="66425"/>
            </a:xfrm>
            <a:custGeom>
              <a:avLst/>
              <a:gdLst/>
              <a:ahLst/>
              <a:cxnLst/>
              <a:rect l="0" t="0" r="0" b="0"/>
              <a:pathLst>
                <a:path w="603" h="2657" fill="none" extrusionOk="0">
                  <a:moveTo>
                    <a:pt x="1" y="0"/>
                  </a:moveTo>
                  <a:lnTo>
                    <a:pt x="603"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2" name="Shape 2862"/>
            <p:cNvSpPr/>
            <p:nvPr/>
          </p:nvSpPr>
          <p:spPr>
            <a:xfrm>
              <a:off x="484100" y="686325"/>
              <a:ext cx="16325" cy="72000"/>
            </a:xfrm>
            <a:custGeom>
              <a:avLst/>
              <a:gdLst/>
              <a:ahLst/>
              <a:cxnLst/>
              <a:rect l="0" t="0" r="0" b="0"/>
              <a:pathLst>
                <a:path w="653" h="2880" fill="none" extrusionOk="0">
                  <a:moveTo>
                    <a:pt x="1" y="1"/>
                  </a:moveTo>
                  <a:lnTo>
                    <a:pt x="653"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3" name="Shape 2863"/>
            <p:cNvSpPr/>
            <p:nvPr/>
          </p:nvSpPr>
          <p:spPr>
            <a:xfrm>
              <a:off x="500400" y="758300"/>
              <a:ext cx="16325" cy="77500"/>
            </a:xfrm>
            <a:custGeom>
              <a:avLst/>
              <a:gdLst/>
              <a:ahLst/>
              <a:cxnLst/>
              <a:rect l="0" t="0" r="0" b="0"/>
              <a:pathLst>
                <a:path w="653" h="3100" fill="none" extrusionOk="0">
                  <a:moveTo>
                    <a:pt x="1" y="0"/>
                  </a:moveTo>
                  <a:lnTo>
                    <a:pt x="653"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4" name="Shape 2864"/>
            <p:cNvSpPr/>
            <p:nvPr/>
          </p:nvSpPr>
          <p:spPr>
            <a:xfrm>
              <a:off x="516700" y="835775"/>
              <a:ext cx="15075" cy="77525"/>
            </a:xfrm>
            <a:custGeom>
              <a:avLst/>
              <a:gdLst/>
              <a:ahLst/>
              <a:cxnLst/>
              <a:rect l="0" t="0" r="0" b="0"/>
              <a:pathLst>
                <a:path w="603" h="3101" fill="none" extrusionOk="0">
                  <a:moveTo>
                    <a:pt x="1" y="1"/>
                  </a:moveTo>
                  <a:lnTo>
                    <a:pt x="603"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5" name="Shape 2865"/>
            <p:cNvSpPr/>
            <p:nvPr/>
          </p:nvSpPr>
          <p:spPr>
            <a:xfrm>
              <a:off x="531750" y="913275"/>
              <a:ext cx="16350" cy="83050"/>
            </a:xfrm>
            <a:custGeom>
              <a:avLst/>
              <a:gdLst/>
              <a:ahLst/>
              <a:cxnLst/>
              <a:rect l="0" t="0" r="0" b="0"/>
              <a:pathLst>
                <a:path w="654" h="3322" fill="none" extrusionOk="0">
                  <a:moveTo>
                    <a:pt x="1" y="0"/>
                  </a:moveTo>
                  <a:lnTo>
                    <a:pt x="653" y="332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6" name="Shape 2866"/>
            <p:cNvSpPr/>
            <p:nvPr/>
          </p:nvSpPr>
          <p:spPr>
            <a:xfrm>
              <a:off x="548075" y="996300"/>
              <a:ext cx="8800" cy="44300"/>
            </a:xfrm>
            <a:custGeom>
              <a:avLst/>
              <a:gdLst/>
              <a:ahLst/>
              <a:cxnLst/>
              <a:rect l="0" t="0" r="0" b="0"/>
              <a:pathLst>
                <a:path w="352" h="1772" fill="none" extrusionOk="0">
                  <a:moveTo>
                    <a:pt x="0" y="0"/>
                  </a:moveTo>
                  <a:lnTo>
                    <a:pt x="351"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7" name="Shape 2867"/>
            <p:cNvSpPr/>
            <p:nvPr/>
          </p:nvSpPr>
          <p:spPr>
            <a:xfrm>
              <a:off x="556850" y="1040575"/>
              <a:ext cx="7550" cy="44300"/>
            </a:xfrm>
            <a:custGeom>
              <a:avLst/>
              <a:gdLst/>
              <a:ahLst/>
              <a:cxnLst/>
              <a:rect l="0" t="0" r="0" b="0"/>
              <a:pathLst>
                <a:path w="302" h="1772" fill="none" extrusionOk="0">
                  <a:moveTo>
                    <a:pt x="0" y="1"/>
                  </a:moveTo>
                  <a:lnTo>
                    <a:pt x="301"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8" name="Shape 2868"/>
            <p:cNvSpPr/>
            <p:nvPr/>
          </p:nvSpPr>
          <p:spPr>
            <a:xfrm>
              <a:off x="564375" y="1084850"/>
              <a:ext cx="15075" cy="83050"/>
            </a:xfrm>
            <a:custGeom>
              <a:avLst/>
              <a:gdLst/>
              <a:ahLst/>
              <a:cxnLst/>
              <a:rect l="0" t="0" r="0" b="0"/>
              <a:pathLst>
                <a:path w="603" h="3322" fill="none" extrusionOk="0">
                  <a:moveTo>
                    <a:pt x="0" y="1"/>
                  </a:moveTo>
                  <a:lnTo>
                    <a:pt x="60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9" name="Shape 2869"/>
            <p:cNvSpPr/>
            <p:nvPr/>
          </p:nvSpPr>
          <p:spPr>
            <a:xfrm>
              <a:off x="579425" y="1167875"/>
              <a:ext cx="16325" cy="88600"/>
            </a:xfrm>
            <a:custGeom>
              <a:avLst/>
              <a:gdLst/>
              <a:ahLst/>
              <a:cxnLst/>
              <a:rect l="0" t="0" r="0" b="0"/>
              <a:pathLst>
                <a:path w="653" h="3544" fill="none" extrusionOk="0">
                  <a:moveTo>
                    <a:pt x="0" y="1"/>
                  </a:moveTo>
                  <a:lnTo>
                    <a:pt x="652"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0" name="Shape 2870"/>
            <p:cNvSpPr/>
            <p:nvPr/>
          </p:nvSpPr>
          <p:spPr>
            <a:xfrm>
              <a:off x="595725" y="1256450"/>
              <a:ext cx="16325" cy="88575"/>
            </a:xfrm>
            <a:custGeom>
              <a:avLst/>
              <a:gdLst/>
              <a:ahLst/>
              <a:cxnLst/>
              <a:rect l="0" t="0" r="0" b="0"/>
              <a:pathLst>
                <a:path w="653" h="3543" fill="none" extrusionOk="0">
                  <a:moveTo>
                    <a:pt x="0" y="0"/>
                  </a:moveTo>
                  <a:lnTo>
                    <a:pt x="653"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1" name="Shape 2871"/>
            <p:cNvSpPr/>
            <p:nvPr/>
          </p:nvSpPr>
          <p:spPr>
            <a:xfrm>
              <a:off x="612025" y="1345000"/>
              <a:ext cx="15075" cy="88600"/>
            </a:xfrm>
            <a:custGeom>
              <a:avLst/>
              <a:gdLst/>
              <a:ahLst/>
              <a:cxnLst/>
              <a:rect l="0" t="0" r="0" b="0"/>
              <a:pathLst>
                <a:path w="603" h="3544" fill="none" extrusionOk="0">
                  <a:moveTo>
                    <a:pt x="1" y="1"/>
                  </a:moveTo>
                  <a:lnTo>
                    <a:pt x="603"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2" name="Shape 2872"/>
            <p:cNvSpPr/>
            <p:nvPr/>
          </p:nvSpPr>
          <p:spPr>
            <a:xfrm>
              <a:off x="627075" y="1433575"/>
              <a:ext cx="16325" cy="88575"/>
            </a:xfrm>
            <a:custGeom>
              <a:avLst/>
              <a:gdLst/>
              <a:ahLst/>
              <a:cxnLst/>
              <a:rect l="0" t="0" r="0" b="0"/>
              <a:pathLst>
                <a:path w="653" h="3543" fill="none" extrusionOk="0">
                  <a:moveTo>
                    <a:pt x="1" y="0"/>
                  </a:moveTo>
                  <a:lnTo>
                    <a:pt x="653"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3" name="Shape 2873"/>
            <p:cNvSpPr/>
            <p:nvPr/>
          </p:nvSpPr>
          <p:spPr>
            <a:xfrm>
              <a:off x="643375" y="1522125"/>
              <a:ext cx="16325" cy="83050"/>
            </a:xfrm>
            <a:custGeom>
              <a:avLst/>
              <a:gdLst/>
              <a:ahLst/>
              <a:cxnLst/>
              <a:rect l="0" t="0" r="0" b="0"/>
              <a:pathLst>
                <a:path w="653" h="3322" fill="none" extrusionOk="0">
                  <a:moveTo>
                    <a:pt x="1" y="1"/>
                  </a:moveTo>
                  <a:lnTo>
                    <a:pt x="653"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4" name="Shape 2874"/>
            <p:cNvSpPr/>
            <p:nvPr/>
          </p:nvSpPr>
          <p:spPr>
            <a:xfrm>
              <a:off x="659675" y="1605150"/>
              <a:ext cx="15075" cy="83050"/>
            </a:xfrm>
            <a:custGeom>
              <a:avLst/>
              <a:gdLst/>
              <a:ahLst/>
              <a:cxnLst/>
              <a:rect l="0" t="0" r="0" b="0"/>
              <a:pathLst>
                <a:path w="603" h="3322" fill="none" extrusionOk="0">
                  <a:moveTo>
                    <a:pt x="1" y="1"/>
                  </a:moveTo>
                  <a:lnTo>
                    <a:pt x="603"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5" name="Shape 2875"/>
            <p:cNvSpPr/>
            <p:nvPr/>
          </p:nvSpPr>
          <p:spPr>
            <a:xfrm>
              <a:off x="674725" y="1688175"/>
              <a:ext cx="16350" cy="77525"/>
            </a:xfrm>
            <a:custGeom>
              <a:avLst/>
              <a:gdLst/>
              <a:ahLst/>
              <a:cxnLst/>
              <a:rect l="0" t="0" r="0" b="0"/>
              <a:pathLst>
                <a:path w="654" h="3101" fill="none" extrusionOk="0">
                  <a:moveTo>
                    <a:pt x="1" y="1"/>
                  </a:moveTo>
                  <a:lnTo>
                    <a:pt x="653"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6" name="Shape 2876"/>
            <p:cNvSpPr/>
            <p:nvPr/>
          </p:nvSpPr>
          <p:spPr>
            <a:xfrm>
              <a:off x="691050" y="1765675"/>
              <a:ext cx="16325" cy="77500"/>
            </a:xfrm>
            <a:custGeom>
              <a:avLst/>
              <a:gdLst/>
              <a:ahLst/>
              <a:cxnLst/>
              <a:rect l="0" t="0" r="0" b="0"/>
              <a:pathLst>
                <a:path w="653" h="3100" fill="none" extrusionOk="0">
                  <a:moveTo>
                    <a:pt x="0" y="0"/>
                  </a:moveTo>
                  <a:lnTo>
                    <a:pt x="652"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7" name="Shape 2877"/>
            <p:cNvSpPr/>
            <p:nvPr/>
          </p:nvSpPr>
          <p:spPr>
            <a:xfrm>
              <a:off x="707350" y="1843150"/>
              <a:ext cx="15075" cy="72000"/>
            </a:xfrm>
            <a:custGeom>
              <a:avLst/>
              <a:gdLst/>
              <a:ahLst/>
              <a:cxnLst/>
              <a:rect l="0" t="0" r="0" b="0"/>
              <a:pathLst>
                <a:path w="603" h="2880" fill="none" extrusionOk="0">
                  <a:moveTo>
                    <a:pt x="0" y="1"/>
                  </a:moveTo>
                  <a:lnTo>
                    <a:pt x="602"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8" name="Shape 2878"/>
            <p:cNvSpPr/>
            <p:nvPr/>
          </p:nvSpPr>
          <p:spPr>
            <a:xfrm>
              <a:off x="722400" y="1915125"/>
              <a:ext cx="7550" cy="38750"/>
            </a:xfrm>
            <a:custGeom>
              <a:avLst/>
              <a:gdLst/>
              <a:ahLst/>
              <a:cxnLst/>
              <a:rect l="0" t="0" r="0" b="0"/>
              <a:pathLst>
                <a:path w="302" h="1550" fill="none" extrusionOk="0">
                  <a:moveTo>
                    <a:pt x="0" y="0"/>
                  </a:moveTo>
                  <a:lnTo>
                    <a:pt x="301"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9" name="Shape 2879"/>
            <p:cNvSpPr/>
            <p:nvPr/>
          </p:nvSpPr>
          <p:spPr>
            <a:xfrm>
              <a:off x="729925" y="1953850"/>
              <a:ext cx="8800" cy="33250"/>
            </a:xfrm>
            <a:custGeom>
              <a:avLst/>
              <a:gdLst/>
              <a:ahLst/>
              <a:cxnLst/>
              <a:rect l="0" t="0" r="0" b="0"/>
              <a:pathLst>
                <a:path w="352" h="1330" fill="none" extrusionOk="0">
                  <a:moveTo>
                    <a:pt x="0" y="1"/>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0" name="Shape 2880"/>
            <p:cNvSpPr/>
            <p:nvPr/>
          </p:nvSpPr>
          <p:spPr>
            <a:xfrm>
              <a:off x="738700" y="1987075"/>
              <a:ext cx="16325" cy="60900"/>
            </a:xfrm>
            <a:custGeom>
              <a:avLst/>
              <a:gdLst/>
              <a:ahLst/>
              <a:cxnLst/>
              <a:rect l="0" t="0" r="0" b="0"/>
              <a:pathLst>
                <a:path w="653" h="2436" fill="none" extrusionOk="0">
                  <a:moveTo>
                    <a:pt x="0" y="0"/>
                  </a:moveTo>
                  <a:lnTo>
                    <a:pt x="653"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1" name="Shape 2881"/>
            <p:cNvSpPr/>
            <p:nvPr/>
          </p:nvSpPr>
          <p:spPr>
            <a:xfrm>
              <a:off x="755000" y="2047950"/>
              <a:ext cx="15075" cy="55375"/>
            </a:xfrm>
            <a:custGeom>
              <a:avLst/>
              <a:gdLst/>
              <a:ahLst/>
              <a:cxnLst/>
              <a:rect l="0" t="0" r="0" b="0"/>
              <a:pathLst>
                <a:path w="603" h="2215" fill="none" extrusionOk="0">
                  <a:moveTo>
                    <a:pt x="1" y="1"/>
                  </a:moveTo>
                  <a:lnTo>
                    <a:pt x="603"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2" name="Shape 2882"/>
            <p:cNvSpPr/>
            <p:nvPr/>
          </p:nvSpPr>
          <p:spPr>
            <a:xfrm>
              <a:off x="770050" y="210330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3" name="Shape 2883"/>
            <p:cNvSpPr/>
            <p:nvPr/>
          </p:nvSpPr>
          <p:spPr>
            <a:xfrm>
              <a:off x="777575" y="2130975"/>
              <a:ext cx="8800" cy="22175"/>
            </a:xfrm>
            <a:custGeom>
              <a:avLst/>
              <a:gdLst/>
              <a:ahLst/>
              <a:cxnLst/>
              <a:rect l="0" t="0" r="0" b="0"/>
              <a:pathLst>
                <a:path w="352" h="887" fill="none" extrusionOk="0">
                  <a:moveTo>
                    <a:pt x="1" y="1"/>
                  </a:moveTo>
                  <a:lnTo>
                    <a:pt x="3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4" name="Shape 2884"/>
            <p:cNvSpPr/>
            <p:nvPr/>
          </p:nvSpPr>
          <p:spPr>
            <a:xfrm>
              <a:off x="786350" y="2153125"/>
              <a:ext cx="15075" cy="44300"/>
            </a:xfrm>
            <a:custGeom>
              <a:avLst/>
              <a:gdLst/>
              <a:ahLst/>
              <a:cxnLst/>
              <a:rect l="0" t="0" r="0" b="0"/>
              <a:pathLst>
                <a:path w="603" h="1772" fill="none" extrusionOk="0">
                  <a:moveTo>
                    <a:pt x="1" y="0"/>
                  </a:moveTo>
                  <a:lnTo>
                    <a:pt x="603"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5" name="Shape 2885"/>
            <p:cNvSpPr/>
            <p:nvPr/>
          </p:nvSpPr>
          <p:spPr>
            <a:xfrm>
              <a:off x="801400" y="2197400"/>
              <a:ext cx="16350" cy="38775"/>
            </a:xfrm>
            <a:custGeom>
              <a:avLst/>
              <a:gdLst/>
              <a:ahLst/>
              <a:cxnLst/>
              <a:rect l="0" t="0" r="0" b="0"/>
              <a:pathLst>
                <a:path w="654" h="1551" fill="none" extrusionOk="0">
                  <a:moveTo>
                    <a:pt x="1" y="1"/>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6" name="Shape 2886"/>
            <p:cNvSpPr/>
            <p:nvPr/>
          </p:nvSpPr>
          <p:spPr>
            <a:xfrm>
              <a:off x="817725" y="2236150"/>
              <a:ext cx="16325" cy="33225"/>
            </a:xfrm>
            <a:custGeom>
              <a:avLst/>
              <a:gdLst/>
              <a:ahLst/>
              <a:cxnLst/>
              <a:rect l="0" t="0" r="0" b="0"/>
              <a:pathLst>
                <a:path w="653" h="1329" fill="none" extrusionOk="0">
                  <a:moveTo>
                    <a:pt x="0" y="0"/>
                  </a:moveTo>
                  <a:lnTo>
                    <a:pt x="65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7" name="Shape 2887"/>
            <p:cNvSpPr/>
            <p:nvPr/>
          </p:nvSpPr>
          <p:spPr>
            <a:xfrm>
              <a:off x="834025" y="2269350"/>
              <a:ext cx="7550" cy="16650"/>
            </a:xfrm>
            <a:custGeom>
              <a:avLst/>
              <a:gdLst/>
              <a:ahLst/>
              <a:cxnLst/>
              <a:rect l="0" t="0" r="0" b="0"/>
              <a:pathLst>
                <a:path w="302" h="666" fill="none" extrusionOk="0">
                  <a:moveTo>
                    <a:pt x="0" y="1"/>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8" name="Shape 2888"/>
            <p:cNvSpPr/>
            <p:nvPr/>
          </p:nvSpPr>
          <p:spPr>
            <a:xfrm>
              <a:off x="841550" y="2285975"/>
              <a:ext cx="7550" cy="11075"/>
            </a:xfrm>
            <a:custGeom>
              <a:avLst/>
              <a:gdLst/>
              <a:ahLst/>
              <a:cxnLst/>
              <a:rect l="0" t="0" r="0" b="0"/>
              <a:pathLst>
                <a:path w="302" h="443" fill="none" extrusionOk="0">
                  <a:moveTo>
                    <a:pt x="0" y="0"/>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9" name="Shape 2889"/>
            <p:cNvSpPr/>
            <p:nvPr/>
          </p:nvSpPr>
          <p:spPr>
            <a:xfrm>
              <a:off x="849075" y="2297025"/>
              <a:ext cx="16325" cy="16650"/>
            </a:xfrm>
            <a:custGeom>
              <a:avLst/>
              <a:gdLst/>
              <a:ahLst/>
              <a:cxnLst/>
              <a:rect l="0" t="0" r="0" b="0"/>
              <a:pathLst>
                <a:path w="653" h="666" fill="none" extrusionOk="0">
                  <a:moveTo>
                    <a:pt x="0" y="1"/>
                  </a:moveTo>
                  <a:lnTo>
                    <a:pt x="6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0" name="Shape 2890"/>
            <p:cNvSpPr/>
            <p:nvPr/>
          </p:nvSpPr>
          <p:spPr>
            <a:xfrm>
              <a:off x="865375" y="2313650"/>
              <a:ext cx="16325" cy="11075"/>
            </a:xfrm>
            <a:custGeom>
              <a:avLst/>
              <a:gdLst/>
              <a:ahLst/>
              <a:cxnLst/>
              <a:rect l="0" t="0" r="0" b="0"/>
              <a:pathLst>
                <a:path w="653" h="443" fill="none" extrusionOk="0">
                  <a:moveTo>
                    <a:pt x="0"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1" name="Shape 2891"/>
            <p:cNvSpPr/>
            <p:nvPr/>
          </p:nvSpPr>
          <p:spPr>
            <a:xfrm>
              <a:off x="881675" y="2324700"/>
              <a:ext cx="15075" cy="5575"/>
            </a:xfrm>
            <a:custGeom>
              <a:avLst/>
              <a:gdLst/>
              <a:ahLst/>
              <a:cxnLst/>
              <a:rect l="0" t="0" r="0" b="0"/>
              <a:pathLst>
                <a:path w="603" h="223" fill="none" extrusionOk="0">
                  <a:moveTo>
                    <a:pt x="1" y="1"/>
                  </a:moveTo>
                  <a:lnTo>
                    <a:pt x="60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2" name="Shape 2892"/>
            <p:cNvSpPr/>
            <p:nvPr/>
          </p:nvSpPr>
          <p:spPr>
            <a:xfrm>
              <a:off x="896725" y="2330250"/>
              <a:ext cx="7550" cy="25"/>
            </a:xfrm>
            <a:custGeom>
              <a:avLst/>
              <a:gdLst/>
              <a:ahLst/>
              <a:cxnLst/>
              <a:rect l="0" t="0" r="0" b="0"/>
              <a:pathLst>
                <a:path w="302" h="1" fill="none" extrusionOk="0">
                  <a:moveTo>
                    <a:pt x="1" y="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3" name="Shape 2893"/>
            <p:cNvSpPr/>
            <p:nvPr/>
          </p:nvSpPr>
          <p:spPr>
            <a:xfrm>
              <a:off x="904250" y="2324700"/>
              <a:ext cx="8800" cy="5575"/>
            </a:xfrm>
            <a:custGeom>
              <a:avLst/>
              <a:gdLst/>
              <a:ahLst/>
              <a:cxnLst/>
              <a:rect l="0" t="0" r="0" b="0"/>
              <a:pathLst>
                <a:path w="352" h="223" fill="none" extrusionOk="0">
                  <a:moveTo>
                    <a:pt x="1" y="22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4" name="Shape 2894"/>
            <p:cNvSpPr/>
            <p:nvPr/>
          </p:nvSpPr>
          <p:spPr>
            <a:xfrm>
              <a:off x="913025" y="2324700"/>
              <a:ext cx="8800" cy="25"/>
            </a:xfrm>
            <a:custGeom>
              <a:avLst/>
              <a:gdLst/>
              <a:ahLst/>
              <a:cxnLst/>
              <a:rect l="0" t="0" r="0" b="0"/>
              <a:pathLst>
                <a:path w="352" h="1" fill="none" extrusionOk="0">
                  <a:moveTo>
                    <a:pt x="1"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5" name="Shape 2895"/>
            <p:cNvSpPr/>
            <p:nvPr/>
          </p:nvSpPr>
          <p:spPr>
            <a:xfrm>
              <a:off x="921800" y="2319175"/>
              <a:ext cx="7550" cy="5550"/>
            </a:xfrm>
            <a:custGeom>
              <a:avLst/>
              <a:gdLst/>
              <a:ahLst/>
              <a:cxnLst/>
              <a:rect l="0" t="0" r="0" b="0"/>
              <a:pathLst>
                <a:path w="302" h="222" fill="none" extrusionOk="0">
                  <a:moveTo>
                    <a:pt x="1" y="22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6" name="Shape 2896"/>
            <p:cNvSpPr/>
            <p:nvPr/>
          </p:nvSpPr>
          <p:spPr>
            <a:xfrm>
              <a:off x="929325" y="2313650"/>
              <a:ext cx="7550" cy="5550"/>
            </a:xfrm>
            <a:custGeom>
              <a:avLst/>
              <a:gdLst/>
              <a:ahLst/>
              <a:cxnLst/>
              <a:rect l="0" t="0" r="0" b="0"/>
              <a:pathLst>
                <a:path w="302" h="222" fill="none" extrusionOk="0">
                  <a:moveTo>
                    <a:pt x="1" y="222"/>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7" name="Shape 2897"/>
            <p:cNvSpPr/>
            <p:nvPr/>
          </p:nvSpPr>
          <p:spPr>
            <a:xfrm>
              <a:off x="936850" y="2302575"/>
              <a:ext cx="7550" cy="11100"/>
            </a:xfrm>
            <a:custGeom>
              <a:avLst/>
              <a:gdLst/>
              <a:ahLst/>
              <a:cxnLst/>
              <a:rect l="0" t="0" r="0" b="0"/>
              <a:pathLst>
                <a:path w="302" h="444"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8" name="Shape 2898"/>
            <p:cNvSpPr/>
            <p:nvPr/>
          </p:nvSpPr>
          <p:spPr>
            <a:xfrm>
              <a:off x="944375" y="2280425"/>
              <a:ext cx="16350" cy="22175"/>
            </a:xfrm>
            <a:custGeom>
              <a:avLst/>
              <a:gdLst/>
              <a:ahLst/>
              <a:cxnLst/>
              <a:rect l="0" t="0" r="0" b="0"/>
              <a:pathLst>
                <a:path w="654" h="887" fill="none" extrusionOk="0">
                  <a:moveTo>
                    <a:pt x="1" y="886"/>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9" name="Shape 2899"/>
            <p:cNvSpPr/>
            <p:nvPr/>
          </p:nvSpPr>
          <p:spPr>
            <a:xfrm>
              <a:off x="960700" y="2263825"/>
              <a:ext cx="8800" cy="16625"/>
            </a:xfrm>
            <a:custGeom>
              <a:avLst/>
              <a:gdLst/>
              <a:ahLst/>
              <a:cxnLst/>
              <a:rect l="0" t="0" r="0" b="0"/>
              <a:pathLst>
                <a:path w="352" h="665" fill="none" extrusionOk="0">
                  <a:moveTo>
                    <a:pt x="0" y="665"/>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0" name="Shape 2900"/>
            <p:cNvSpPr/>
            <p:nvPr/>
          </p:nvSpPr>
          <p:spPr>
            <a:xfrm>
              <a:off x="969475" y="2247225"/>
              <a:ext cx="7550" cy="16625"/>
            </a:xfrm>
            <a:custGeom>
              <a:avLst/>
              <a:gdLst/>
              <a:ahLst/>
              <a:cxnLst/>
              <a:rect l="0" t="0" r="0" b="0"/>
              <a:pathLst>
                <a:path w="302" h="665" fill="none" extrusionOk="0">
                  <a:moveTo>
                    <a:pt x="0" y="665"/>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1" name="Shape 2901"/>
            <p:cNvSpPr/>
            <p:nvPr/>
          </p:nvSpPr>
          <p:spPr>
            <a:xfrm>
              <a:off x="977000" y="2214000"/>
              <a:ext cx="15075" cy="33250"/>
            </a:xfrm>
            <a:custGeom>
              <a:avLst/>
              <a:gdLst/>
              <a:ahLst/>
              <a:cxnLst/>
              <a:rect l="0" t="0" r="0" b="0"/>
              <a:pathLst>
                <a:path w="603" h="1330"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2" name="Shape 2902"/>
            <p:cNvSpPr/>
            <p:nvPr/>
          </p:nvSpPr>
          <p:spPr>
            <a:xfrm>
              <a:off x="992050" y="2175275"/>
              <a:ext cx="16325" cy="38750"/>
            </a:xfrm>
            <a:custGeom>
              <a:avLst/>
              <a:gdLst/>
              <a:ahLst/>
              <a:cxnLst/>
              <a:rect l="0" t="0" r="0" b="0"/>
              <a:pathLst>
                <a:path w="653" h="1550" fill="none" extrusionOk="0">
                  <a:moveTo>
                    <a:pt x="0" y="1550"/>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3" name="Shape 2903"/>
            <p:cNvSpPr/>
            <p:nvPr/>
          </p:nvSpPr>
          <p:spPr>
            <a:xfrm>
              <a:off x="1008350" y="2130975"/>
              <a:ext cx="16325" cy="44325"/>
            </a:xfrm>
            <a:custGeom>
              <a:avLst/>
              <a:gdLst/>
              <a:ahLst/>
              <a:cxnLst/>
              <a:rect l="0" t="0" r="0" b="0"/>
              <a:pathLst>
                <a:path w="653" h="1773" fill="none" extrusionOk="0">
                  <a:moveTo>
                    <a:pt x="0" y="1772"/>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4" name="Shape 2904"/>
            <p:cNvSpPr/>
            <p:nvPr/>
          </p:nvSpPr>
          <p:spPr>
            <a:xfrm>
              <a:off x="1024650" y="2081175"/>
              <a:ext cx="15075" cy="49825"/>
            </a:xfrm>
            <a:custGeom>
              <a:avLst/>
              <a:gdLst/>
              <a:ahLst/>
              <a:cxnLst/>
              <a:rect l="0" t="0" r="0" b="0"/>
              <a:pathLst>
                <a:path w="603" h="1993" fill="none" extrusionOk="0">
                  <a:moveTo>
                    <a:pt x="1" y="1993"/>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5" name="Shape 2905"/>
            <p:cNvSpPr/>
            <p:nvPr/>
          </p:nvSpPr>
          <p:spPr>
            <a:xfrm>
              <a:off x="1039700" y="2025825"/>
              <a:ext cx="16325" cy="55375"/>
            </a:xfrm>
            <a:custGeom>
              <a:avLst/>
              <a:gdLst/>
              <a:ahLst/>
              <a:cxnLst/>
              <a:rect l="0" t="0" r="0" b="0"/>
              <a:pathLst>
                <a:path w="653" h="2215" fill="none" extrusionOk="0">
                  <a:moveTo>
                    <a:pt x="1"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6" name="Shape 2906"/>
            <p:cNvSpPr/>
            <p:nvPr/>
          </p:nvSpPr>
          <p:spPr>
            <a:xfrm>
              <a:off x="1056000" y="1970475"/>
              <a:ext cx="16325" cy="55375"/>
            </a:xfrm>
            <a:custGeom>
              <a:avLst/>
              <a:gdLst/>
              <a:ahLst/>
              <a:cxnLst/>
              <a:rect l="0" t="0" r="0" b="0"/>
              <a:pathLst>
                <a:path w="653" h="2215" fill="none" extrusionOk="0">
                  <a:moveTo>
                    <a:pt x="1"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7" name="Shape 2907"/>
            <p:cNvSpPr/>
            <p:nvPr/>
          </p:nvSpPr>
          <p:spPr>
            <a:xfrm>
              <a:off x="1072300" y="1909575"/>
              <a:ext cx="15075" cy="60925"/>
            </a:xfrm>
            <a:custGeom>
              <a:avLst/>
              <a:gdLst/>
              <a:ahLst/>
              <a:cxnLst/>
              <a:rect l="0" t="0" r="0" b="0"/>
              <a:pathLst>
                <a:path w="603" h="2437" fill="none" extrusionOk="0">
                  <a:moveTo>
                    <a:pt x="1" y="2436"/>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8" name="Shape 2908"/>
            <p:cNvSpPr/>
            <p:nvPr/>
          </p:nvSpPr>
          <p:spPr>
            <a:xfrm>
              <a:off x="1087350" y="1843150"/>
              <a:ext cx="16350" cy="66450"/>
            </a:xfrm>
            <a:custGeom>
              <a:avLst/>
              <a:gdLst/>
              <a:ahLst/>
              <a:cxnLst/>
              <a:rect l="0" t="0" r="0" b="0"/>
              <a:pathLst>
                <a:path w="654" h="2658" fill="none" extrusionOk="0">
                  <a:moveTo>
                    <a:pt x="1" y="2658"/>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9" name="Shape 2909"/>
            <p:cNvSpPr/>
            <p:nvPr/>
          </p:nvSpPr>
          <p:spPr>
            <a:xfrm>
              <a:off x="1103675" y="1776750"/>
              <a:ext cx="16325" cy="66425"/>
            </a:xfrm>
            <a:custGeom>
              <a:avLst/>
              <a:gdLst/>
              <a:ahLst/>
              <a:cxnLst/>
              <a:rect l="0" t="0" r="0" b="0"/>
              <a:pathLst>
                <a:path w="653" h="2657" fill="none" extrusionOk="0">
                  <a:moveTo>
                    <a:pt x="0" y="2657"/>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0" name="Shape 2910"/>
            <p:cNvSpPr/>
            <p:nvPr/>
          </p:nvSpPr>
          <p:spPr>
            <a:xfrm>
              <a:off x="1119975" y="1710325"/>
              <a:ext cx="15075" cy="66450"/>
            </a:xfrm>
            <a:custGeom>
              <a:avLst/>
              <a:gdLst/>
              <a:ahLst/>
              <a:cxnLst/>
              <a:rect l="0" t="0" r="0" b="0"/>
              <a:pathLst>
                <a:path w="603" h="2658" fill="none" extrusionOk="0">
                  <a:moveTo>
                    <a:pt x="0" y="2657"/>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1" name="Shape 2911"/>
            <p:cNvSpPr/>
            <p:nvPr/>
          </p:nvSpPr>
          <p:spPr>
            <a:xfrm>
              <a:off x="1135025" y="1671575"/>
              <a:ext cx="7550" cy="38775"/>
            </a:xfrm>
            <a:custGeom>
              <a:avLst/>
              <a:gdLst/>
              <a:ahLst/>
              <a:cxnLst/>
              <a:rect l="0" t="0" r="0" b="0"/>
              <a:pathLst>
                <a:path w="302" h="1551" fill="none" extrusionOk="0">
                  <a:moveTo>
                    <a:pt x="0" y="155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2" name="Shape 2912"/>
            <p:cNvSpPr/>
            <p:nvPr/>
          </p:nvSpPr>
          <p:spPr>
            <a:xfrm>
              <a:off x="1142550" y="1638375"/>
              <a:ext cx="8800" cy="33225"/>
            </a:xfrm>
            <a:custGeom>
              <a:avLst/>
              <a:gdLst/>
              <a:ahLst/>
              <a:cxnLst/>
              <a:rect l="0" t="0" r="0" b="0"/>
              <a:pathLst>
                <a:path w="352" h="1329" fill="none" extrusionOk="0">
                  <a:moveTo>
                    <a:pt x="0" y="1328"/>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3" name="Shape 2913"/>
            <p:cNvSpPr/>
            <p:nvPr/>
          </p:nvSpPr>
          <p:spPr>
            <a:xfrm>
              <a:off x="1151325" y="1571950"/>
              <a:ext cx="16325" cy="66450"/>
            </a:xfrm>
            <a:custGeom>
              <a:avLst/>
              <a:gdLst/>
              <a:ahLst/>
              <a:cxnLst/>
              <a:rect l="0" t="0" r="0" b="0"/>
              <a:pathLst>
                <a:path w="653" h="2658" fill="none" extrusionOk="0">
                  <a:moveTo>
                    <a:pt x="1" y="265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4" name="Shape 2914"/>
            <p:cNvSpPr/>
            <p:nvPr/>
          </p:nvSpPr>
          <p:spPr>
            <a:xfrm>
              <a:off x="1167625" y="1533200"/>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5" name="Shape 2915"/>
            <p:cNvSpPr/>
            <p:nvPr/>
          </p:nvSpPr>
          <p:spPr>
            <a:xfrm>
              <a:off x="1175150" y="1500000"/>
              <a:ext cx="7550" cy="33225"/>
            </a:xfrm>
            <a:custGeom>
              <a:avLst/>
              <a:gdLst/>
              <a:ahLst/>
              <a:cxnLst/>
              <a:rect l="0" t="0" r="0" b="0"/>
              <a:pathLst>
                <a:path w="302" h="1329" fill="none" extrusionOk="0">
                  <a:moveTo>
                    <a:pt x="1" y="1328"/>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6" name="Shape 2916"/>
            <p:cNvSpPr/>
            <p:nvPr/>
          </p:nvSpPr>
          <p:spPr>
            <a:xfrm>
              <a:off x="1182675" y="1433575"/>
              <a:ext cx="16325" cy="66425"/>
            </a:xfrm>
            <a:custGeom>
              <a:avLst/>
              <a:gdLst/>
              <a:ahLst/>
              <a:cxnLst/>
              <a:rect l="0" t="0" r="0" b="0"/>
              <a:pathLst>
                <a:path w="653" h="2657" fill="none" extrusionOk="0">
                  <a:moveTo>
                    <a:pt x="1" y="265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7" name="Shape 2917"/>
            <p:cNvSpPr/>
            <p:nvPr/>
          </p:nvSpPr>
          <p:spPr>
            <a:xfrm>
              <a:off x="1198975" y="1367150"/>
              <a:ext cx="16350" cy="66450"/>
            </a:xfrm>
            <a:custGeom>
              <a:avLst/>
              <a:gdLst/>
              <a:ahLst/>
              <a:cxnLst/>
              <a:rect l="0" t="0" r="0" b="0"/>
              <a:pathLst>
                <a:path w="654" h="2658" fill="none" extrusionOk="0">
                  <a:moveTo>
                    <a:pt x="1" y="265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8" name="Shape 2918"/>
            <p:cNvSpPr/>
            <p:nvPr/>
          </p:nvSpPr>
          <p:spPr>
            <a:xfrm>
              <a:off x="1215300" y="1300725"/>
              <a:ext cx="15075" cy="66450"/>
            </a:xfrm>
            <a:custGeom>
              <a:avLst/>
              <a:gdLst/>
              <a:ahLst/>
              <a:cxnLst/>
              <a:rect l="0" t="0" r="0" b="0"/>
              <a:pathLst>
                <a:path w="603" h="2658" fill="none" extrusionOk="0">
                  <a:moveTo>
                    <a:pt x="0" y="2657"/>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9" name="Shape 2919"/>
            <p:cNvSpPr/>
            <p:nvPr/>
          </p:nvSpPr>
          <p:spPr>
            <a:xfrm>
              <a:off x="1230350" y="1234300"/>
              <a:ext cx="16325" cy="66450"/>
            </a:xfrm>
            <a:custGeom>
              <a:avLst/>
              <a:gdLst/>
              <a:ahLst/>
              <a:cxnLst/>
              <a:rect l="0" t="0" r="0" b="0"/>
              <a:pathLst>
                <a:path w="653" h="2658" fill="none" extrusionOk="0">
                  <a:moveTo>
                    <a:pt x="0" y="2658"/>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0" name="Shape 2920"/>
            <p:cNvSpPr/>
            <p:nvPr/>
          </p:nvSpPr>
          <p:spPr>
            <a:xfrm>
              <a:off x="1246650" y="1173425"/>
              <a:ext cx="16325" cy="60900"/>
            </a:xfrm>
            <a:custGeom>
              <a:avLst/>
              <a:gdLst/>
              <a:ahLst/>
              <a:cxnLst/>
              <a:rect l="0" t="0" r="0" b="0"/>
              <a:pathLst>
                <a:path w="653" h="2436" fill="none" extrusionOk="0">
                  <a:moveTo>
                    <a:pt x="0" y="2436"/>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1" name="Shape 2921"/>
            <p:cNvSpPr/>
            <p:nvPr/>
          </p:nvSpPr>
          <p:spPr>
            <a:xfrm>
              <a:off x="1262950" y="1118075"/>
              <a:ext cx="15075" cy="55375"/>
            </a:xfrm>
            <a:custGeom>
              <a:avLst/>
              <a:gdLst/>
              <a:ahLst/>
              <a:cxnLst/>
              <a:rect l="0" t="0" r="0" b="0"/>
              <a:pathLst>
                <a:path w="603" h="2215" fill="none" extrusionOk="0">
                  <a:moveTo>
                    <a:pt x="0" y="2214"/>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2" name="Shape 2922"/>
            <p:cNvSpPr/>
            <p:nvPr/>
          </p:nvSpPr>
          <p:spPr>
            <a:xfrm>
              <a:off x="1278000" y="1062725"/>
              <a:ext cx="16325" cy="55375"/>
            </a:xfrm>
            <a:custGeom>
              <a:avLst/>
              <a:gdLst/>
              <a:ahLst/>
              <a:cxnLst/>
              <a:rect l="0" t="0" r="0" b="0"/>
              <a:pathLst>
                <a:path w="653" h="2215" fill="none" extrusionOk="0">
                  <a:moveTo>
                    <a:pt x="0"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3" name="Shape 2923"/>
            <p:cNvSpPr/>
            <p:nvPr/>
          </p:nvSpPr>
          <p:spPr>
            <a:xfrm>
              <a:off x="1294300" y="1035050"/>
              <a:ext cx="8800" cy="27700"/>
            </a:xfrm>
            <a:custGeom>
              <a:avLst/>
              <a:gdLst/>
              <a:ahLst/>
              <a:cxnLst/>
              <a:rect l="0" t="0" r="0" b="0"/>
              <a:pathLst>
                <a:path w="352" h="1108" fill="none" extrusionOk="0">
                  <a:moveTo>
                    <a:pt x="1"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4" name="Shape 2924"/>
            <p:cNvSpPr/>
            <p:nvPr/>
          </p:nvSpPr>
          <p:spPr>
            <a:xfrm>
              <a:off x="1303075" y="1007375"/>
              <a:ext cx="7550" cy="27700"/>
            </a:xfrm>
            <a:custGeom>
              <a:avLst/>
              <a:gdLst/>
              <a:ahLst/>
              <a:cxnLst/>
              <a:rect l="0" t="0" r="0" b="0"/>
              <a:pathLst>
                <a:path w="302" h="1108" fill="none" extrusionOk="0">
                  <a:moveTo>
                    <a:pt x="1" y="110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5" name="Shape 2925"/>
            <p:cNvSpPr/>
            <p:nvPr/>
          </p:nvSpPr>
          <p:spPr>
            <a:xfrm>
              <a:off x="1310600" y="985225"/>
              <a:ext cx="7550" cy="22175"/>
            </a:xfrm>
            <a:custGeom>
              <a:avLst/>
              <a:gdLst/>
              <a:ahLst/>
              <a:cxnLst/>
              <a:rect l="0" t="0" r="0" b="0"/>
              <a:pathLst>
                <a:path w="302" h="887" fill="none" extrusionOk="0">
                  <a:moveTo>
                    <a:pt x="1" y="886"/>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6" name="Shape 2926"/>
            <p:cNvSpPr/>
            <p:nvPr/>
          </p:nvSpPr>
          <p:spPr>
            <a:xfrm>
              <a:off x="1318125" y="963075"/>
              <a:ext cx="7550" cy="22175"/>
            </a:xfrm>
            <a:custGeom>
              <a:avLst/>
              <a:gdLst/>
              <a:ahLst/>
              <a:cxnLst/>
              <a:rect l="0" t="0" r="0" b="0"/>
              <a:pathLst>
                <a:path w="302" h="887" fill="none" extrusionOk="0">
                  <a:moveTo>
                    <a:pt x="1" y="887"/>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7" name="Shape 2927"/>
            <p:cNvSpPr/>
            <p:nvPr/>
          </p:nvSpPr>
          <p:spPr>
            <a:xfrm>
              <a:off x="1325650" y="918800"/>
              <a:ext cx="16325" cy="44300"/>
            </a:xfrm>
            <a:custGeom>
              <a:avLst/>
              <a:gdLst/>
              <a:ahLst/>
              <a:cxnLst/>
              <a:rect l="0" t="0" r="0" b="0"/>
              <a:pathLst>
                <a:path w="653" h="1772" fill="none" extrusionOk="0">
                  <a:moveTo>
                    <a:pt x="1" y="1772"/>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8" name="Shape 2928"/>
            <p:cNvSpPr/>
            <p:nvPr/>
          </p:nvSpPr>
          <p:spPr>
            <a:xfrm>
              <a:off x="1341950" y="880050"/>
              <a:ext cx="16350" cy="38775"/>
            </a:xfrm>
            <a:custGeom>
              <a:avLst/>
              <a:gdLst/>
              <a:ahLst/>
              <a:cxnLst/>
              <a:rect l="0" t="0" r="0" b="0"/>
              <a:pathLst>
                <a:path w="654" h="1551" fill="none" extrusionOk="0">
                  <a:moveTo>
                    <a:pt x="1" y="1551"/>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9" name="Shape 2929"/>
            <p:cNvSpPr/>
            <p:nvPr/>
          </p:nvSpPr>
          <p:spPr>
            <a:xfrm>
              <a:off x="1358275" y="846850"/>
              <a:ext cx="15075" cy="33225"/>
            </a:xfrm>
            <a:custGeom>
              <a:avLst/>
              <a:gdLst/>
              <a:ahLst/>
              <a:cxnLst/>
              <a:rect l="0" t="0" r="0" b="0"/>
              <a:pathLst>
                <a:path w="603" h="1329"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0" name="Shape 2930"/>
            <p:cNvSpPr/>
            <p:nvPr/>
          </p:nvSpPr>
          <p:spPr>
            <a:xfrm>
              <a:off x="1373325" y="819175"/>
              <a:ext cx="16325" cy="27700"/>
            </a:xfrm>
            <a:custGeom>
              <a:avLst/>
              <a:gdLst/>
              <a:ahLst/>
              <a:cxnLst/>
              <a:rect l="0" t="0" r="0" b="0"/>
              <a:pathLst>
                <a:path w="653" h="1108" fill="none" extrusionOk="0">
                  <a:moveTo>
                    <a:pt x="0" y="1108"/>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1" name="Shape 2931"/>
            <p:cNvSpPr/>
            <p:nvPr/>
          </p:nvSpPr>
          <p:spPr>
            <a:xfrm>
              <a:off x="1389625" y="797025"/>
              <a:ext cx="16325" cy="22175"/>
            </a:xfrm>
            <a:custGeom>
              <a:avLst/>
              <a:gdLst/>
              <a:ahLst/>
              <a:cxnLst/>
              <a:rect l="0" t="0" r="0" b="0"/>
              <a:pathLst>
                <a:path w="653" h="887" fill="none" extrusionOk="0">
                  <a:moveTo>
                    <a:pt x="0" y="887"/>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2" name="Shape 2932"/>
            <p:cNvSpPr/>
            <p:nvPr/>
          </p:nvSpPr>
          <p:spPr>
            <a:xfrm>
              <a:off x="1405925" y="780425"/>
              <a:ext cx="15075" cy="16625"/>
            </a:xfrm>
            <a:custGeom>
              <a:avLst/>
              <a:gdLst/>
              <a:ahLst/>
              <a:cxnLst/>
              <a:rect l="0" t="0" r="0" b="0"/>
              <a:pathLst>
                <a:path w="603" h="665" fill="none" extrusionOk="0">
                  <a:moveTo>
                    <a:pt x="0" y="665"/>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3" name="Shape 2933"/>
            <p:cNvSpPr/>
            <p:nvPr/>
          </p:nvSpPr>
          <p:spPr>
            <a:xfrm>
              <a:off x="1420975" y="76935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4" name="Shape 2934"/>
            <p:cNvSpPr/>
            <p:nvPr/>
          </p:nvSpPr>
          <p:spPr>
            <a:xfrm>
              <a:off x="1428500" y="763825"/>
              <a:ext cx="8800" cy="5550"/>
            </a:xfrm>
            <a:custGeom>
              <a:avLst/>
              <a:gdLst/>
              <a:ahLst/>
              <a:cxnLst/>
              <a:rect l="0" t="0" r="0" b="0"/>
              <a:pathLst>
                <a:path w="352" h="222" fill="none" extrusionOk="0">
                  <a:moveTo>
                    <a:pt x="0" y="22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5" name="Shape 2935"/>
            <p:cNvSpPr/>
            <p:nvPr/>
          </p:nvSpPr>
          <p:spPr>
            <a:xfrm>
              <a:off x="1437275" y="758300"/>
              <a:ext cx="16325" cy="5550"/>
            </a:xfrm>
            <a:custGeom>
              <a:avLst/>
              <a:gdLst/>
              <a:ahLst/>
              <a:cxnLst/>
              <a:rect l="0" t="0" r="0" b="0"/>
              <a:pathLst>
                <a:path w="653" h="222" fill="none" extrusionOk="0">
                  <a:moveTo>
                    <a:pt x="1" y="222"/>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6" name="Shape 2936"/>
            <p:cNvSpPr/>
            <p:nvPr/>
          </p:nvSpPr>
          <p:spPr>
            <a:xfrm>
              <a:off x="1453575" y="758300"/>
              <a:ext cx="15075" cy="25"/>
            </a:xfrm>
            <a:custGeom>
              <a:avLst/>
              <a:gdLst/>
              <a:ahLst/>
              <a:cxnLst/>
              <a:rect l="0" t="0" r="0" b="0"/>
              <a:pathLst>
                <a:path w="603" h="1" fill="none" extrusionOk="0">
                  <a:moveTo>
                    <a:pt x="1" y="0"/>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7" name="Shape 2937"/>
            <p:cNvSpPr/>
            <p:nvPr/>
          </p:nvSpPr>
          <p:spPr>
            <a:xfrm>
              <a:off x="1468625" y="758300"/>
              <a:ext cx="7550" cy="25"/>
            </a:xfrm>
            <a:custGeom>
              <a:avLst/>
              <a:gdLst/>
              <a:ahLst/>
              <a:cxnLst/>
              <a:rect l="0" t="0" r="0" b="0"/>
              <a:pathLst>
                <a:path w="302" h="1" fill="none" extrusionOk="0">
                  <a:moveTo>
                    <a:pt x="1" y="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8" name="Shape 2938"/>
            <p:cNvSpPr/>
            <p:nvPr/>
          </p:nvSpPr>
          <p:spPr>
            <a:xfrm>
              <a:off x="1476150" y="758300"/>
              <a:ext cx="8800" cy="25"/>
            </a:xfrm>
            <a:custGeom>
              <a:avLst/>
              <a:gdLst/>
              <a:ahLst/>
              <a:cxnLst/>
              <a:rect l="0" t="0" r="0" b="0"/>
              <a:pathLst>
                <a:path w="352" h="1" fill="none" extrusionOk="0">
                  <a:moveTo>
                    <a:pt x="1" y="0"/>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9" name="Shape 2939"/>
            <p:cNvSpPr/>
            <p:nvPr/>
          </p:nvSpPr>
          <p:spPr>
            <a:xfrm>
              <a:off x="1484925" y="758300"/>
              <a:ext cx="8825" cy="5550"/>
            </a:xfrm>
            <a:custGeom>
              <a:avLst/>
              <a:gdLst/>
              <a:ahLst/>
              <a:cxnLst/>
              <a:rect l="0" t="0" r="0" b="0"/>
              <a:pathLst>
                <a:path w="353" h="222" fill="none" extrusionOk="0">
                  <a:moveTo>
                    <a:pt x="1"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0" name="Shape 2940"/>
            <p:cNvSpPr/>
            <p:nvPr/>
          </p:nvSpPr>
          <p:spPr>
            <a:xfrm>
              <a:off x="1493725" y="763825"/>
              <a:ext cx="7550" cy="5550"/>
            </a:xfrm>
            <a:custGeom>
              <a:avLst/>
              <a:gdLst/>
              <a:ahLst/>
              <a:cxnLst/>
              <a:rect l="0" t="0" r="0" b="0"/>
              <a:pathLst>
                <a:path w="302" h="222"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1" name="Shape 2941"/>
            <p:cNvSpPr/>
            <p:nvPr/>
          </p:nvSpPr>
          <p:spPr>
            <a:xfrm>
              <a:off x="1501250" y="769350"/>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2" name="Shape 2942"/>
            <p:cNvSpPr/>
            <p:nvPr/>
          </p:nvSpPr>
          <p:spPr>
            <a:xfrm>
              <a:off x="1508775" y="774900"/>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3" name="Shape 2943"/>
            <p:cNvSpPr/>
            <p:nvPr/>
          </p:nvSpPr>
          <p:spPr>
            <a:xfrm>
              <a:off x="1516300" y="780425"/>
              <a:ext cx="7550" cy="11100"/>
            </a:xfrm>
            <a:custGeom>
              <a:avLst/>
              <a:gdLst/>
              <a:ahLst/>
              <a:cxnLst/>
              <a:rect l="0" t="0" r="0" b="0"/>
              <a:pathLst>
                <a:path w="302" h="444" fill="none" extrusionOk="0">
                  <a:moveTo>
                    <a:pt x="0" y="1"/>
                  </a:moveTo>
                  <a:lnTo>
                    <a:pt x="30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4" name="Shape 2944"/>
            <p:cNvSpPr/>
            <p:nvPr/>
          </p:nvSpPr>
          <p:spPr>
            <a:xfrm>
              <a:off x="1523825" y="791500"/>
              <a:ext cx="8800" cy="11100"/>
            </a:xfrm>
            <a:custGeom>
              <a:avLst/>
              <a:gdLst/>
              <a:ahLst/>
              <a:cxnLst/>
              <a:rect l="0" t="0" r="0" b="0"/>
              <a:pathLst>
                <a:path w="352" h="444" fill="none" extrusionOk="0">
                  <a:moveTo>
                    <a:pt x="0" y="1"/>
                  </a:moveTo>
                  <a:lnTo>
                    <a:pt x="35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5" name="Shape 2945"/>
            <p:cNvSpPr/>
            <p:nvPr/>
          </p:nvSpPr>
          <p:spPr>
            <a:xfrm>
              <a:off x="1532600" y="802575"/>
              <a:ext cx="16325" cy="22150"/>
            </a:xfrm>
            <a:custGeom>
              <a:avLst/>
              <a:gdLst/>
              <a:ahLst/>
              <a:cxnLst/>
              <a:rect l="0" t="0" r="0" b="0"/>
              <a:pathLst>
                <a:path w="653" h="886" fill="none" extrusionOk="0">
                  <a:moveTo>
                    <a:pt x="0" y="0"/>
                  </a:moveTo>
                  <a:lnTo>
                    <a:pt x="653"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6" name="Shape 2946"/>
            <p:cNvSpPr/>
            <p:nvPr/>
          </p:nvSpPr>
          <p:spPr>
            <a:xfrm>
              <a:off x="1548900" y="824700"/>
              <a:ext cx="15075" cy="27700"/>
            </a:xfrm>
            <a:custGeom>
              <a:avLst/>
              <a:gdLst/>
              <a:ahLst/>
              <a:cxnLst/>
              <a:rect l="0" t="0" r="0" b="0"/>
              <a:pathLst>
                <a:path w="603" h="1108" fill="none" extrusionOk="0">
                  <a:moveTo>
                    <a:pt x="1" y="1"/>
                  </a:moveTo>
                  <a:lnTo>
                    <a:pt x="603"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7" name="Shape 2947"/>
            <p:cNvSpPr/>
            <p:nvPr/>
          </p:nvSpPr>
          <p:spPr>
            <a:xfrm>
              <a:off x="1563950" y="852375"/>
              <a:ext cx="7550" cy="11100"/>
            </a:xfrm>
            <a:custGeom>
              <a:avLst/>
              <a:gdLst/>
              <a:ahLst/>
              <a:cxnLst/>
              <a:rect l="0" t="0" r="0" b="0"/>
              <a:pathLst>
                <a:path w="302" h="444" fill="none" extrusionOk="0">
                  <a:moveTo>
                    <a:pt x="1" y="1"/>
                  </a:moveTo>
                  <a:lnTo>
                    <a:pt x="30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8" name="Shape 2948"/>
            <p:cNvSpPr/>
            <p:nvPr/>
          </p:nvSpPr>
          <p:spPr>
            <a:xfrm>
              <a:off x="1571475" y="863450"/>
              <a:ext cx="8800" cy="16625"/>
            </a:xfrm>
            <a:custGeom>
              <a:avLst/>
              <a:gdLst/>
              <a:ahLst/>
              <a:cxnLst/>
              <a:rect l="0" t="0" r="0" b="0"/>
              <a:pathLst>
                <a:path w="352" h="665" fill="none" extrusionOk="0">
                  <a:moveTo>
                    <a:pt x="1" y="1"/>
                  </a:moveTo>
                  <a:lnTo>
                    <a:pt x="3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9" name="Shape 2949"/>
            <p:cNvSpPr/>
            <p:nvPr/>
          </p:nvSpPr>
          <p:spPr>
            <a:xfrm>
              <a:off x="1580250" y="880050"/>
              <a:ext cx="8800" cy="16650"/>
            </a:xfrm>
            <a:custGeom>
              <a:avLst/>
              <a:gdLst/>
              <a:ahLst/>
              <a:cxnLst/>
              <a:rect l="0" t="0" r="0" b="0"/>
              <a:pathLst>
                <a:path w="352" h="666" fill="none" extrusionOk="0">
                  <a:moveTo>
                    <a:pt x="1" y="1"/>
                  </a:moveTo>
                  <a:lnTo>
                    <a:pt x="3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0" name="Shape 2950"/>
            <p:cNvSpPr/>
            <p:nvPr/>
          </p:nvSpPr>
          <p:spPr>
            <a:xfrm>
              <a:off x="1589025" y="896675"/>
              <a:ext cx="7550" cy="22150"/>
            </a:xfrm>
            <a:custGeom>
              <a:avLst/>
              <a:gdLst/>
              <a:ahLst/>
              <a:cxnLst/>
              <a:rect l="0" t="0" r="0" b="0"/>
              <a:pathLst>
                <a:path w="302" h="886" fill="none" extrusionOk="0">
                  <a:moveTo>
                    <a:pt x="1" y="0"/>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1" name="Shape 2951"/>
            <p:cNvSpPr/>
            <p:nvPr/>
          </p:nvSpPr>
          <p:spPr>
            <a:xfrm>
              <a:off x="1596550" y="918800"/>
              <a:ext cx="15075" cy="38775"/>
            </a:xfrm>
            <a:custGeom>
              <a:avLst/>
              <a:gdLst/>
              <a:ahLst/>
              <a:cxnLst/>
              <a:rect l="0" t="0" r="0" b="0"/>
              <a:pathLst>
                <a:path w="603" h="1551" fill="none" extrusionOk="0">
                  <a:moveTo>
                    <a:pt x="1" y="1"/>
                  </a:moveTo>
                  <a:lnTo>
                    <a:pt x="603" y="155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2" name="Shape 2952"/>
            <p:cNvSpPr/>
            <p:nvPr/>
          </p:nvSpPr>
          <p:spPr>
            <a:xfrm>
              <a:off x="1611600" y="957550"/>
              <a:ext cx="16350" cy="38775"/>
            </a:xfrm>
            <a:custGeom>
              <a:avLst/>
              <a:gdLst/>
              <a:ahLst/>
              <a:cxnLst/>
              <a:rect l="0" t="0" r="0" b="0"/>
              <a:pathLst>
                <a:path w="654" h="1551" fill="none" extrusionOk="0">
                  <a:moveTo>
                    <a:pt x="1" y="1"/>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3" name="Shape 2953"/>
            <p:cNvSpPr/>
            <p:nvPr/>
          </p:nvSpPr>
          <p:spPr>
            <a:xfrm>
              <a:off x="1627925" y="996300"/>
              <a:ext cx="16325" cy="44300"/>
            </a:xfrm>
            <a:custGeom>
              <a:avLst/>
              <a:gdLst/>
              <a:ahLst/>
              <a:cxnLst/>
              <a:rect l="0" t="0" r="0" b="0"/>
              <a:pathLst>
                <a:path w="653" h="1772" fill="none" extrusionOk="0">
                  <a:moveTo>
                    <a:pt x="0" y="0"/>
                  </a:moveTo>
                  <a:lnTo>
                    <a:pt x="65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4" name="Shape 2954"/>
            <p:cNvSpPr/>
            <p:nvPr/>
          </p:nvSpPr>
          <p:spPr>
            <a:xfrm>
              <a:off x="1644225" y="1040575"/>
              <a:ext cx="15075" cy="44300"/>
            </a:xfrm>
            <a:custGeom>
              <a:avLst/>
              <a:gdLst/>
              <a:ahLst/>
              <a:cxnLst/>
              <a:rect l="0" t="0" r="0" b="0"/>
              <a:pathLst>
                <a:path w="603" h="1772" fill="none" extrusionOk="0">
                  <a:moveTo>
                    <a:pt x="0" y="1"/>
                  </a:moveTo>
                  <a:lnTo>
                    <a:pt x="60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5" name="Shape 2955"/>
            <p:cNvSpPr/>
            <p:nvPr/>
          </p:nvSpPr>
          <p:spPr>
            <a:xfrm>
              <a:off x="1659275" y="1084850"/>
              <a:ext cx="16325" cy="49850"/>
            </a:xfrm>
            <a:custGeom>
              <a:avLst/>
              <a:gdLst/>
              <a:ahLst/>
              <a:cxnLst/>
              <a:rect l="0" t="0" r="0" b="0"/>
              <a:pathLst>
                <a:path w="653" h="1994" fill="none" extrusionOk="0">
                  <a:moveTo>
                    <a:pt x="0" y="1"/>
                  </a:moveTo>
                  <a:lnTo>
                    <a:pt x="6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6" name="Shape 2956"/>
            <p:cNvSpPr/>
            <p:nvPr/>
          </p:nvSpPr>
          <p:spPr>
            <a:xfrm>
              <a:off x="1675575" y="1134675"/>
              <a:ext cx="16325" cy="49850"/>
            </a:xfrm>
            <a:custGeom>
              <a:avLst/>
              <a:gdLst/>
              <a:ahLst/>
              <a:cxnLst/>
              <a:rect l="0" t="0" r="0" b="0"/>
              <a:pathLst>
                <a:path w="653" h="1994" fill="none" extrusionOk="0">
                  <a:moveTo>
                    <a:pt x="0" y="0"/>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7" name="Shape 2957"/>
            <p:cNvSpPr/>
            <p:nvPr/>
          </p:nvSpPr>
          <p:spPr>
            <a:xfrm>
              <a:off x="1691875" y="1184500"/>
              <a:ext cx="15075" cy="49825"/>
            </a:xfrm>
            <a:custGeom>
              <a:avLst/>
              <a:gdLst/>
              <a:ahLst/>
              <a:cxnLst/>
              <a:rect l="0" t="0" r="0" b="0"/>
              <a:pathLst>
                <a:path w="603" h="1993" fill="none" extrusionOk="0">
                  <a:moveTo>
                    <a:pt x="1" y="0"/>
                  </a:moveTo>
                  <a:lnTo>
                    <a:pt x="60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8" name="Shape 2958"/>
            <p:cNvSpPr/>
            <p:nvPr/>
          </p:nvSpPr>
          <p:spPr>
            <a:xfrm>
              <a:off x="1706925" y="1234300"/>
              <a:ext cx="16325" cy="49850"/>
            </a:xfrm>
            <a:custGeom>
              <a:avLst/>
              <a:gdLst/>
              <a:ahLst/>
              <a:cxnLst/>
              <a:rect l="0" t="0" r="0" b="0"/>
              <a:pathLst>
                <a:path w="653" h="1994" fill="none" extrusionOk="0">
                  <a:moveTo>
                    <a:pt x="1" y="1"/>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9" name="Shape 2959"/>
            <p:cNvSpPr/>
            <p:nvPr/>
          </p:nvSpPr>
          <p:spPr>
            <a:xfrm>
              <a:off x="1723225" y="1284125"/>
              <a:ext cx="16325" cy="49825"/>
            </a:xfrm>
            <a:custGeom>
              <a:avLst/>
              <a:gdLst/>
              <a:ahLst/>
              <a:cxnLst/>
              <a:rect l="0" t="0" r="0" b="0"/>
              <a:pathLst>
                <a:path w="653" h="1993" fill="none" extrusionOk="0">
                  <a:moveTo>
                    <a:pt x="1" y="0"/>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0" name="Shape 2960"/>
            <p:cNvSpPr/>
            <p:nvPr/>
          </p:nvSpPr>
          <p:spPr>
            <a:xfrm>
              <a:off x="1739525" y="1333925"/>
              <a:ext cx="15075" cy="49850"/>
            </a:xfrm>
            <a:custGeom>
              <a:avLst/>
              <a:gdLst/>
              <a:ahLst/>
              <a:cxnLst/>
              <a:rect l="0" t="0" r="0" b="0"/>
              <a:pathLst>
                <a:path w="603" h="1994" fill="none" extrusionOk="0">
                  <a:moveTo>
                    <a:pt x="1" y="1"/>
                  </a:moveTo>
                  <a:lnTo>
                    <a:pt x="603" y="199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1" name="Shape 2961"/>
            <p:cNvSpPr/>
            <p:nvPr/>
          </p:nvSpPr>
          <p:spPr>
            <a:xfrm>
              <a:off x="1754575" y="1383750"/>
              <a:ext cx="16350" cy="49850"/>
            </a:xfrm>
            <a:custGeom>
              <a:avLst/>
              <a:gdLst/>
              <a:ahLst/>
              <a:cxnLst/>
              <a:rect l="0" t="0" r="0" b="0"/>
              <a:pathLst>
                <a:path w="654" h="1994" fill="none" extrusionOk="0">
                  <a:moveTo>
                    <a:pt x="1" y="1"/>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2" name="Shape 2962"/>
            <p:cNvSpPr/>
            <p:nvPr/>
          </p:nvSpPr>
          <p:spPr>
            <a:xfrm>
              <a:off x="1770900" y="1433575"/>
              <a:ext cx="16325" cy="49825"/>
            </a:xfrm>
            <a:custGeom>
              <a:avLst/>
              <a:gdLst/>
              <a:ahLst/>
              <a:cxnLst/>
              <a:rect l="0" t="0" r="0" b="0"/>
              <a:pathLst>
                <a:path w="653" h="1993" fill="none" extrusionOk="0">
                  <a:moveTo>
                    <a:pt x="0" y="0"/>
                  </a:moveTo>
                  <a:lnTo>
                    <a:pt x="6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3" name="Shape 2963"/>
            <p:cNvSpPr/>
            <p:nvPr/>
          </p:nvSpPr>
          <p:spPr>
            <a:xfrm>
              <a:off x="1787200" y="1483375"/>
              <a:ext cx="15075" cy="44325"/>
            </a:xfrm>
            <a:custGeom>
              <a:avLst/>
              <a:gdLst/>
              <a:ahLst/>
              <a:cxnLst/>
              <a:rect l="0" t="0" r="0" b="0"/>
              <a:pathLst>
                <a:path w="603" h="1773" fill="none" extrusionOk="0">
                  <a:moveTo>
                    <a:pt x="0" y="1"/>
                  </a:moveTo>
                  <a:lnTo>
                    <a:pt x="60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4" name="Shape 2964"/>
            <p:cNvSpPr/>
            <p:nvPr/>
          </p:nvSpPr>
          <p:spPr>
            <a:xfrm>
              <a:off x="1802250" y="1527675"/>
              <a:ext cx="16325" cy="44300"/>
            </a:xfrm>
            <a:custGeom>
              <a:avLst/>
              <a:gdLst/>
              <a:ahLst/>
              <a:cxnLst/>
              <a:rect l="0" t="0" r="0" b="0"/>
              <a:pathLst>
                <a:path w="653" h="1772" fill="none" extrusionOk="0">
                  <a:moveTo>
                    <a:pt x="0" y="0"/>
                  </a:moveTo>
                  <a:lnTo>
                    <a:pt x="65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5" name="Shape 2965"/>
            <p:cNvSpPr/>
            <p:nvPr/>
          </p:nvSpPr>
          <p:spPr>
            <a:xfrm>
              <a:off x="1818550" y="1571950"/>
              <a:ext cx="16325" cy="44300"/>
            </a:xfrm>
            <a:custGeom>
              <a:avLst/>
              <a:gdLst/>
              <a:ahLst/>
              <a:cxnLst/>
              <a:rect l="0" t="0" r="0" b="0"/>
              <a:pathLst>
                <a:path w="653" h="1772" fill="none" extrusionOk="0">
                  <a:moveTo>
                    <a:pt x="0" y="0"/>
                  </a:moveTo>
                  <a:lnTo>
                    <a:pt x="653"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6" name="Shape 2966"/>
            <p:cNvSpPr/>
            <p:nvPr/>
          </p:nvSpPr>
          <p:spPr>
            <a:xfrm>
              <a:off x="1834850" y="1616225"/>
              <a:ext cx="15075" cy="44300"/>
            </a:xfrm>
            <a:custGeom>
              <a:avLst/>
              <a:gdLst/>
              <a:ahLst/>
              <a:cxnLst/>
              <a:rect l="0" t="0" r="0" b="0"/>
              <a:pathLst>
                <a:path w="603" h="1772" fill="none" extrusionOk="0">
                  <a:moveTo>
                    <a:pt x="1" y="0"/>
                  </a:moveTo>
                  <a:lnTo>
                    <a:pt x="603"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7" name="Shape 2967"/>
            <p:cNvSpPr/>
            <p:nvPr/>
          </p:nvSpPr>
          <p:spPr>
            <a:xfrm>
              <a:off x="1849900" y="1660500"/>
              <a:ext cx="16325" cy="38775"/>
            </a:xfrm>
            <a:custGeom>
              <a:avLst/>
              <a:gdLst/>
              <a:ahLst/>
              <a:cxnLst/>
              <a:rect l="0" t="0" r="0" b="0"/>
              <a:pathLst>
                <a:path w="653" h="1551" fill="none" extrusionOk="0">
                  <a:moveTo>
                    <a:pt x="1" y="1"/>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8" name="Shape 2968"/>
            <p:cNvSpPr/>
            <p:nvPr/>
          </p:nvSpPr>
          <p:spPr>
            <a:xfrm>
              <a:off x="1866200" y="1699250"/>
              <a:ext cx="16325" cy="33225"/>
            </a:xfrm>
            <a:custGeom>
              <a:avLst/>
              <a:gdLst/>
              <a:ahLst/>
              <a:cxnLst/>
              <a:rect l="0" t="0" r="0" b="0"/>
              <a:pathLst>
                <a:path w="653" h="1329" fill="none" extrusionOk="0">
                  <a:moveTo>
                    <a:pt x="1" y="0"/>
                  </a:moveTo>
                  <a:lnTo>
                    <a:pt x="653"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9" name="Shape 2969"/>
            <p:cNvSpPr/>
            <p:nvPr/>
          </p:nvSpPr>
          <p:spPr>
            <a:xfrm>
              <a:off x="1882525" y="1732450"/>
              <a:ext cx="15075" cy="33250"/>
            </a:xfrm>
            <a:custGeom>
              <a:avLst/>
              <a:gdLst/>
              <a:ahLst/>
              <a:cxnLst/>
              <a:rect l="0" t="0" r="0" b="0"/>
              <a:pathLst>
                <a:path w="603" h="1330" fill="none" extrusionOk="0">
                  <a:moveTo>
                    <a:pt x="0" y="1"/>
                  </a:moveTo>
                  <a:lnTo>
                    <a:pt x="6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0" name="Shape 2970"/>
            <p:cNvSpPr/>
            <p:nvPr/>
          </p:nvSpPr>
          <p:spPr>
            <a:xfrm>
              <a:off x="1897575" y="1765675"/>
              <a:ext cx="16325" cy="27700"/>
            </a:xfrm>
            <a:custGeom>
              <a:avLst/>
              <a:gdLst/>
              <a:ahLst/>
              <a:cxnLst/>
              <a:rect l="0" t="0" r="0" b="0"/>
              <a:pathLst>
                <a:path w="653" h="1108" fill="none" extrusionOk="0">
                  <a:moveTo>
                    <a:pt x="0" y="0"/>
                  </a:moveTo>
                  <a:lnTo>
                    <a:pt x="65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1" name="Shape 2971"/>
            <p:cNvSpPr/>
            <p:nvPr/>
          </p:nvSpPr>
          <p:spPr>
            <a:xfrm>
              <a:off x="1913875" y="1793350"/>
              <a:ext cx="16325" cy="22150"/>
            </a:xfrm>
            <a:custGeom>
              <a:avLst/>
              <a:gdLst/>
              <a:ahLst/>
              <a:cxnLst/>
              <a:rect l="0" t="0" r="0" b="0"/>
              <a:pathLst>
                <a:path w="653" h="886" fill="none" extrusionOk="0">
                  <a:moveTo>
                    <a:pt x="0" y="0"/>
                  </a:moveTo>
                  <a:lnTo>
                    <a:pt x="6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2" name="Shape 2972"/>
            <p:cNvSpPr/>
            <p:nvPr/>
          </p:nvSpPr>
          <p:spPr>
            <a:xfrm>
              <a:off x="1930175" y="1815475"/>
              <a:ext cx="15075" cy="22175"/>
            </a:xfrm>
            <a:custGeom>
              <a:avLst/>
              <a:gdLst/>
              <a:ahLst/>
              <a:cxnLst/>
              <a:rect l="0" t="0" r="0" b="0"/>
              <a:pathLst>
                <a:path w="603" h="887" fill="none" extrusionOk="0">
                  <a:moveTo>
                    <a:pt x="0" y="1"/>
                  </a:moveTo>
                  <a:lnTo>
                    <a:pt x="602" y="88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3" name="Shape 2973"/>
            <p:cNvSpPr/>
            <p:nvPr/>
          </p:nvSpPr>
          <p:spPr>
            <a:xfrm>
              <a:off x="1945225" y="1837625"/>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4" name="Shape 2974"/>
            <p:cNvSpPr/>
            <p:nvPr/>
          </p:nvSpPr>
          <p:spPr>
            <a:xfrm>
              <a:off x="1952750" y="1848700"/>
              <a:ext cx="8800" cy="11100"/>
            </a:xfrm>
            <a:custGeom>
              <a:avLst/>
              <a:gdLst/>
              <a:ahLst/>
              <a:cxnLst/>
              <a:rect l="0" t="0" r="0" b="0"/>
              <a:pathLst>
                <a:path w="352" h="444" fill="none" extrusionOk="0">
                  <a:moveTo>
                    <a:pt x="0" y="0"/>
                  </a:moveTo>
                  <a:lnTo>
                    <a:pt x="3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5" name="Shape 2975"/>
            <p:cNvSpPr/>
            <p:nvPr/>
          </p:nvSpPr>
          <p:spPr>
            <a:xfrm>
              <a:off x="1961525" y="1859775"/>
              <a:ext cx="8800" cy="5550"/>
            </a:xfrm>
            <a:custGeom>
              <a:avLst/>
              <a:gdLst/>
              <a:ahLst/>
              <a:cxnLst/>
              <a:rect l="0" t="0" r="0" b="0"/>
              <a:pathLst>
                <a:path w="352" h="222" fill="none" extrusionOk="0">
                  <a:moveTo>
                    <a:pt x="1"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6" name="Shape 2976"/>
            <p:cNvSpPr/>
            <p:nvPr/>
          </p:nvSpPr>
          <p:spPr>
            <a:xfrm>
              <a:off x="1970300" y="1865300"/>
              <a:ext cx="7550" cy="5550"/>
            </a:xfrm>
            <a:custGeom>
              <a:avLst/>
              <a:gdLst/>
              <a:ahLst/>
              <a:cxnLst/>
              <a:rect l="0" t="0" r="0" b="0"/>
              <a:pathLst>
                <a:path w="302" h="222" fill="none" extrusionOk="0">
                  <a:moveTo>
                    <a:pt x="1" y="1"/>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7" name="Shape 2977"/>
            <p:cNvSpPr/>
            <p:nvPr/>
          </p:nvSpPr>
          <p:spPr>
            <a:xfrm>
              <a:off x="1977825" y="1870825"/>
              <a:ext cx="15075" cy="11100"/>
            </a:xfrm>
            <a:custGeom>
              <a:avLst/>
              <a:gdLst/>
              <a:ahLst/>
              <a:cxnLst/>
              <a:rect l="0" t="0" r="0" b="0"/>
              <a:pathLst>
                <a:path w="603" h="444" fill="none" extrusionOk="0">
                  <a:moveTo>
                    <a:pt x="1" y="1"/>
                  </a:moveTo>
                  <a:lnTo>
                    <a:pt x="603"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8" name="Shape 2978"/>
            <p:cNvSpPr/>
            <p:nvPr/>
          </p:nvSpPr>
          <p:spPr>
            <a:xfrm>
              <a:off x="1992875" y="1881900"/>
              <a:ext cx="16325" cy="5575"/>
            </a:xfrm>
            <a:custGeom>
              <a:avLst/>
              <a:gdLst/>
              <a:ahLst/>
              <a:cxnLst/>
              <a:rect l="0" t="0" r="0" b="0"/>
              <a:pathLst>
                <a:path w="653" h="223" fill="none" extrusionOk="0">
                  <a:moveTo>
                    <a:pt x="1" y="1"/>
                  </a:moveTo>
                  <a:lnTo>
                    <a:pt x="65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9" name="Shape 2979"/>
            <p:cNvSpPr/>
            <p:nvPr/>
          </p:nvSpPr>
          <p:spPr>
            <a:xfrm>
              <a:off x="2009175" y="1887450"/>
              <a:ext cx="16350" cy="5550"/>
            </a:xfrm>
            <a:custGeom>
              <a:avLst/>
              <a:gdLst/>
              <a:ahLst/>
              <a:cxnLst/>
              <a:rect l="0" t="0" r="0" b="0"/>
              <a:pathLst>
                <a:path w="654" h="222" fill="none" extrusionOk="0">
                  <a:moveTo>
                    <a:pt x="1" y="0"/>
                  </a:moveTo>
                  <a:lnTo>
                    <a:pt x="65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0" name="Shape 2980"/>
            <p:cNvSpPr/>
            <p:nvPr/>
          </p:nvSpPr>
          <p:spPr>
            <a:xfrm>
              <a:off x="2025500" y="1892975"/>
              <a:ext cx="15075" cy="25"/>
            </a:xfrm>
            <a:custGeom>
              <a:avLst/>
              <a:gdLst/>
              <a:ahLst/>
              <a:cxnLst/>
              <a:rect l="0" t="0" r="0" b="0"/>
              <a:pathLst>
                <a:path w="603" h="1" fill="none" extrusionOk="0">
                  <a:moveTo>
                    <a:pt x="0" y="1"/>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1" name="Shape 2981"/>
            <p:cNvSpPr/>
            <p:nvPr/>
          </p:nvSpPr>
          <p:spPr>
            <a:xfrm>
              <a:off x="2040550" y="1887450"/>
              <a:ext cx="16325" cy="5550"/>
            </a:xfrm>
            <a:custGeom>
              <a:avLst/>
              <a:gdLst/>
              <a:ahLst/>
              <a:cxnLst/>
              <a:rect l="0" t="0" r="0" b="0"/>
              <a:pathLst>
                <a:path w="653" h="222" fill="none" extrusionOk="0">
                  <a:moveTo>
                    <a:pt x="0" y="222"/>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2" name="Shape 2982"/>
            <p:cNvSpPr/>
            <p:nvPr/>
          </p:nvSpPr>
          <p:spPr>
            <a:xfrm>
              <a:off x="2056850" y="1876375"/>
              <a:ext cx="16325" cy="11100"/>
            </a:xfrm>
            <a:custGeom>
              <a:avLst/>
              <a:gdLst/>
              <a:ahLst/>
              <a:cxnLst/>
              <a:rect l="0" t="0" r="0" b="0"/>
              <a:pathLst>
                <a:path w="653" h="444" fill="none" extrusionOk="0">
                  <a:moveTo>
                    <a:pt x="0" y="443"/>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3" name="Shape 2983"/>
            <p:cNvSpPr/>
            <p:nvPr/>
          </p:nvSpPr>
          <p:spPr>
            <a:xfrm>
              <a:off x="2073150" y="1865300"/>
              <a:ext cx="15075" cy="11100"/>
            </a:xfrm>
            <a:custGeom>
              <a:avLst/>
              <a:gdLst/>
              <a:ahLst/>
              <a:cxnLst/>
              <a:rect l="0" t="0" r="0" b="0"/>
              <a:pathLst>
                <a:path w="603" h="444" fill="none" extrusionOk="0">
                  <a:moveTo>
                    <a:pt x="0" y="443"/>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4" name="Shape 2984"/>
            <p:cNvSpPr/>
            <p:nvPr/>
          </p:nvSpPr>
          <p:spPr>
            <a:xfrm>
              <a:off x="2088200" y="1854225"/>
              <a:ext cx="16325" cy="11100"/>
            </a:xfrm>
            <a:custGeom>
              <a:avLst/>
              <a:gdLst/>
              <a:ahLst/>
              <a:cxnLst/>
              <a:rect l="0" t="0" r="0" b="0"/>
              <a:pathLst>
                <a:path w="653" h="444" fill="none" extrusionOk="0">
                  <a:moveTo>
                    <a:pt x="0" y="444"/>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5" name="Shape 2985"/>
            <p:cNvSpPr/>
            <p:nvPr/>
          </p:nvSpPr>
          <p:spPr>
            <a:xfrm>
              <a:off x="2104500" y="1837625"/>
              <a:ext cx="16325" cy="16625"/>
            </a:xfrm>
            <a:custGeom>
              <a:avLst/>
              <a:gdLst/>
              <a:ahLst/>
              <a:cxnLst/>
              <a:rect l="0" t="0" r="0" b="0"/>
              <a:pathLst>
                <a:path w="653" h="665" fill="none" extrusionOk="0">
                  <a:moveTo>
                    <a:pt x="1" y="665"/>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6" name="Shape 2986"/>
            <p:cNvSpPr/>
            <p:nvPr/>
          </p:nvSpPr>
          <p:spPr>
            <a:xfrm>
              <a:off x="2120800" y="1815475"/>
              <a:ext cx="15075" cy="22175"/>
            </a:xfrm>
            <a:custGeom>
              <a:avLst/>
              <a:gdLst/>
              <a:ahLst/>
              <a:cxnLst/>
              <a:rect l="0" t="0" r="0" b="0"/>
              <a:pathLst>
                <a:path w="603" h="887" fill="none" extrusionOk="0">
                  <a:moveTo>
                    <a:pt x="1" y="887"/>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7" name="Shape 2987"/>
            <p:cNvSpPr/>
            <p:nvPr/>
          </p:nvSpPr>
          <p:spPr>
            <a:xfrm>
              <a:off x="2135850" y="1793350"/>
              <a:ext cx="16325" cy="22150"/>
            </a:xfrm>
            <a:custGeom>
              <a:avLst/>
              <a:gdLst/>
              <a:ahLst/>
              <a:cxnLst/>
              <a:rect l="0" t="0" r="0" b="0"/>
              <a:pathLst>
                <a:path w="653" h="886" fill="none" extrusionOk="0">
                  <a:moveTo>
                    <a:pt x="1" y="886"/>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8" name="Shape 2988"/>
            <p:cNvSpPr/>
            <p:nvPr/>
          </p:nvSpPr>
          <p:spPr>
            <a:xfrm>
              <a:off x="2152150" y="1771200"/>
              <a:ext cx="16350" cy="22175"/>
            </a:xfrm>
            <a:custGeom>
              <a:avLst/>
              <a:gdLst/>
              <a:ahLst/>
              <a:cxnLst/>
              <a:rect l="0" t="0" r="0" b="0"/>
              <a:pathLst>
                <a:path w="654" h="887" fill="none" extrusionOk="0">
                  <a:moveTo>
                    <a:pt x="1" y="886"/>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9" name="Shape 2989"/>
            <p:cNvSpPr/>
            <p:nvPr/>
          </p:nvSpPr>
          <p:spPr>
            <a:xfrm>
              <a:off x="2168475" y="1743525"/>
              <a:ext cx="15075" cy="27700"/>
            </a:xfrm>
            <a:custGeom>
              <a:avLst/>
              <a:gdLst/>
              <a:ahLst/>
              <a:cxnLst/>
              <a:rect l="0" t="0" r="0" b="0"/>
              <a:pathLst>
                <a:path w="603" h="1108" fill="none" extrusionOk="0">
                  <a:moveTo>
                    <a:pt x="0" y="1108"/>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0" name="Shape 2990"/>
            <p:cNvSpPr/>
            <p:nvPr/>
          </p:nvSpPr>
          <p:spPr>
            <a:xfrm>
              <a:off x="2183525" y="173245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1" name="Shape 2991"/>
            <p:cNvSpPr/>
            <p:nvPr/>
          </p:nvSpPr>
          <p:spPr>
            <a:xfrm>
              <a:off x="2191050" y="1715850"/>
              <a:ext cx="8800" cy="16625"/>
            </a:xfrm>
            <a:custGeom>
              <a:avLst/>
              <a:gdLst/>
              <a:ahLst/>
              <a:cxnLst/>
              <a:rect l="0" t="0" r="0" b="0"/>
              <a:pathLst>
                <a:path w="352" h="665" fill="none" extrusionOk="0">
                  <a:moveTo>
                    <a:pt x="0" y="665"/>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2" name="Shape 2992"/>
            <p:cNvSpPr/>
            <p:nvPr/>
          </p:nvSpPr>
          <p:spPr>
            <a:xfrm>
              <a:off x="2199825" y="1699250"/>
              <a:ext cx="7550" cy="16625"/>
            </a:xfrm>
            <a:custGeom>
              <a:avLst/>
              <a:gdLst/>
              <a:ahLst/>
              <a:cxnLst/>
              <a:rect l="0" t="0" r="0" b="0"/>
              <a:pathLst>
                <a:path w="302" h="665" fill="none" extrusionOk="0">
                  <a:moveTo>
                    <a:pt x="0" y="665"/>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3" name="Shape 2993"/>
            <p:cNvSpPr/>
            <p:nvPr/>
          </p:nvSpPr>
          <p:spPr>
            <a:xfrm>
              <a:off x="2207350" y="1682650"/>
              <a:ext cx="7550" cy="16625"/>
            </a:xfrm>
            <a:custGeom>
              <a:avLst/>
              <a:gdLst/>
              <a:ahLst/>
              <a:cxnLst/>
              <a:rect l="0" t="0" r="0" b="0"/>
              <a:pathLst>
                <a:path w="302" h="665" fill="none" extrusionOk="0">
                  <a:moveTo>
                    <a:pt x="0" y="6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4" name="Shape 2994"/>
            <p:cNvSpPr/>
            <p:nvPr/>
          </p:nvSpPr>
          <p:spPr>
            <a:xfrm>
              <a:off x="2214875" y="1654975"/>
              <a:ext cx="16325" cy="27700"/>
            </a:xfrm>
            <a:custGeom>
              <a:avLst/>
              <a:gdLst/>
              <a:ahLst/>
              <a:cxnLst/>
              <a:rect l="0" t="0" r="0" b="0"/>
              <a:pathLst>
                <a:path w="653" h="1108" fill="none" extrusionOk="0">
                  <a:moveTo>
                    <a:pt x="0" y="1107"/>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5" name="Shape 2995"/>
            <p:cNvSpPr/>
            <p:nvPr/>
          </p:nvSpPr>
          <p:spPr>
            <a:xfrm>
              <a:off x="2231175" y="1621750"/>
              <a:ext cx="16325" cy="33250"/>
            </a:xfrm>
            <a:custGeom>
              <a:avLst/>
              <a:gdLst/>
              <a:ahLst/>
              <a:cxnLst/>
              <a:rect l="0" t="0" r="0" b="0"/>
              <a:pathLst>
                <a:path w="653" h="1330" fill="none" extrusionOk="0">
                  <a:moveTo>
                    <a:pt x="0" y="1329"/>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6" name="Shape 2996"/>
            <p:cNvSpPr/>
            <p:nvPr/>
          </p:nvSpPr>
          <p:spPr>
            <a:xfrm>
              <a:off x="2247475" y="1588550"/>
              <a:ext cx="15075" cy="33225"/>
            </a:xfrm>
            <a:custGeom>
              <a:avLst/>
              <a:gdLst/>
              <a:ahLst/>
              <a:cxnLst/>
              <a:rect l="0" t="0" r="0" b="0"/>
              <a:pathLst>
                <a:path w="603" h="1329" fill="none" extrusionOk="0">
                  <a:moveTo>
                    <a:pt x="1" y="1329"/>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7" name="Shape 2997"/>
            <p:cNvSpPr/>
            <p:nvPr/>
          </p:nvSpPr>
          <p:spPr>
            <a:xfrm>
              <a:off x="2262525" y="1560875"/>
              <a:ext cx="16325" cy="27700"/>
            </a:xfrm>
            <a:custGeom>
              <a:avLst/>
              <a:gdLst/>
              <a:ahLst/>
              <a:cxnLst/>
              <a:rect l="0" t="0" r="0" b="0"/>
              <a:pathLst>
                <a:path w="653" h="1108" fill="none" extrusionOk="0">
                  <a:moveTo>
                    <a:pt x="1"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8" name="Shape 2998"/>
            <p:cNvSpPr/>
            <p:nvPr/>
          </p:nvSpPr>
          <p:spPr>
            <a:xfrm>
              <a:off x="2278825" y="1527675"/>
              <a:ext cx="16350" cy="33225"/>
            </a:xfrm>
            <a:custGeom>
              <a:avLst/>
              <a:gdLst/>
              <a:ahLst/>
              <a:cxnLst/>
              <a:rect l="0" t="0" r="0" b="0"/>
              <a:pathLst>
                <a:path w="654" h="1329" fill="none" extrusionOk="0">
                  <a:moveTo>
                    <a:pt x="1" y="1328"/>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9" name="Shape 2999"/>
            <p:cNvSpPr/>
            <p:nvPr/>
          </p:nvSpPr>
          <p:spPr>
            <a:xfrm>
              <a:off x="2295150" y="1494450"/>
              <a:ext cx="15075" cy="33250"/>
            </a:xfrm>
            <a:custGeom>
              <a:avLst/>
              <a:gdLst/>
              <a:ahLst/>
              <a:cxnLst/>
              <a:rect l="0" t="0" r="0" b="0"/>
              <a:pathLst>
                <a:path w="603" h="1330"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0" name="Shape 3000"/>
            <p:cNvSpPr/>
            <p:nvPr/>
          </p:nvSpPr>
          <p:spPr>
            <a:xfrm>
              <a:off x="2310200" y="1461250"/>
              <a:ext cx="16325" cy="33225"/>
            </a:xfrm>
            <a:custGeom>
              <a:avLst/>
              <a:gdLst/>
              <a:ahLst/>
              <a:cxnLst/>
              <a:rect l="0" t="0" r="0" b="0"/>
              <a:pathLst>
                <a:path w="653" h="1329" fill="none" extrusionOk="0">
                  <a:moveTo>
                    <a:pt x="0" y="1329"/>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1" name="Shape 3001"/>
            <p:cNvSpPr/>
            <p:nvPr/>
          </p:nvSpPr>
          <p:spPr>
            <a:xfrm>
              <a:off x="2326500" y="1433575"/>
              <a:ext cx="16325" cy="27700"/>
            </a:xfrm>
            <a:custGeom>
              <a:avLst/>
              <a:gdLst/>
              <a:ahLst/>
              <a:cxnLst/>
              <a:rect l="0" t="0" r="0" b="0"/>
              <a:pathLst>
                <a:path w="653" h="1108" fill="none" extrusionOk="0">
                  <a:moveTo>
                    <a:pt x="0" y="1107"/>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2" name="Shape 3002"/>
            <p:cNvSpPr/>
            <p:nvPr/>
          </p:nvSpPr>
          <p:spPr>
            <a:xfrm>
              <a:off x="2342800" y="1405900"/>
              <a:ext cx="15075" cy="27700"/>
            </a:xfrm>
            <a:custGeom>
              <a:avLst/>
              <a:gdLst/>
              <a:ahLst/>
              <a:cxnLst/>
              <a:rect l="0" t="0" r="0" b="0"/>
              <a:pathLst>
                <a:path w="603" h="1108" fill="none" extrusionOk="0">
                  <a:moveTo>
                    <a:pt x="0" y="1107"/>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3" name="Shape 3003"/>
            <p:cNvSpPr/>
            <p:nvPr/>
          </p:nvSpPr>
          <p:spPr>
            <a:xfrm>
              <a:off x="2357850" y="1378225"/>
              <a:ext cx="16325" cy="27700"/>
            </a:xfrm>
            <a:custGeom>
              <a:avLst/>
              <a:gdLst/>
              <a:ahLst/>
              <a:cxnLst/>
              <a:rect l="0" t="0" r="0" b="0"/>
              <a:pathLst>
                <a:path w="653" h="1108" fill="none" extrusionOk="0">
                  <a:moveTo>
                    <a:pt x="0"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4" name="Shape 3004"/>
            <p:cNvSpPr/>
            <p:nvPr/>
          </p:nvSpPr>
          <p:spPr>
            <a:xfrm>
              <a:off x="2374150" y="1350550"/>
              <a:ext cx="16325" cy="27700"/>
            </a:xfrm>
            <a:custGeom>
              <a:avLst/>
              <a:gdLst/>
              <a:ahLst/>
              <a:cxnLst/>
              <a:rect l="0" t="0" r="0" b="0"/>
              <a:pathLst>
                <a:path w="653" h="1108" fill="none" extrusionOk="0">
                  <a:moveTo>
                    <a:pt x="1"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5" name="Shape 3005"/>
            <p:cNvSpPr/>
            <p:nvPr/>
          </p:nvSpPr>
          <p:spPr>
            <a:xfrm>
              <a:off x="2390450" y="1322875"/>
              <a:ext cx="15075" cy="27700"/>
            </a:xfrm>
            <a:custGeom>
              <a:avLst/>
              <a:gdLst/>
              <a:ahLst/>
              <a:cxnLst/>
              <a:rect l="0" t="0" r="0" b="0"/>
              <a:pathLst>
                <a:path w="603" h="1108" fill="none" extrusionOk="0">
                  <a:moveTo>
                    <a:pt x="1" y="1107"/>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6" name="Shape 3006"/>
            <p:cNvSpPr/>
            <p:nvPr/>
          </p:nvSpPr>
          <p:spPr>
            <a:xfrm>
              <a:off x="2405500" y="1300725"/>
              <a:ext cx="16325" cy="22175"/>
            </a:xfrm>
            <a:custGeom>
              <a:avLst/>
              <a:gdLst/>
              <a:ahLst/>
              <a:cxnLst/>
              <a:rect l="0" t="0" r="0" b="0"/>
              <a:pathLst>
                <a:path w="653" h="887" fill="none" extrusionOk="0">
                  <a:moveTo>
                    <a:pt x="1" y="886"/>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7" name="Shape 3007"/>
            <p:cNvSpPr/>
            <p:nvPr/>
          </p:nvSpPr>
          <p:spPr>
            <a:xfrm>
              <a:off x="2421800" y="1278575"/>
              <a:ext cx="16350" cy="22175"/>
            </a:xfrm>
            <a:custGeom>
              <a:avLst/>
              <a:gdLst/>
              <a:ahLst/>
              <a:cxnLst/>
              <a:rect l="0" t="0" r="0" b="0"/>
              <a:pathLst>
                <a:path w="654" h="887" fill="none" extrusionOk="0">
                  <a:moveTo>
                    <a:pt x="1" y="887"/>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8" name="Shape 3008"/>
            <p:cNvSpPr/>
            <p:nvPr/>
          </p:nvSpPr>
          <p:spPr>
            <a:xfrm>
              <a:off x="2438125" y="1261975"/>
              <a:ext cx="15075" cy="16625"/>
            </a:xfrm>
            <a:custGeom>
              <a:avLst/>
              <a:gdLst/>
              <a:ahLst/>
              <a:cxnLst/>
              <a:rect l="0" t="0" r="0" b="0"/>
              <a:pathLst>
                <a:path w="603" h="665" fill="none" extrusionOk="0">
                  <a:moveTo>
                    <a:pt x="0" y="665"/>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9" name="Shape 3009"/>
            <p:cNvSpPr/>
            <p:nvPr/>
          </p:nvSpPr>
          <p:spPr>
            <a:xfrm>
              <a:off x="2453175" y="1245375"/>
              <a:ext cx="16325" cy="16625"/>
            </a:xfrm>
            <a:custGeom>
              <a:avLst/>
              <a:gdLst/>
              <a:ahLst/>
              <a:cxnLst/>
              <a:rect l="0" t="0" r="0" b="0"/>
              <a:pathLst>
                <a:path w="653" h="665" fill="none" extrusionOk="0">
                  <a:moveTo>
                    <a:pt x="0" y="665"/>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0" name="Shape 3010"/>
            <p:cNvSpPr/>
            <p:nvPr/>
          </p:nvSpPr>
          <p:spPr>
            <a:xfrm>
              <a:off x="2469475" y="1228775"/>
              <a:ext cx="16325" cy="16625"/>
            </a:xfrm>
            <a:custGeom>
              <a:avLst/>
              <a:gdLst/>
              <a:ahLst/>
              <a:cxnLst/>
              <a:rect l="0" t="0" r="0" b="0"/>
              <a:pathLst>
                <a:path w="653" h="665" fill="none" extrusionOk="0">
                  <a:moveTo>
                    <a:pt x="0" y="665"/>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1" name="Shape 3011"/>
            <p:cNvSpPr/>
            <p:nvPr/>
          </p:nvSpPr>
          <p:spPr>
            <a:xfrm>
              <a:off x="2485775" y="1217700"/>
              <a:ext cx="15075" cy="11100"/>
            </a:xfrm>
            <a:custGeom>
              <a:avLst/>
              <a:gdLst/>
              <a:ahLst/>
              <a:cxnLst/>
              <a:rect l="0" t="0" r="0" b="0"/>
              <a:pathLst>
                <a:path w="603" h="444" fill="none" extrusionOk="0">
                  <a:moveTo>
                    <a:pt x="0" y="443"/>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2" name="Shape 3012"/>
            <p:cNvSpPr/>
            <p:nvPr/>
          </p:nvSpPr>
          <p:spPr>
            <a:xfrm>
              <a:off x="2500825" y="1206625"/>
              <a:ext cx="16325" cy="11100"/>
            </a:xfrm>
            <a:custGeom>
              <a:avLst/>
              <a:gdLst/>
              <a:ahLst/>
              <a:cxnLst/>
              <a:rect l="0" t="0" r="0" b="0"/>
              <a:pathLst>
                <a:path w="653" h="444" fill="none" extrusionOk="0">
                  <a:moveTo>
                    <a:pt x="0" y="443"/>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3" name="Shape 3013"/>
            <p:cNvSpPr/>
            <p:nvPr/>
          </p:nvSpPr>
          <p:spPr>
            <a:xfrm>
              <a:off x="2517125" y="1201100"/>
              <a:ext cx="16325" cy="5550"/>
            </a:xfrm>
            <a:custGeom>
              <a:avLst/>
              <a:gdLst/>
              <a:ahLst/>
              <a:cxnLst/>
              <a:rect l="0" t="0" r="0" b="0"/>
              <a:pathLst>
                <a:path w="653" h="222" fill="none" extrusionOk="0">
                  <a:moveTo>
                    <a:pt x="1" y="222"/>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4" name="Shape 3014"/>
            <p:cNvSpPr/>
            <p:nvPr/>
          </p:nvSpPr>
          <p:spPr>
            <a:xfrm>
              <a:off x="2533425" y="1195550"/>
              <a:ext cx="15075" cy="5575"/>
            </a:xfrm>
            <a:custGeom>
              <a:avLst/>
              <a:gdLst/>
              <a:ahLst/>
              <a:cxnLst/>
              <a:rect l="0" t="0" r="0" b="0"/>
              <a:pathLst>
                <a:path w="603" h="223" fill="none" extrusionOk="0">
                  <a:moveTo>
                    <a:pt x="1" y="222"/>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5" name="Shape 3015"/>
            <p:cNvSpPr/>
            <p:nvPr/>
          </p:nvSpPr>
          <p:spPr>
            <a:xfrm>
              <a:off x="2548475" y="1190025"/>
              <a:ext cx="16325" cy="5550"/>
            </a:xfrm>
            <a:custGeom>
              <a:avLst/>
              <a:gdLst/>
              <a:ahLst/>
              <a:cxnLst/>
              <a:rect l="0" t="0" r="0" b="0"/>
              <a:pathLst>
                <a:path w="653" h="222" fill="none" extrusionOk="0">
                  <a:moveTo>
                    <a:pt x="1" y="222"/>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6" name="Shape 3016"/>
            <p:cNvSpPr/>
            <p:nvPr/>
          </p:nvSpPr>
          <p:spPr>
            <a:xfrm>
              <a:off x="2564775" y="1190025"/>
              <a:ext cx="16350" cy="25"/>
            </a:xfrm>
            <a:custGeom>
              <a:avLst/>
              <a:gdLst/>
              <a:ahLst/>
              <a:cxnLst/>
              <a:rect l="0" t="0" r="0" b="0"/>
              <a:pathLst>
                <a:path w="654" h="1" fill="none" extrusionOk="0">
                  <a:moveTo>
                    <a:pt x="1" y="0"/>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7" name="Shape 3017"/>
            <p:cNvSpPr/>
            <p:nvPr/>
          </p:nvSpPr>
          <p:spPr>
            <a:xfrm>
              <a:off x="2581100" y="1190025"/>
              <a:ext cx="15075" cy="25"/>
            </a:xfrm>
            <a:custGeom>
              <a:avLst/>
              <a:gdLst/>
              <a:ahLst/>
              <a:cxnLst/>
              <a:rect l="0" t="0" r="0" b="0"/>
              <a:pathLst>
                <a:path w="603" h="1" fill="none" extrusionOk="0">
                  <a:moveTo>
                    <a:pt x="0" y="0"/>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8" name="Shape 3018"/>
            <p:cNvSpPr/>
            <p:nvPr/>
          </p:nvSpPr>
          <p:spPr>
            <a:xfrm>
              <a:off x="2596150" y="1190025"/>
              <a:ext cx="16325" cy="5550"/>
            </a:xfrm>
            <a:custGeom>
              <a:avLst/>
              <a:gdLst/>
              <a:ahLst/>
              <a:cxnLst/>
              <a:rect l="0" t="0" r="0" b="0"/>
              <a:pathLst>
                <a:path w="653" h="222" fill="none" extrusionOk="0">
                  <a:moveTo>
                    <a:pt x="0" y="0"/>
                  </a:moveTo>
                  <a:lnTo>
                    <a:pt x="6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9" name="Shape 3019"/>
            <p:cNvSpPr/>
            <p:nvPr/>
          </p:nvSpPr>
          <p:spPr>
            <a:xfrm>
              <a:off x="2612450" y="1195550"/>
              <a:ext cx="16325" cy="5575"/>
            </a:xfrm>
            <a:custGeom>
              <a:avLst/>
              <a:gdLst/>
              <a:ahLst/>
              <a:cxnLst/>
              <a:rect l="0" t="0" r="0" b="0"/>
              <a:pathLst>
                <a:path w="653" h="223" fill="none" extrusionOk="0">
                  <a:moveTo>
                    <a:pt x="0" y="1"/>
                  </a:moveTo>
                  <a:lnTo>
                    <a:pt x="65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0" name="Shape 3020"/>
            <p:cNvSpPr/>
            <p:nvPr/>
          </p:nvSpPr>
          <p:spPr>
            <a:xfrm>
              <a:off x="2628750" y="1201100"/>
              <a:ext cx="15075" cy="5550"/>
            </a:xfrm>
            <a:custGeom>
              <a:avLst/>
              <a:gdLst/>
              <a:ahLst/>
              <a:cxnLst/>
              <a:rect l="0" t="0" r="0" b="0"/>
              <a:pathLst>
                <a:path w="603" h="222" fill="none" extrusionOk="0">
                  <a:moveTo>
                    <a:pt x="1" y="0"/>
                  </a:moveTo>
                  <a:lnTo>
                    <a:pt x="60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1" name="Shape 3021"/>
            <p:cNvSpPr/>
            <p:nvPr/>
          </p:nvSpPr>
          <p:spPr>
            <a:xfrm>
              <a:off x="2643800" y="1206625"/>
              <a:ext cx="16325" cy="11100"/>
            </a:xfrm>
            <a:custGeom>
              <a:avLst/>
              <a:gdLst/>
              <a:ahLst/>
              <a:cxnLst/>
              <a:rect l="0" t="0" r="0" b="0"/>
              <a:pathLst>
                <a:path w="653" h="444" fill="none" extrusionOk="0">
                  <a:moveTo>
                    <a:pt x="1" y="1"/>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2" name="Shape 3022"/>
            <p:cNvSpPr/>
            <p:nvPr/>
          </p:nvSpPr>
          <p:spPr>
            <a:xfrm>
              <a:off x="2660100" y="1217700"/>
              <a:ext cx="16325" cy="11100"/>
            </a:xfrm>
            <a:custGeom>
              <a:avLst/>
              <a:gdLst/>
              <a:ahLst/>
              <a:cxnLst/>
              <a:rect l="0" t="0" r="0" b="0"/>
              <a:pathLst>
                <a:path w="653" h="444" fill="none" extrusionOk="0">
                  <a:moveTo>
                    <a:pt x="1"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3" name="Shape 3023"/>
            <p:cNvSpPr/>
            <p:nvPr/>
          </p:nvSpPr>
          <p:spPr>
            <a:xfrm>
              <a:off x="2676400" y="1228775"/>
              <a:ext cx="15075" cy="11100"/>
            </a:xfrm>
            <a:custGeom>
              <a:avLst/>
              <a:gdLst/>
              <a:ahLst/>
              <a:cxnLst/>
              <a:rect l="0" t="0" r="0" b="0"/>
              <a:pathLst>
                <a:path w="603" h="444" fill="none" extrusionOk="0">
                  <a:moveTo>
                    <a:pt x="1" y="0"/>
                  </a:moveTo>
                  <a:lnTo>
                    <a:pt x="60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4" name="Shape 3024"/>
            <p:cNvSpPr/>
            <p:nvPr/>
          </p:nvSpPr>
          <p:spPr>
            <a:xfrm>
              <a:off x="2691450" y="1239850"/>
              <a:ext cx="16350" cy="11075"/>
            </a:xfrm>
            <a:custGeom>
              <a:avLst/>
              <a:gdLst/>
              <a:ahLst/>
              <a:cxnLst/>
              <a:rect l="0" t="0" r="0" b="0"/>
              <a:pathLst>
                <a:path w="654" h="443" fill="none" extrusionOk="0">
                  <a:moveTo>
                    <a:pt x="1"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5" name="Shape 3025"/>
            <p:cNvSpPr/>
            <p:nvPr/>
          </p:nvSpPr>
          <p:spPr>
            <a:xfrm>
              <a:off x="2707775" y="1250900"/>
              <a:ext cx="16325" cy="11100"/>
            </a:xfrm>
            <a:custGeom>
              <a:avLst/>
              <a:gdLst/>
              <a:ahLst/>
              <a:cxnLst/>
              <a:rect l="0" t="0" r="0" b="0"/>
              <a:pathLst>
                <a:path w="653" h="444" fill="none" extrusionOk="0">
                  <a:moveTo>
                    <a:pt x="0" y="1"/>
                  </a:moveTo>
                  <a:lnTo>
                    <a:pt x="65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6" name="Shape 3026"/>
            <p:cNvSpPr/>
            <p:nvPr/>
          </p:nvSpPr>
          <p:spPr>
            <a:xfrm>
              <a:off x="2724075" y="1261975"/>
              <a:ext cx="15075" cy="16625"/>
            </a:xfrm>
            <a:custGeom>
              <a:avLst/>
              <a:gdLst/>
              <a:ahLst/>
              <a:cxnLst/>
              <a:rect l="0" t="0" r="0" b="0"/>
              <a:pathLst>
                <a:path w="603" h="665" fill="none" extrusionOk="0">
                  <a:moveTo>
                    <a:pt x="0" y="1"/>
                  </a:moveTo>
                  <a:lnTo>
                    <a:pt x="6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7" name="Shape 3027"/>
            <p:cNvSpPr/>
            <p:nvPr/>
          </p:nvSpPr>
          <p:spPr>
            <a:xfrm>
              <a:off x="2739125" y="1278575"/>
              <a:ext cx="16325" cy="16650"/>
            </a:xfrm>
            <a:custGeom>
              <a:avLst/>
              <a:gdLst/>
              <a:ahLst/>
              <a:cxnLst/>
              <a:rect l="0" t="0" r="0" b="0"/>
              <a:pathLst>
                <a:path w="653" h="666" fill="none" extrusionOk="0">
                  <a:moveTo>
                    <a:pt x="0" y="1"/>
                  </a:moveTo>
                  <a:lnTo>
                    <a:pt x="6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8" name="Shape 3028"/>
            <p:cNvSpPr/>
            <p:nvPr/>
          </p:nvSpPr>
          <p:spPr>
            <a:xfrm>
              <a:off x="2755425" y="1295200"/>
              <a:ext cx="16325" cy="11075"/>
            </a:xfrm>
            <a:custGeom>
              <a:avLst/>
              <a:gdLst/>
              <a:ahLst/>
              <a:cxnLst/>
              <a:rect l="0" t="0" r="0" b="0"/>
              <a:pathLst>
                <a:path w="653" h="443" fill="none" extrusionOk="0">
                  <a:moveTo>
                    <a:pt x="0"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9" name="Shape 3029"/>
            <p:cNvSpPr/>
            <p:nvPr/>
          </p:nvSpPr>
          <p:spPr>
            <a:xfrm>
              <a:off x="2771725" y="1306250"/>
              <a:ext cx="15075" cy="16650"/>
            </a:xfrm>
            <a:custGeom>
              <a:avLst/>
              <a:gdLst/>
              <a:ahLst/>
              <a:cxnLst/>
              <a:rect l="0" t="0" r="0" b="0"/>
              <a:pathLst>
                <a:path w="603" h="666" fill="none" extrusionOk="0">
                  <a:moveTo>
                    <a:pt x="1" y="1"/>
                  </a:moveTo>
                  <a:lnTo>
                    <a:pt x="603"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0" name="Shape 3030"/>
            <p:cNvSpPr/>
            <p:nvPr/>
          </p:nvSpPr>
          <p:spPr>
            <a:xfrm>
              <a:off x="2786775" y="1322875"/>
              <a:ext cx="16325" cy="16625"/>
            </a:xfrm>
            <a:custGeom>
              <a:avLst/>
              <a:gdLst/>
              <a:ahLst/>
              <a:cxnLst/>
              <a:rect l="0" t="0" r="0" b="0"/>
              <a:pathLst>
                <a:path w="653" h="665" fill="none" extrusionOk="0">
                  <a:moveTo>
                    <a:pt x="1" y="0"/>
                  </a:moveTo>
                  <a:lnTo>
                    <a:pt x="653"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1" name="Shape 3031"/>
            <p:cNvSpPr/>
            <p:nvPr/>
          </p:nvSpPr>
          <p:spPr>
            <a:xfrm>
              <a:off x="2803075" y="1339475"/>
              <a:ext cx="16325" cy="16625"/>
            </a:xfrm>
            <a:custGeom>
              <a:avLst/>
              <a:gdLst/>
              <a:ahLst/>
              <a:cxnLst/>
              <a:rect l="0" t="0" r="0" b="0"/>
              <a:pathLst>
                <a:path w="653" h="665" fill="none" extrusionOk="0">
                  <a:moveTo>
                    <a:pt x="1" y="0"/>
                  </a:moveTo>
                  <a:lnTo>
                    <a:pt x="653"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2" name="Shape 3032"/>
            <p:cNvSpPr/>
            <p:nvPr/>
          </p:nvSpPr>
          <p:spPr>
            <a:xfrm>
              <a:off x="2819375" y="1356075"/>
              <a:ext cx="15075" cy="11100"/>
            </a:xfrm>
            <a:custGeom>
              <a:avLst/>
              <a:gdLst/>
              <a:ahLst/>
              <a:cxnLst/>
              <a:rect l="0" t="0" r="0" b="0"/>
              <a:pathLst>
                <a:path w="603" h="444" fill="none" extrusionOk="0">
                  <a:moveTo>
                    <a:pt x="1" y="1"/>
                  </a:moveTo>
                  <a:lnTo>
                    <a:pt x="60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3" name="Shape 3033"/>
            <p:cNvSpPr/>
            <p:nvPr/>
          </p:nvSpPr>
          <p:spPr>
            <a:xfrm>
              <a:off x="2834425" y="1367150"/>
              <a:ext cx="7550" cy="5550"/>
            </a:xfrm>
            <a:custGeom>
              <a:avLst/>
              <a:gdLst/>
              <a:ahLst/>
              <a:cxnLst/>
              <a:rect l="0" t="0" r="0" b="0"/>
              <a:pathLst>
                <a:path w="302" h="222" fill="none" extrusionOk="0">
                  <a:moveTo>
                    <a:pt x="1" y="0"/>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4" name="Shape 3034"/>
            <p:cNvSpPr/>
            <p:nvPr/>
          </p:nvSpPr>
          <p:spPr>
            <a:xfrm>
              <a:off x="2841950" y="1372675"/>
              <a:ext cx="8825" cy="11100"/>
            </a:xfrm>
            <a:custGeom>
              <a:avLst/>
              <a:gdLst/>
              <a:ahLst/>
              <a:cxnLst/>
              <a:rect l="0" t="0" r="0" b="0"/>
              <a:pathLst>
                <a:path w="353" h="444" fill="none" extrusionOk="0">
                  <a:moveTo>
                    <a:pt x="1" y="1"/>
                  </a:moveTo>
                  <a:lnTo>
                    <a:pt x="35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5" name="Shape 3035"/>
            <p:cNvSpPr/>
            <p:nvPr/>
          </p:nvSpPr>
          <p:spPr>
            <a:xfrm>
              <a:off x="2850750" y="1383750"/>
              <a:ext cx="16325" cy="11100"/>
            </a:xfrm>
            <a:custGeom>
              <a:avLst/>
              <a:gdLst/>
              <a:ahLst/>
              <a:cxnLst/>
              <a:rect l="0" t="0" r="0" b="0"/>
              <a:pathLst>
                <a:path w="653" h="444" fill="none" extrusionOk="0">
                  <a:moveTo>
                    <a:pt x="0" y="1"/>
                  </a:moveTo>
                  <a:lnTo>
                    <a:pt x="6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6" name="Shape 3036"/>
            <p:cNvSpPr/>
            <p:nvPr/>
          </p:nvSpPr>
          <p:spPr>
            <a:xfrm>
              <a:off x="2867050" y="1394825"/>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7" name="Shape 3037"/>
            <p:cNvSpPr/>
            <p:nvPr/>
          </p:nvSpPr>
          <p:spPr>
            <a:xfrm>
              <a:off x="2874575" y="1400350"/>
              <a:ext cx="7550" cy="11100"/>
            </a:xfrm>
            <a:custGeom>
              <a:avLst/>
              <a:gdLst/>
              <a:ahLst/>
              <a:cxnLst/>
              <a:rect l="0" t="0" r="0" b="0"/>
              <a:pathLst>
                <a:path w="302" h="444" fill="none" extrusionOk="0">
                  <a:moveTo>
                    <a:pt x="0" y="1"/>
                  </a:moveTo>
                  <a:lnTo>
                    <a:pt x="30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8" name="Shape 3038"/>
            <p:cNvSpPr/>
            <p:nvPr/>
          </p:nvSpPr>
          <p:spPr>
            <a:xfrm>
              <a:off x="2882100" y="1411425"/>
              <a:ext cx="16325" cy="11100"/>
            </a:xfrm>
            <a:custGeom>
              <a:avLst/>
              <a:gdLst/>
              <a:ahLst/>
              <a:cxnLst/>
              <a:rect l="0" t="0" r="0" b="0"/>
              <a:pathLst>
                <a:path w="653" h="444" fill="none" extrusionOk="0">
                  <a:moveTo>
                    <a:pt x="0" y="1"/>
                  </a:moveTo>
                  <a:lnTo>
                    <a:pt x="6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9" name="Shape 3039"/>
            <p:cNvSpPr/>
            <p:nvPr/>
          </p:nvSpPr>
          <p:spPr>
            <a:xfrm>
              <a:off x="2898400" y="1422500"/>
              <a:ext cx="16325" cy="11100"/>
            </a:xfrm>
            <a:custGeom>
              <a:avLst/>
              <a:gdLst/>
              <a:ahLst/>
              <a:cxnLst/>
              <a:rect l="0" t="0" r="0" b="0"/>
              <a:pathLst>
                <a:path w="653" h="444" fill="none" extrusionOk="0">
                  <a:moveTo>
                    <a:pt x="0"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0" name="Shape 3040"/>
          <p:cNvGrpSpPr/>
          <p:nvPr/>
        </p:nvGrpSpPr>
        <p:grpSpPr>
          <a:xfrm>
            <a:off x="1798018" y="3272809"/>
            <a:ext cx="7187849" cy="1550495"/>
            <a:chOff x="21300" y="94075"/>
            <a:chExt cx="2957400" cy="2817375"/>
          </a:xfrm>
        </p:grpSpPr>
        <p:sp>
          <p:nvSpPr>
            <p:cNvPr id="3041" name="Shape 3041"/>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042" name="Shape 3042"/>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3" name="Shape 3043"/>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044" name="Shape 3044"/>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5" name="Shape 3045"/>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6" name="Shape 3046"/>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7" name="Shape 3047"/>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8" name="Shape 3048"/>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9" name="Shape 3049"/>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0" name="Shape 3050"/>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1" name="Shape 3051"/>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2" name="Shape 3052"/>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3" name="Shape 3053"/>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4" name="Shape 3054"/>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5" name="Shape 3055"/>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6" name="Shape 3056"/>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7" name="Shape 3057"/>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8" name="Shape 3058"/>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9" name="Shape 3059"/>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0" name="Shape 3060"/>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1" name="Shape 3061"/>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2" name="Shape 3062"/>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3" name="Shape 3063"/>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4" name="Shape 3064"/>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5" name="Shape 3065"/>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6" name="Shape 3066"/>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7" name="Shape 3067"/>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8" name="Shape 3068"/>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9" name="Shape 3069"/>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0" name="Shape 3070"/>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1" name="Shape 3071"/>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2" name="Shape 3072"/>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3" name="Shape 3073"/>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4" name="Shape 3074"/>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5" name="Shape 3075"/>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6" name="Shape 3076"/>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7" name="Shape 3077"/>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8" name="Shape 3078"/>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9" name="Shape 3079"/>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0" name="Shape 3080"/>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1" name="Shape 3081"/>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2" name="Shape 3082"/>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3" name="Shape 3083"/>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4" name="Shape 3084"/>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5" name="Shape 3085"/>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6" name="Shape 3086"/>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7" name="Shape 3087"/>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8" name="Shape 3088"/>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9" name="Shape 3089"/>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0" name="Shape 3090"/>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1" name="Shape 3091"/>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2" name="Shape 3092"/>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3" name="Shape 3093"/>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4" name="Shape 3094"/>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5" name="Shape 3095"/>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6" name="Shape 3096"/>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7" name="Shape 3097"/>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8" name="Shape 3098"/>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9" name="Shape 3099"/>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0" name="Shape 3100"/>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1" name="Shape 3101"/>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2" name="Shape 3102"/>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3" name="Shape 3103"/>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4" name="Shape 3104"/>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5" name="Shape 3105"/>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6" name="Shape 3106"/>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7" name="Shape 3107"/>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8" name="Shape 3108"/>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9" name="Shape 3109"/>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0" name="Shape 3110"/>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1" name="Shape 3111"/>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2" name="Shape 3112"/>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3" name="Shape 3113"/>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4" name="Shape 3114"/>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5" name="Shape 3115"/>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6" name="Shape 3116"/>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7" name="Shape 3117"/>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8" name="Shape 3118"/>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9" name="Shape 3119"/>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0" name="Shape 3120"/>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1" name="Shape 3121"/>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2" name="Shape 3122"/>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3" name="Shape 3123"/>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4" name="Shape 3124"/>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5" name="Shape 3125"/>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6" name="Shape 3126"/>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7" name="Shape 3127"/>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8" name="Shape 3128"/>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9" name="Shape 3129"/>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0" name="Shape 3130"/>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1" name="Shape 3131"/>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2" name="Shape 3132"/>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3" name="Shape 3133"/>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4" name="Shape 3134"/>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5" name="Shape 3135"/>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6" name="Shape 3136"/>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7" name="Shape 3137"/>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8" name="Shape 3138"/>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9" name="Shape 3139"/>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0" name="Shape 3140"/>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1" name="Shape 3141"/>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2" name="Shape 3142"/>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3" name="Shape 3143"/>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4" name="Shape 3144"/>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5" name="Shape 3145"/>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6" name="Shape 3146"/>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7" name="Shape 3147"/>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8" name="Shape 3148"/>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9" name="Shape 3149"/>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0" name="Shape 3150"/>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1" name="Shape 3151"/>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2" name="Shape 3152"/>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3" name="Shape 3153"/>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4" name="Shape 3154"/>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5" name="Shape 3155"/>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6" name="Shape 3156"/>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7" name="Shape 3157"/>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8" name="Shape 3158"/>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9" name="Shape 3159"/>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0" name="Shape 3160"/>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1" name="Shape 3161"/>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2" name="Shape 3162"/>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3" name="Shape 3163"/>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4" name="Shape 3164"/>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5" name="Shape 3165"/>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6" name="Shape 3166"/>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7" name="Shape 3167"/>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8" name="Shape 3168"/>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9" name="Shape 3169"/>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0" name="Shape 3170"/>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1" name="Shape 3171"/>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2" name="Shape 3172"/>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3" name="Shape 3173"/>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4" name="Shape 3174"/>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5" name="Shape 3175"/>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6" name="Shape 3176"/>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7" name="Shape 3177"/>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8" name="Shape 3178"/>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9" name="Shape 3179"/>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0" name="Shape 3180"/>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1" name="Shape 3181"/>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2" name="Shape 3182"/>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3" name="Shape 3183"/>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4" name="Shape 3184"/>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5" name="Shape 3185"/>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6" name="Shape 3186"/>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7" name="Shape 3187"/>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8" name="Shape 3188"/>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9" name="Shape 3189"/>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0" name="Shape 3190"/>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1" name="Shape 3191"/>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2" name="Shape 3192"/>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3" name="Shape 3193"/>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4" name="Shape 3194"/>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5" name="Shape 3195"/>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6" name="Shape 3196"/>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7" name="Shape 3197"/>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8" name="Shape 3198"/>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9" name="Shape 3199"/>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0" name="Shape 3200"/>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1" name="Shape 3201"/>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2" name="Shape 3202"/>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3" name="Shape 3203"/>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4" name="Shape 3204"/>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5" name="Shape 3205"/>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6" name="Shape 3206"/>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7" name="Shape 3207"/>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8" name="Shape 3208"/>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9" name="Shape 3209"/>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0" name="Shape 3210"/>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1" name="Shape 3211"/>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2" name="Shape 3212"/>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3" name="Shape 3213"/>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4" name="Shape 3214"/>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5" name="Shape 3215"/>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6" name="Shape 3216"/>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7" name="Shape 3217"/>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8" name="Shape 3218"/>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9" name="Shape 3219"/>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0" name="Shape 3220"/>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1" name="Shape 3221"/>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2" name="Shape 3222"/>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3" name="Shape 3223"/>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4" name="Shape 3224"/>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5" name="Shape 3225"/>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6" name="Shape 3226"/>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7" name="Shape 3227"/>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8" name="Shape 3228"/>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9" name="Shape 3229"/>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0" name="Shape 3230"/>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1" name="Shape 3231"/>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2" name="Shape 3232"/>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3" name="Shape 3233"/>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4" name="Shape 3234"/>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5" name="Shape 3235"/>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6" name="Shape 3236"/>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7" name="Shape 3237"/>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8" name="Shape 3238"/>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9" name="Shape 3239"/>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0" name="Shape 3240"/>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1" name="Shape 3241"/>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2" name="Shape 3242"/>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3" name="Shape 3243"/>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4" name="Shape 3244"/>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5" name="Shape 3245"/>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6" name="Shape 3246"/>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7" name="Shape 3247"/>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8" name="Shape 3248"/>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9" name="Shape 3249"/>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0" name="Shape 3250"/>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1" name="Shape 3251"/>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2" name="Shape 3252"/>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3" name="Shape 3253"/>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4" name="Shape 3254"/>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5" name="Shape 3255"/>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6" name="Shape 3256"/>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7" name="Shape 3257"/>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8" name="Shape 3258"/>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9" name="Shape 3259"/>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0" name="Shape 3260"/>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1" name="Shape 3261"/>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2" name="Shape 3262"/>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3" name="Shape 3263"/>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4" name="Shape 3264"/>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5" name="Shape 3265"/>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6" name="Shape 3266"/>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7" name="Shape 3267"/>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8" name="Shape 3268"/>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9" name="Shape 3269"/>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0" name="Shape 3270"/>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1" name="Shape 3271"/>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2" name="Shape 3272"/>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3" name="Shape 3273"/>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4" name="Shape 3274"/>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5" name="Shape 3275"/>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6" name="Shape 3276"/>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7" name="Shape 3277"/>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8" name="Shape 3278"/>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9" name="Shape 3279"/>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0" name="Shape 3280"/>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1" name="Shape 3281"/>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2" name="Shape 3282"/>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3" name="Shape 3283"/>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4" name="Shape 3284"/>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5" name="Shape 3285"/>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6" name="Shape 3286"/>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7" name="Shape 3287"/>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8" name="Shape 3288"/>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9" name="Shape 3289"/>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0" name="Shape 3290"/>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1" name="Shape 3291"/>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2" name="Shape 3292"/>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3" name="Shape 3293"/>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4" name="Shape 3294"/>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5" name="Shape 3295"/>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6" name="Shape 3296"/>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7" name="Shape 3297"/>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8" name="Shape 3298"/>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9" name="Shape 3299"/>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0" name="Shape 3300"/>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1" name="Shape 3301"/>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2" name="Shape 3302"/>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3" name="Shape 3303"/>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4" name="Shape 3304"/>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5" name="Shape 3305"/>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6" name="Shape 3306"/>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7" name="Shape 3307"/>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8" name="Shape 3308"/>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9" name="Shape 3309"/>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0" name="Shape 3310"/>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1" name="Shape 3311"/>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2" name="Shape 3312"/>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3" name="Shape 3313"/>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4" name="Shape 3314"/>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5" name="Shape 3315"/>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6" name="Shape 3316"/>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7" name="Shape 3317"/>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8" name="Shape 3318"/>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9" name="Shape 3319"/>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0" name="Shape 3320"/>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1" name="Shape 3321"/>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2" name="Shape 3322"/>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3" name="Shape 3323"/>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4" name="Shape 3324"/>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5" name="Shape 3325"/>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6" name="Shape 3326"/>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7" name="Shape 3327"/>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8" name="Shape 3328"/>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9" name="Shape 3329"/>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0" name="Shape 3330"/>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1" name="Shape 3331"/>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2" name="Shape 3332"/>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3" name="Shape 3333"/>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4" name="Shape 3334"/>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5" name="Shape 3335"/>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6" name="Shape 3336"/>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7" name="Shape 3337"/>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8" name="Shape 3338"/>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9" name="Shape 3339"/>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0" name="Shape 3340"/>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1" name="Shape 3341"/>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2" name="Shape 3342"/>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3" name="Shape 3343"/>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4" name="Shape 3344"/>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5" name="Shape 3345"/>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6" name="Shape 3346"/>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7" name="Shape 3347"/>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8" name="Shape 3348"/>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9" name="Shape 3349"/>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0" name="Shape 3350"/>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1" name="Shape 3351"/>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2" name="Shape 3352"/>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3" name="Shape 3353"/>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4" name="Shape 3354"/>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5" name="Shape 3355"/>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6" name="Shape 3356"/>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7" name="Shape 3357"/>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8" name="Shape 3358"/>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9" name="Shape 3359"/>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0" name="Shape 3360"/>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1" name="Shape 3361"/>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2" name="Shape 3362"/>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3" name="Shape 3363"/>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4" name="Shape 3364"/>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5" name="Shape 3365"/>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6" name="Shape 3366"/>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7" name="Shape 3367"/>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8" name="Shape 3368"/>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9" name="Shape 3369"/>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0" name="Shape 3370"/>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1" name="Shape 3371"/>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2" name="Shape 3372"/>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3" name="Shape 3373"/>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4" name="Shape 3374"/>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5" name="Shape 3375"/>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6" name="Shape 3376"/>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7" name="Shape 3377"/>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8" name="Shape 3378"/>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79" name="Shape 3379"/>
          <p:cNvGrpSpPr/>
          <p:nvPr/>
        </p:nvGrpSpPr>
        <p:grpSpPr>
          <a:xfrm>
            <a:off x="1798018" y="4949209"/>
            <a:ext cx="7187849" cy="1550495"/>
            <a:chOff x="21300" y="94075"/>
            <a:chExt cx="2957400" cy="2817375"/>
          </a:xfrm>
        </p:grpSpPr>
        <p:sp>
          <p:nvSpPr>
            <p:cNvPr id="3380" name="Shape 338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381" name="Shape 338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2" name="Shape 338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383" name="Shape 338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4" name="Shape 338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5" name="Shape 338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6" name="Shape 338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7" name="Shape 338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8" name="Shape 338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9" name="Shape 338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0" name="Shape 339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1" name="Shape 339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2" name="Shape 339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3" name="Shape 339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4" name="Shape 3394"/>
            <p:cNvSpPr/>
            <p:nvPr/>
          </p:nvSpPr>
          <p:spPr>
            <a:xfrm>
              <a:off x="55175" y="1345000"/>
              <a:ext cx="3775" cy="88600"/>
            </a:xfrm>
            <a:custGeom>
              <a:avLst/>
              <a:gdLst/>
              <a:ahLst/>
              <a:cxnLst/>
              <a:rect l="0" t="0" r="0" b="0"/>
              <a:pathLst>
                <a:path w="151" h="3544" fill="none" extrusionOk="0">
                  <a:moveTo>
                    <a:pt x="0" y="35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5" name="Shape 3395"/>
            <p:cNvSpPr/>
            <p:nvPr/>
          </p:nvSpPr>
          <p:spPr>
            <a:xfrm>
              <a:off x="58925" y="1256450"/>
              <a:ext cx="3800" cy="88575"/>
            </a:xfrm>
            <a:custGeom>
              <a:avLst/>
              <a:gdLst/>
              <a:ahLst/>
              <a:cxnLst/>
              <a:rect l="0" t="0" r="0" b="0"/>
              <a:pathLst>
                <a:path w="152" h="3543" fill="none" extrusionOk="0">
                  <a:moveTo>
                    <a:pt x="1" y="35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6" name="Shape 3396"/>
            <p:cNvSpPr/>
            <p:nvPr/>
          </p:nvSpPr>
          <p:spPr>
            <a:xfrm>
              <a:off x="62700" y="1173425"/>
              <a:ext cx="5050" cy="83050"/>
            </a:xfrm>
            <a:custGeom>
              <a:avLst/>
              <a:gdLst/>
              <a:ahLst/>
              <a:cxnLst/>
              <a:rect l="0" t="0" r="0" b="0"/>
              <a:pathLst>
                <a:path w="202" h="3322" fill="none" extrusionOk="0">
                  <a:moveTo>
                    <a:pt x="0" y="3321"/>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7" name="Shape 3397"/>
            <p:cNvSpPr/>
            <p:nvPr/>
          </p:nvSpPr>
          <p:spPr>
            <a:xfrm>
              <a:off x="67725" y="1090400"/>
              <a:ext cx="3775" cy="83050"/>
            </a:xfrm>
            <a:custGeom>
              <a:avLst/>
              <a:gdLst/>
              <a:ahLst/>
              <a:cxnLst/>
              <a:rect l="0" t="0" r="0" b="0"/>
              <a:pathLst>
                <a:path w="151" h="3322" fill="none" extrusionOk="0">
                  <a:moveTo>
                    <a:pt x="0" y="332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8" name="Shape 3398"/>
            <p:cNvSpPr/>
            <p:nvPr/>
          </p:nvSpPr>
          <p:spPr>
            <a:xfrm>
              <a:off x="71475" y="1012900"/>
              <a:ext cx="3800" cy="77525"/>
            </a:xfrm>
            <a:custGeom>
              <a:avLst/>
              <a:gdLst/>
              <a:ahLst/>
              <a:cxnLst/>
              <a:rect l="0" t="0" r="0" b="0"/>
              <a:pathLst>
                <a:path w="152" h="3101" fill="none" extrusionOk="0">
                  <a:moveTo>
                    <a:pt x="1" y="310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9" name="Shape 3399"/>
            <p:cNvSpPr/>
            <p:nvPr/>
          </p:nvSpPr>
          <p:spPr>
            <a:xfrm>
              <a:off x="75250" y="940950"/>
              <a:ext cx="5025" cy="71975"/>
            </a:xfrm>
            <a:custGeom>
              <a:avLst/>
              <a:gdLst/>
              <a:ahLst/>
              <a:cxnLst/>
              <a:rect l="0" t="0" r="0" b="0"/>
              <a:pathLst>
                <a:path w="201" h="2879" fill="none" extrusionOk="0">
                  <a:moveTo>
                    <a:pt x="0" y="2879"/>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0" name="Shape 3400"/>
            <p:cNvSpPr/>
            <p:nvPr/>
          </p:nvSpPr>
          <p:spPr>
            <a:xfrm>
              <a:off x="80250" y="874525"/>
              <a:ext cx="3800" cy="66450"/>
            </a:xfrm>
            <a:custGeom>
              <a:avLst/>
              <a:gdLst/>
              <a:ahLst/>
              <a:cxnLst/>
              <a:rect l="0" t="0" r="0" b="0"/>
              <a:pathLst>
                <a:path w="152" h="2658" fill="none" extrusionOk="0">
                  <a:moveTo>
                    <a:pt x="1" y="2657"/>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1" name="Shape 3401"/>
            <p:cNvSpPr/>
            <p:nvPr/>
          </p:nvSpPr>
          <p:spPr>
            <a:xfrm>
              <a:off x="84025" y="813650"/>
              <a:ext cx="3775" cy="60900"/>
            </a:xfrm>
            <a:custGeom>
              <a:avLst/>
              <a:gdLst/>
              <a:ahLst/>
              <a:cxnLst/>
              <a:rect l="0" t="0" r="0" b="0"/>
              <a:pathLst>
                <a:path w="151" h="2436" fill="none" extrusionOk="0">
                  <a:moveTo>
                    <a:pt x="0"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2" name="Shape 3402"/>
            <p:cNvSpPr/>
            <p:nvPr/>
          </p:nvSpPr>
          <p:spPr>
            <a:xfrm>
              <a:off x="87775" y="763825"/>
              <a:ext cx="3800" cy="49850"/>
            </a:xfrm>
            <a:custGeom>
              <a:avLst/>
              <a:gdLst/>
              <a:ahLst/>
              <a:cxnLst/>
              <a:rect l="0" t="0" r="0" b="0"/>
              <a:pathLst>
                <a:path w="152" h="1994" fill="none" extrusionOk="0">
                  <a:moveTo>
                    <a:pt x="1"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3" name="Shape 3403"/>
            <p:cNvSpPr/>
            <p:nvPr/>
          </p:nvSpPr>
          <p:spPr>
            <a:xfrm>
              <a:off x="91550" y="719550"/>
              <a:ext cx="3775" cy="44300"/>
            </a:xfrm>
            <a:custGeom>
              <a:avLst/>
              <a:gdLst/>
              <a:ahLst/>
              <a:cxnLst/>
              <a:rect l="0" t="0" r="0" b="0"/>
              <a:pathLst>
                <a:path w="151" h="1772" fill="none" extrusionOk="0">
                  <a:moveTo>
                    <a:pt x="0" y="177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4" name="Shape 3404"/>
            <p:cNvSpPr/>
            <p:nvPr/>
          </p:nvSpPr>
          <p:spPr>
            <a:xfrm>
              <a:off x="95300" y="686325"/>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5" name="Shape 3405"/>
            <p:cNvSpPr/>
            <p:nvPr/>
          </p:nvSpPr>
          <p:spPr>
            <a:xfrm>
              <a:off x="99075" y="658650"/>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6" name="Shape 3406"/>
            <p:cNvSpPr/>
            <p:nvPr/>
          </p:nvSpPr>
          <p:spPr>
            <a:xfrm>
              <a:off x="102825" y="642050"/>
              <a:ext cx="3800" cy="16625"/>
            </a:xfrm>
            <a:custGeom>
              <a:avLst/>
              <a:gdLst/>
              <a:ahLst/>
              <a:cxnLst/>
              <a:rect l="0" t="0" r="0" b="0"/>
              <a:pathLst>
                <a:path w="152" h="665" fill="none" extrusionOk="0">
                  <a:moveTo>
                    <a:pt x="1"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7" name="Shape 3407"/>
            <p:cNvSpPr/>
            <p:nvPr/>
          </p:nvSpPr>
          <p:spPr>
            <a:xfrm>
              <a:off x="106600" y="636525"/>
              <a:ext cx="3775" cy="5550"/>
            </a:xfrm>
            <a:custGeom>
              <a:avLst/>
              <a:gdLst/>
              <a:ahLst/>
              <a:cxnLst/>
              <a:rect l="0" t="0" r="0" b="0"/>
              <a:pathLst>
                <a:path w="151" h="222" fill="none" extrusionOk="0">
                  <a:moveTo>
                    <a:pt x="0"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8" name="Shape 3408"/>
            <p:cNvSpPr/>
            <p:nvPr/>
          </p:nvSpPr>
          <p:spPr>
            <a:xfrm>
              <a:off x="110350" y="636525"/>
              <a:ext cx="5050" cy="25"/>
            </a:xfrm>
            <a:custGeom>
              <a:avLst/>
              <a:gdLst/>
              <a:ahLst/>
              <a:cxnLst/>
              <a:rect l="0" t="0" r="0" b="0"/>
              <a:pathLst>
                <a:path w="202" h="1" fill="none" extrusionOk="0">
                  <a:moveTo>
                    <a:pt x="1" y="0"/>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9" name="Shape 3409"/>
            <p:cNvSpPr/>
            <p:nvPr/>
          </p:nvSpPr>
          <p:spPr>
            <a:xfrm>
              <a:off x="115375" y="636525"/>
              <a:ext cx="3775" cy="11100"/>
            </a:xfrm>
            <a:custGeom>
              <a:avLst/>
              <a:gdLst/>
              <a:ahLst/>
              <a:cxnLst/>
              <a:rect l="0" t="0" r="0" b="0"/>
              <a:pathLst>
                <a:path w="151" h="444" fill="none" extrusionOk="0">
                  <a:moveTo>
                    <a:pt x="0"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0" name="Shape 3410"/>
            <p:cNvSpPr/>
            <p:nvPr/>
          </p:nvSpPr>
          <p:spPr>
            <a:xfrm>
              <a:off x="119125" y="647600"/>
              <a:ext cx="3800" cy="22150"/>
            </a:xfrm>
            <a:custGeom>
              <a:avLst/>
              <a:gdLst/>
              <a:ahLst/>
              <a:cxnLst/>
              <a:rect l="0" t="0" r="0" b="0"/>
              <a:pathLst>
                <a:path w="152" h="886" fill="none" extrusionOk="0">
                  <a:moveTo>
                    <a:pt x="1"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1" name="Shape 3411"/>
            <p:cNvSpPr/>
            <p:nvPr/>
          </p:nvSpPr>
          <p:spPr>
            <a:xfrm>
              <a:off x="122900" y="669725"/>
              <a:ext cx="5050" cy="27700"/>
            </a:xfrm>
            <a:custGeom>
              <a:avLst/>
              <a:gdLst/>
              <a:ahLst/>
              <a:cxnLst/>
              <a:rect l="0" t="0" r="0" b="0"/>
              <a:pathLst>
                <a:path w="202" h="1108" fill="none" extrusionOk="0">
                  <a:moveTo>
                    <a:pt x="0" y="1"/>
                  </a:moveTo>
                  <a:lnTo>
                    <a:pt x="2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2" name="Shape 3412"/>
            <p:cNvSpPr/>
            <p:nvPr/>
          </p:nvSpPr>
          <p:spPr>
            <a:xfrm>
              <a:off x="127925" y="697400"/>
              <a:ext cx="3775" cy="38775"/>
            </a:xfrm>
            <a:custGeom>
              <a:avLst/>
              <a:gdLst/>
              <a:ahLst/>
              <a:cxnLst/>
              <a:rect l="0" t="0" r="0" b="0"/>
              <a:pathLst>
                <a:path w="151" h="1551" fill="none" extrusionOk="0">
                  <a:moveTo>
                    <a:pt x="0" y="1"/>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3" name="Shape 3413"/>
            <p:cNvSpPr/>
            <p:nvPr/>
          </p:nvSpPr>
          <p:spPr>
            <a:xfrm>
              <a:off x="131675" y="736150"/>
              <a:ext cx="3800" cy="44300"/>
            </a:xfrm>
            <a:custGeom>
              <a:avLst/>
              <a:gdLst/>
              <a:ahLst/>
              <a:cxnLst/>
              <a:rect l="0" t="0" r="0" b="0"/>
              <a:pathLst>
                <a:path w="152" h="1772" fill="none" extrusionOk="0">
                  <a:moveTo>
                    <a:pt x="1"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4" name="Shape 3414"/>
            <p:cNvSpPr/>
            <p:nvPr/>
          </p:nvSpPr>
          <p:spPr>
            <a:xfrm>
              <a:off x="135450" y="780425"/>
              <a:ext cx="3775" cy="55375"/>
            </a:xfrm>
            <a:custGeom>
              <a:avLst/>
              <a:gdLst/>
              <a:ahLst/>
              <a:cxnLst/>
              <a:rect l="0" t="0" r="0" b="0"/>
              <a:pathLst>
                <a:path w="151" h="2215" fill="none" extrusionOk="0">
                  <a:moveTo>
                    <a:pt x="0"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5" name="Shape 3415"/>
            <p:cNvSpPr/>
            <p:nvPr/>
          </p:nvSpPr>
          <p:spPr>
            <a:xfrm>
              <a:off x="139200" y="835775"/>
              <a:ext cx="3800" cy="60925"/>
            </a:xfrm>
            <a:custGeom>
              <a:avLst/>
              <a:gdLst/>
              <a:ahLst/>
              <a:cxnLst/>
              <a:rect l="0" t="0" r="0" b="0"/>
              <a:pathLst>
                <a:path w="152" h="2437"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6" name="Shape 3416"/>
            <p:cNvSpPr/>
            <p:nvPr/>
          </p:nvSpPr>
          <p:spPr>
            <a:xfrm>
              <a:off x="142975" y="896675"/>
              <a:ext cx="3775" cy="71975"/>
            </a:xfrm>
            <a:custGeom>
              <a:avLst/>
              <a:gdLst/>
              <a:ahLst/>
              <a:cxnLst/>
              <a:rect l="0" t="0" r="0" b="0"/>
              <a:pathLst>
                <a:path w="151" h="2879" fill="none" extrusionOk="0">
                  <a:moveTo>
                    <a:pt x="0" y="0"/>
                  </a:moveTo>
                  <a:lnTo>
                    <a:pt x="151"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7" name="Shape 3417"/>
            <p:cNvSpPr/>
            <p:nvPr/>
          </p:nvSpPr>
          <p:spPr>
            <a:xfrm>
              <a:off x="146725" y="968625"/>
              <a:ext cx="3800" cy="71975"/>
            </a:xfrm>
            <a:custGeom>
              <a:avLst/>
              <a:gdLst/>
              <a:ahLst/>
              <a:cxnLst/>
              <a:rect l="0" t="0" r="0" b="0"/>
              <a:pathLst>
                <a:path w="152" h="2879" fill="none" extrusionOk="0">
                  <a:moveTo>
                    <a:pt x="1"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8" name="Shape 3418"/>
            <p:cNvSpPr/>
            <p:nvPr/>
          </p:nvSpPr>
          <p:spPr>
            <a:xfrm>
              <a:off x="150500" y="1040575"/>
              <a:ext cx="3775" cy="77525"/>
            </a:xfrm>
            <a:custGeom>
              <a:avLst/>
              <a:gdLst/>
              <a:ahLst/>
              <a:cxnLst/>
              <a:rect l="0" t="0" r="0" b="0"/>
              <a:pathLst>
                <a:path w="151" h="3101" fill="none" extrusionOk="0">
                  <a:moveTo>
                    <a:pt x="0"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9" name="Shape 3419"/>
            <p:cNvSpPr/>
            <p:nvPr/>
          </p:nvSpPr>
          <p:spPr>
            <a:xfrm>
              <a:off x="154250" y="1118075"/>
              <a:ext cx="3800" cy="83050"/>
            </a:xfrm>
            <a:custGeom>
              <a:avLst/>
              <a:gdLst/>
              <a:ahLst/>
              <a:cxnLst/>
              <a:rect l="0" t="0" r="0" b="0"/>
              <a:pathLst>
                <a:path w="152" h="3322" fill="none" extrusionOk="0">
                  <a:moveTo>
                    <a:pt x="1" y="0"/>
                  </a:moveTo>
                  <a:lnTo>
                    <a:pt x="151" y="33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0" name="Shape 3420"/>
            <p:cNvSpPr/>
            <p:nvPr/>
          </p:nvSpPr>
          <p:spPr>
            <a:xfrm>
              <a:off x="158025" y="1201100"/>
              <a:ext cx="8800" cy="166075"/>
            </a:xfrm>
            <a:custGeom>
              <a:avLst/>
              <a:gdLst/>
              <a:ahLst/>
              <a:cxnLst/>
              <a:rect l="0" t="0" r="0" b="0"/>
              <a:pathLst>
                <a:path w="352" h="6643" fill="none" extrusionOk="0">
                  <a:moveTo>
                    <a:pt x="0" y="0"/>
                  </a:moveTo>
                  <a:lnTo>
                    <a:pt x="351" y="664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1" name="Shape 3421"/>
            <p:cNvSpPr/>
            <p:nvPr/>
          </p:nvSpPr>
          <p:spPr>
            <a:xfrm>
              <a:off x="166800" y="1367150"/>
              <a:ext cx="8800" cy="166075"/>
            </a:xfrm>
            <a:custGeom>
              <a:avLst/>
              <a:gdLst/>
              <a:ahLst/>
              <a:cxnLst/>
              <a:rect l="0" t="0" r="0" b="0"/>
              <a:pathLst>
                <a:path w="352" h="6643" fill="none" extrusionOk="0">
                  <a:moveTo>
                    <a:pt x="0" y="0"/>
                  </a:moveTo>
                  <a:lnTo>
                    <a:pt x="351" y="664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2" name="Shape 3422"/>
            <p:cNvSpPr/>
            <p:nvPr/>
          </p:nvSpPr>
          <p:spPr>
            <a:xfrm>
              <a:off x="175575" y="1533200"/>
              <a:ext cx="3775" cy="88575"/>
            </a:xfrm>
            <a:custGeom>
              <a:avLst/>
              <a:gdLst/>
              <a:ahLst/>
              <a:cxnLst/>
              <a:rect l="0" t="0" r="0" b="0"/>
              <a:pathLst>
                <a:path w="151" h="3543" fill="none" extrusionOk="0">
                  <a:moveTo>
                    <a:pt x="0" y="0"/>
                  </a:moveTo>
                  <a:lnTo>
                    <a:pt x="151"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3" name="Shape 3423"/>
            <p:cNvSpPr/>
            <p:nvPr/>
          </p:nvSpPr>
          <p:spPr>
            <a:xfrm>
              <a:off x="179325" y="1621750"/>
              <a:ext cx="3800" cy="77525"/>
            </a:xfrm>
            <a:custGeom>
              <a:avLst/>
              <a:gdLst/>
              <a:ahLst/>
              <a:cxnLst/>
              <a:rect l="0" t="0" r="0" b="0"/>
              <a:pathLst>
                <a:path w="152" h="3101" fill="none" extrusionOk="0">
                  <a:moveTo>
                    <a:pt x="1"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4" name="Shape 3424"/>
            <p:cNvSpPr/>
            <p:nvPr/>
          </p:nvSpPr>
          <p:spPr>
            <a:xfrm>
              <a:off x="183100" y="1699250"/>
              <a:ext cx="3775" cy="77525"/>
            </a:xfrm>
            <a:custGeom>
              <a:avLst/>
              <a:gdLst/>
              <a:ahLst/>
              <a:cxnLst/>
              <a:rect l="0" t="0" r="0" b="0"/>
              <a:pathLst>
                <a:path w="151" h="3101" fill="none" extrusionOk="0">
                  <a:moveTo>
                    <a:pt x="0" y="0"/>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5" name="Shape 3425"/>
            <p:cNvSpPr/>
            <p:nvPr/>
          </p:nvSpPr>
          <p:spPr>
            <a:xfrm>
              <a:off x="186850" y="1776750"/>
              <a:ext cx="3800" cy="71975"/>
            </a:xfrm>
            <a:custGeom>
              <a:avLst/>
              <a:gdLst/>
              <a:ahLst/>
              <a:cxnLst/>
              <a:rect l="0" t="0" r="0" b="0"/>
              <a:pathLst>
                <a:path w="152" h="2879" fill="none" extrusionOk="0">
                  <a:moveTo>
                    <a:pt x="1" y="0"/>
                  </a:moveTo>
                  <a:lnTo>
                    <a:pt x="151"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6" name="Shape 3426"/>
            <p:cNvSpPr/>
            <p:nvPr/>
          </p:nvSpPr>
          <p:spPr>
            <a:xfrm>
              <a:off x="190625" y="1848700"/>
              <a:ext cx="3775" cy="71975"/>
            </a:xfrm>
            <a:custGeom>
              <a:avLst/>
              <a:gdLst/>
              <a:ahLst/>
              <a:cxnLst/>
              <a:rect l="0" t="0" r="0" b="0"/>
              <a:pathLst>
                <a:path w="151" h="2879" fill="none" extrusionOk="0">
                  <a:moveTo>
                    <a:pt x="0"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7" name="Shape 3427"/>
            <p:cNvSpPr/>
            <p:nvPr/>
          </p:nvSpPr>
          <p:spPr>
            <a:xfrm>
              <a:off x="194375" y="1920650"/>
              <a:ext cx="3800" cy="60900"/>
            </a:xfrm>
            <a:custGeom>
              <a:avLst/>
              <a:gdLst/>
              <a:ahLst/>
              <a:cxnLst/>
              <a:rect l="0" t="0" r="0" b="0"/>
              <a:pathLst>
                <a:path w="152" h="2436"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8" name="Shape 3428"/>
            <p:cNvSpPr/>
            <p:nvPr/>
          </p:nvSpPr>
          <p:spPr>
            <a:xfrm>
              <a:off x="198150" y="1981525"/>
              <a:ext cx="3775" cy="55400"/>
            </a:xfrm>
            <a:custGeom>
              <a:avLst/>
              <a:gdLst/>
              <a:ahLst/>
              <a:cxnLst/>
              <a:rect l="0" t="0" r="0" b="0"/>
              <a:pathLst>
                <a:path w="151" h="2216" fill="none" extrusionOk="0">
                  <a:moveTo>
                    <a:pt x="0"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9" name="Shape 3429"/>
            <p:cNvSpPr/>
            <p:nvPr/>
          </p:nvSpPr>
          <p:spPr>
            <a:xfrm>
              <a:off x="201900" y="2036900"/>
              <a:ext cx="3800" cy="49825"/>
            </a:xfrm>
            <a:custGeom>
              <a:avLst/>
              <a:gdLst/>
              <a:ahLst/>
              <a:cxnLst/>
              <a:rect l="0" t="0" r="0" b="0"/>
              <a:pathLst>
                <a:path w="152" h="1993" fill="none" extrusionOk="0">
                  <a:moveTo>
                    <a:pt x="1"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0" name="Shape 3430"/>
            <p:cNvSpPr/>
            <p:nvPr/>
          </p:nvSpPr>
          <p:spPr>
            <a:xfrm>
              <a:off x="205675" y="2086700"/>
              <a:ext cx="5050" cy="44300"/>
            </a:xfrm>
            <a:custGeom>
              <a:avLst/>
              <a:gdLst/>
              <a:ahLst/>
              <a:cxnLst/>
              <a:rect l="0" t="0" r="0" b="0"/>
              <a:pathLst>
                <a:path w="202" h="1772" fill="none" extrusionOk="0">
                  <a:moveTo>
                    <a:pt x="0" y="1"/>
                  </a:moveTo>
                  <a:lnTo>
                    <a:pt x="2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1" name="Shape 3431"/>
            <p:cNvSpPr/>
            <p:nvPr/>
          </p:nvSpPr>
          <p:spPr>
            <a:xfrm>
              <a:off x="210700" y="2130975"/>
              <a:ext cx="3775" cy="33250"/>
            </a:xfrm>
            <a:custGeom>
              <a:avLst/>
              <a:gdLst/>
              <a:ahLst/>
              <a:cxnLst/>
              <a:rect l="0" t="0" r="0" b="0"/>
              <a:pathLst>
                <a:path w="151" h="1330"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2" name="Shape 3432"/>
            <p:cNvSpPr/>
            <p:nvPr/>
          </p:nvSpPr>
          <p:spPr>
            <a:xfrm>
              <a:off x="214450" y="2164200"/>
              <a:ext cx="3800" cy="22150"/>
            </a:xfrm>
            <a:custGeom>
              <a:avLst/>
              <a:gdLst/>
              <a:ahLst/>
              <a:cxnLst/>
              <a:rect l="0" t="0" r="0" b="0"/>
              <a:pathLst>
                <a:path w="152" h="886" fill="none" extrusionOk="0">
                  <a:moveTo>
                    <a:pt x="1"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3" name="Shape 3433"/>
            <p:cNvSpPr/>
            <p:nvPr/>
          </p:nvSpPr>
          <p:spPr>
            <a:xfrm>
              <a:off x="218225" y="2186325"/>
              <a:ext cx="5025" cy="11100"/>
            </a:xfrm>
            <a:custGeom>
              <a:avLst/>
              <a:gdLst/>
              <a:ahLst/>
              <a:cxnLst/>
              <a:rect l="0" t="0" r="0" b="0"/>
              <a:pathLst>
                <a:path w="201" h="444" fill="none" extrusionOk="0">
                  <a:moveTo>
                    <a:pt x="0" y="1"/>
                  </a:moveTo>
                  <a:lnTo>
                    <a:pt x="20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4" name="Shape 3434"/>
            <p:cNvSpPr/>
            <p:nvPr/>
          </p:nvSpPr>
          <p:spPr>
            <a:xfrm>
              <a:off x="223225" y="2197400"/>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5" name="Shape 3435"/>
            <p:cNvSpPr/>
            <p:nvPr/>
          </p:nvSpPr>
          <p:spPr>
            <a:xfrm>
              <a:off x="227000" y="2202950"/>
              <a:ext cx="3775" cy="5550"/>
            </a:xfrm>
            <a:custGeom>
              <a:avLst/>
              <a:gdLst/>
              <a:ahLst/>
              <a:cxnLst/>
              <a:rect l="0" t="0" r="0" b="0"/>
              <a:pathLst>
                <a:path w="151" h="222" fill="none" extrusionOk="0">
                  <a:moveTo>
                    <a:pt x="0" y="22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6" name="Shape 3436"/>
            <p:cNvSpPr/>
            <p:nvPr/>
          </p:nvSpPr>
          <p:spPr>
            <a:xfrm>
              <a:off x="230750" y="2191875"/>
              <a:ext cx="3800" cy="11100"/>
            </a:xfrm>
            <a:custGeom>
              <a:avLst/>
              <a:gdLst/>
              <a:ahLst/>
              <a:cxnLst/>
              <a:rect l="0" t="0" r="0" b="0"/>
              <a:pathLst>
                <a:path w="152" h="444"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7" name="Shape 3437"/>
            <p:cNvSpPr/>
            <p:nvPr/>
          </p:nvSpPr>
          <p:spPr>
            <a:xfrm>
              <a:off x="234525" y="2164200"/>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8" name="Shape 3438"/>
            <p:cNvSpPr/>
            <p:nvPr/>
          </p:nvSpPr>
          <p:spPr>
            <a:xfrm>
              <a:off x="238275" y="2136525"/>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9" name="Shape 3439"/>
            <p:cNvSpPr/>
            <p:nvPr/>
          </p:nvSpPr>
          <p:spPr>
            <a:xfrm>
              <a:off x="242050" y="2097775"/>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0" name="Shape 3440"/>
            <p:cNvSpPr/>
            <p:nvPr/>
          </p:nvSpPr>
          <p:spPr>
            <a:xfrm>
              <a:off x="245800" y="2053500"/>
              <a:ext cx="3800" cy="44300"/>
            </a:xfrm>
            <a:custGeom>
              <a:avLst/>
              <a:gdLst/>
              <a:ahLst/>
              <a:cxnLst/>
              <a:rect l="0" t="0" r="0" b="0"/>
              <a:pathLst>
                <a:path w="152" h="1772" fill="none" extrusionOk="0">
                  <a:moveTo>
                    <a:pt x="1" y="177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1" name="Shape 3441"/>
            <p:cNvSpPr/>
            <p:nvPr/>
          </p:nvSpPr>
          <p:spPr>
            <a:xfrm>
              <a:off x="249575" y="1998150"/>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2" name="Shape 3442"/>
            <p:cNvSpPr/>
            <p:nvPr/>
          </p:nvSpPr>
          <p:spPr>
            <a:xfrm>
              <a:off x="253325" y="1937250"/>
              <a:ext cx="5050" cy="60925"/>
            </a:xfrm>
            <a:custGeom>
              <a:avLst/>
              <a:gdLst/>
              <a:ahLst/>
              <a:cxnLst/>
              <a:rect l="0" t="0" r="0" b="0"/>
              <a:pathLst>
                <a:path w="202" h="2437" fill="none" extrusionOk="0">
                  <a:moveTo>
                    <a:pt x="1" y="2436"/>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3" name="Shape 3443"/>
            <p:cNvSpPr/>
            <p:nvPr/>
          </p:nvSpPr>
          <p:spPr>
            <a:xfrm>
              <a:off x="258350" y="1870825"/>
              <a:ext cx="3775" cy="66450"/>
            </a:xfrm>
            <a:custGeom>
              <a:avLst/>
              <a:gdLst/>
              <a:ahLst/>
              <a:cxnLst/>
              <a:rect l="0" t="0" r="0" b="0"/>
              <a:pathLst>
                <a:path w="151" h="2658" fill="none" extrusionOk="0">
                  <a:moveTo>
                    <a:pt x="0" y="265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4" name="Shape 3444"/>
            <p:cNvSpPr/>
            <p:nvPr/>
          </p:nvSpPr>
          <p:spPr>
            <a:xfrm>
              <a:off x="262100" y="1798875"/>
              <a:ext cx="3800" cy="71975"/>
            </a:xfrm>
            <a:custGeom>
              <a:avLst/>
              <a:gdLst/>
              <a:ahLst/>
              <a:cxnLst/>
              <a:rect l="0" t="0" r="0" b="0"/>
              <a:pathLst>
                <a:path w="152" h="2879" fill="none" extrusionOk="0">
                  <a:moveTo>
                    <a:pt x="1" y="287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5" name="Shape 3445"/>
            <p:cNvSpPr/>
            <p:nvPr/>
          </p:nvSpPr>
          <p:spPr>
            <a:xfrm>
              <a:off x="265875" y="1726925"/>
              <a:ext cx="5050" cy="71975"/>
            </a:xfrm>
            <a:custGeom>
              <a:avLst/>
              <a:gdLst/>
              <a:ahLst/>
              <a:cxnLst/>
              <a:rect l="0" t="0" r="0" b="0"/>
              <a:pathLst>
                <a:path w="202" h="2879" fill="none" extrusionOk="0">
                  <a:moveTo>
                    <a:pt x="0" y="2879"/>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6" name="Shape 3446"/>
            <p:cNvSpPr/>
            <p:nvPr/>
          </p:nvSpPr>
          <p:spPr>
            <a:xfrm>
              <a:off x="270900" y="1566400"/>
              <a:ext cx="7550" cy="160550"/>
            </a:xfrm>
            <a:custGeom>
              <a:avLst/>
              <a:gdLst/>
              <a:ahLst/>
              <a:cxnLst/>
              <a:rect l="0" t="0" r="0" b="0"/>
              <a:pathLst>
                <a:path w="302" h="6422" fill="none" extrusionOk="0">
                  <a:moveTo>
                    <a:pt x="0" y="6421"/>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7" name="Shape 3447"/>
            <p:cNvSpPr/>
            <p:nvPr/>
          </p:nvSpPr>
          <p:spPr>
            <a:xfrm>
              <a:off x="278425" y="1483375"/>
              <a:ext cx="3775" cy="83050"/>
            </a:xfrm>
            <a:custGeom>
              <a:avLst/>
              <a:gdLst/>
              <a:ahLst/>
              <a:cxnLst/>
              <a:rect l="0" t="0" r="0" b="0"/>
              <a:pathLst>
                <a:path w="151" h="3322" fill="none" extrusionOk="0">
                  <a:moveTo>
                    <a:pt x="0" y="33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8" name="Shape 3448"/>
            <p:cNvSpPr/>
            <p:nvPr/>
          </p:nvSpPr>
          <p:spPr>
            <a:xfrm>
              <a:off x="282175" y="1400350"/>
              <a:ext cx="3800" cy="83050"/>
            </a:xfrm>
            <a:custGeom>
              <a:avLst/>
              <a:gdLst/>
              <a:ahLst/>
              <a:cxnLst/>
              <a:rect l="0" t="0" r="0" b="0"/>
              <a:pathLst>
                <a:path w="152" h="3322" fill="none" extrusionOk="0">
                  <a:moveTo>
                    <a:pt x="1" y="33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9" name="Shape 3449"/>
            <p:cNvSpPr/>
            <p:nvPr/>
          </p:nvSpPr>
          <p:spPr>
            <a:xfrm>
              <a:off x="285950" y="1317325"/>
              <a:ext cx="3775" cy="83050"/>
            </a:xfrm>
            <a:custGeom>
              <a:avLst/>
              <a:gdLst/>
              <a:ahLst/>
              <a:cxnLst/>
              <a:rect l="0" t="0" r="0" b="0"/>
              <a:pathLst>
                <a:path w="151" h="3322" fill="none" extrusionOk="0">
                  <a:moveTo>
                    <a:pt x="0" y="33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0" name="Shape 3450"/>
            <p:cNvSpPr/>
            <p:nvPr/>
          </p:nvSpPr>
          <p:spPr>
            <a:xfrm>
              <a:off x="289700" y="1239850"/>
              <a:ext cx="3800" cy="77500"/>
            </a:xfrm>
            <a:custGeom>
              <a:avLst/>
              <a:gdLst/>
              <a:ahLst/>
              <a:cxnLst/>
              <a:rect l="0" t="0" r="0" b="0"/>
              <a:pathLst>
                <a:path w="152" h="3100" fill="none" extrusionOk="0">
                  <a:moveTo>
                    <a:pt x="1" y="310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1" name="Shape 3451"/>
            <p:cNvSpPr/>
            <p:nvPr/>
          </p:nvSpPr>
          <p:spPr>
            <a:xfrm>
              <a:off x="293475" y="1084850"/>
              <a:ext cx="7550" cy="155025"/>
            </a:xfrm>
            <a:custGeom>
              <a:avLst/>
              <a:gdLst/>
              <a:ahLst/>
              <a:cxnLst/>
              <a:rect l="0" t="0" r="0" b="0"/>
              <a:pathLst>
                <a:path w="302" h="6201" fill="none" extrusionOk="0">
                  <a:moveTo>
                    <a:pt x="0" y="620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2" name="Shape 3452"/>
            <p:cNvSpPr/>
            <p:nvPr/>
          </p:nvSpPr>
          <p:spPr>
            <a:xfrm>
              <a:off x="301000" y="1018450"/>
              <a:ext cx="5025" cy="66425"/>
            </a:xfrm>
            <a:custGeom>
              <a:avLst/>
              <a:gdLst/>
              <a:ahLst/>
              <a:cxnLst/>
              <a:rect l="0" t="0" r="0" b="0"/>
              <a:pathLst>
                <a:path w="201" h="2657" fill="none" extrusionOk="0">
                  <a:moveTo>
                    <a:pt x="0" y="2657"/>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3" name="Shape 3453"/>
            <p:cNvSpPr/>
            <p:nvPr/>
          </p:nvSpPr>
          <p:spPr>
            <a:xfrm>
              <a:off x="306000" y="952025"/>
              <a:ext cx="3800" cy="66450"/>
            </a:xfrm>
            <a:custGeom>
              <a:avLst/>
              <a:gdLst/>
              <a:ahLst/>
              <a:cxnLst/>
              <a:rect l="0" t="0" r="0" b="0"/>
              <a:pathLst>
                <a:path w="152" h="2658" fill="none" extrusionOk="0">
                  <a:moveTo>
                    <a:pt x="1"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4" name="Shape 3454"/>
            <p:cNvSpPr/>
            <p:nvPr/>
          </p:nvSpPr>
          <p:spPr>
            <a:xfrm>
              <a:off x="309775" y="896675"/>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5" name="Shape 3455"/>
            <p:cNvSpPr/>
            <p:nvPr/>
          </p:nvSpPr>
          <p:spPr>
            <a:xfrm>
              <a:off x="313525" y="841325"/>
              <a:ext cx="5050" cy="55375"/>
            </a:xfrm>
            <a:custGeom>
              <a:avLst/>
              <a:gdLst/>
              <a:ahLst/>
              <a:cxnLst/>
              <a:rect l="0" t="0" r="0" b="0"/>
              <a:pathLst>
                <a:path w="202" h="2215" fill="none" extrusionOk="0">
                  <a:moveTo>
                    <a:pt x="1" y="2214"/>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6" name="Shape 3456"/>
            <p:cNvSpPr/>
            <p:nvPr/>
          </p:nvSpPr>
          <p:spPr>
            <a:xfrm>
              <a:off x="318550" y="797025"/>
              <a:ext cx="3775" cy="44325"/>
            </a:xfrm>
            <a:custGeom>
              <a:avLst/>
              <a:gdLst/>
              <a:ahLst/>
              <a:cxnLst/>
              <a:rect l="0" t="0" r="0" b="0"/>
              <a:pathLst>
                <a:path w="151" h="1773"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7" name="Shape 3457"/>
            <p:cNvSpPr/>
            <p:nvPr/>
          </p:nvSpPr>
          <p:spPr>
            <a:xfrm>
              <a:off x="322300" y="758300"/>
              <a:ext cx="3800" cy="38750"/>
            </a:xfrm>
            <a:custGeom>
              <a:avLst/>
              <a:gdLst/>
              <a:ahLst/>
              <a:cxnLst/>
              <a:rect l="0" t="0" r="0" b="0"/>
              <a:pathLst>
                <a:path w="152" h="1550" fill="none" extrusionOk="0">
                  <a:moveTo>
                    <a:pt x="1"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8" name="Shape 3458"/>
            <p:cNvSpPr/>
            <p:nvPr/>
          </p:nvSpPr>
          <p:spPr>
            <a:xfrm>
              <a:off x="326075" y="730625"/>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9" name="Shape 3459"/>
            <p:cNvSpPr/>
            <p:nvPr/>
          </p:nvSpPr>
          <p:spPr>
            <a:xfrm>
              <a:off x="329825" y="708475"/>
              <a:ext cx="3800" cy="22175"/>
            </a:xfrm>
            <a:custGeom>
              <a:avLst/>
              <a:gdLst/>
              <a:ahLst/>
              <a:cxnLst/>
              <a:rect l="0" t="0" r="0" b="0"/>
              <a:pathLst>
                <a:path w="152" h="887" fill="none" extrusionOk="0">
                  <a:moveTo>
                    <a:pt x="1"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0" name="Shape 3460"/>
            <p:cNvSpPr/>
            <p:nvPr/>
          </p:nvSpPr>
          <p:spPr>
            <a:xfrm>
              <a:off x="333600" y="697400"/>
              <a:ext cx="3775" cy="11100"/>
            </a:xfrm>
            <a:custGeom>
              <a:avLst/>
              <a:gdLst/>
              <a:ahLst/>
              <a:cxnLst/>
              <a:rect l="0" t="0" r="0" b="0"/>
              <a:pathLst>
                <a:path w="151" h="444" fill="none" extrusionOk="0">
                  <a:moveTo>
                    <a:pt x="0" y="4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1" name="Shape 3461"/>
            <p:cNvSpPr/>
            <p:nvPr/>
          </p:nvSpPr>
          <p:spPr>
            <a:xfrm>
              <a:off x="337350" y="691875"/>
              <a:ext cx="3800" cy="5550"/>
            </a:xfrm>
            <a:custGeom>
              <a:avLst/>
              <a:gdLst/>
              <a:ahLst/>
              <a:cxnLst/>
              <a:rect l="0" t="0" r="0" b="0"/>
              <a:pathLst>
                <a:path w="152" h="222" fill="none" extrusionOk="0">
                  <a:moveTo>
                    <a:pt x="1"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2" name="Shape 3462"/>
            <p:cNvSpPr/>
            <p:nvPr/>
          </p:nvSpPr>
          <p:spPr>
            <a:xfrm>
              <a:off x="341125" y="691875"/>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3" name="Shape 3463"/>
            <p:cNvSpPr/>
            <p:nvPr/>
          </p:nvSpPr>
          <p:spPr>
            <a:xfrm>
              <a:off x="344875" y="697400"/>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4" name="Shape 3464"/>
            <p:cNvSpPr/>
            <p:nvPr/>
          </p:nvSpPr>
          <p:spPr>
            <a:xfrm>
              <a:off x="348650" y="708475"/>
              <a:ext cx="5050" cy="27700"/>
            </a:xfrm>
            <a:custGeom>
              <a:avLst/>
              <a:gdLst/>
              <a:ahLst/>
              <a:cxnLst/>
              <a:rect l="0" t="0" r="0" b="0"/>
              <a:pathLst>
                <a:path w="202" h="1108" fill="none" extrusionOk="0">
                  <a:moveTo>
                    <a:pt x="0" y="0"/>
                  </a:moveTo>
                  <a:lnTo>
                    <a:pt x="20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5" name="Shape 3465"/>
            <p:cNvSpPr/>
            <p:nvPr/>
          </p:nvSpPr>
          <p:spPr>
            <a:xfrm>
              <a:off x="353675" y="736150"/>
              <a:ext cx="3775" cy="27700"/>
            </a:xfrm>
            <a:custGeom>
              <a:avLst/>
              <a:gdLst/>
              <a:ahLst/>
              <a:cxnLst/>
              <a:rect l="0" t="0" r="0" b="0"/>
              <a:pathLst>
                <a:path w="151" h="1108" fill="none" extrusionOk="0">
                  <a:moveTo>
                    <a:pt x="0" y="0"/>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6" name="Shape 3466"/>
            <p:cNvSpPr/>
            <p:nvPr/>
          </p:nvSpPr>
          <p:spPr>
            <a:xfrm>
              <a:off x="357425" y="763825"/>
              <a:ext cx="3800" cy="38775"/>
            </a:xfrm>
            <a:custGeom>
              <a:avLst/>
              <a:gdLst/>
              <a:ahLst/>
              <a:cxnLst/>
              <a:rect l="0" t="0" r="0" b="0"/>
              <a:pathLst>
                <a:path w="152" h="1551" fill="none" extrusionOk="0">
                  <a:moveTo>
                    <a:pt x="1" y="1"/>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7" name="Shape 3467"/>
            <p:cNvSpPr/>
            <p:nvPr/>
          </p:nvSpPr>
          <p:spPr>
            <a:xfrm>
              <a:off x="361200" y="802575"/>
              <a:ext cx="5025" cy="49825"/>
            </a:xfrm>
            <a:custGeom>
              <a:avLst/>
              <a:gdLst/>
              <a:ahLst/>
              <a:cxnLst/>
              <a:rect l="0" t="0" r="0" b="0"/>
              <a:pathLst>
                <a:path w="201" h="1993" fill="none" extrusionOk="0">
                  <a:moveTo>
                    <a:pt x="0" y="0"/>
                  </a:moveTo>
                  <a:lnTo>
                    <a:pt x="2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8" name="Shape 3468"/>
            <p:cNvSpPr/>
            <p:nvPr/>
          </p:nvSpPr>
          <p:spPr>
            <a:xfrm>
              <a:off x="366200" y="852375"/>
              <a:ext cx="3800" cy="49850"/>
            </a:xfrm>
            <a:custGeom>
              <a:avLst/>
              <a:gdLst/>
              <a:ahLst/>
              <a:cxnLst/>
              <a:rect l="0" t="0" r="0" b="0"/>
              <a:pathLst>
                <a:path w="152" h="1994" fill="none" extrusionOk="0">
                  <a:moveTo>
                    <a:pt x="1" y="1"/>
                  </a:moveTo>
                  <a:lnTo>
                    <a:pt x="151" y="199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9" name="Shape 3469"/>
            <p:cNvSpPr/>
            <p:nvPr/>
          </p:nvSpPr>
          <p:spPr>
            <a:xfrm>
              <a:off x="369975" y="902200"/>
              <a:ext cx="3775" cy="60900"/>
            </a:xfrm>
            <a:custGeom>
              <a:avLst/>
              <a:gdLst/>
              <a:ahLst/>
              <a:cxnLst/>
              <a:rect l="0" t="0" r="0" b="0"/>
              <a:pathLst>
                <a:path w="151" h="2436" fill="none" extrusionOk="0">
                  <a:moveTo>
                    <a:pt x="0"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0" name="Shape 3470"/>
            <p:cNvSpPr/>
            <p:nvPr/>
          </p:nvSpPr>
          <p:spPr>
            <a:xfrm>
              <a:off x="373725" y="963075"/>
              <a:ext cx="3800" cy="66450"/>
            </a:xfrm>
            <a:custGeom>
              <a:avLst/>
              <a:gdLst/>
              <a:ahLst/>
              <a:cxnLst/>
              <a:rect l="0" t="0" r="0" b="0"/>
              <a:pathLst>
                <a:path w="152" h="2658" fill="none" extrusionOk="0">
                  <a:moveTo>
                    <a:pt x="1"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1" name="Shape 3471"/>
            <p:cNvSpPr/>
            <p:nvPr/>
          </p:nvSpPr>
          <p:spPr>
            <a:xfrm>
              <a:off x="377500" y="1029500"/>
              <a:ext cx="3775" cy="66450"/>
            </a:xfrm>
            <a:custGeom>
              <a:avLst/>
              <a:gdLst/>
              <a:ahLst/>
              <a:cxnLst/>
              <a:rect l="0" t="0" r="0" b="0"/>
              <a:pathLst>
                <a:path w="151" h="2658" fill="none" extrusionOk="0">
                  <a:moveTo>
                    <a:pt x="0"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2" name="Shape 3472"/>
            <p:cNvSpPr/>
            <p:nvPr/>
          </p:nvSpPr>
          <p:spPr>
            <a:xfrm>
              <a:off x="381250" y="1095925"/>
              <a:ext cx="7550" cy="149475"/>
            </a:xfrm>
            <a:custGeom>
              <a:avLst/>
              <a:gdLst/>
              <a:ahLst/>
              <a:cxnLst/>
              <a:rect l="0" t="0" r="0" b="0"/>
              <a:pathLst>
                <a:path w="302" h="5979" fill="none" extrusionOk="0">
                  <a:moveTo>
                    <a:pt x="1" y="1"/>
                  </a:moveTo>
                  <a:lnTo>
                    <a:pt x="302" y="59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3" name="Shape 3473"/>
            <p:cNvSpPr/>
            <p:nvPr/>
          </p:nvSpPr>
          <p:spPr>
            <a:xfrm>
              <a:off x="388775" y="1245375"/>
              <a:ext cx="3800" cy="77525"/>
            </a:xfrm>
            <a:custGeom>
              <a:avLst/>
              <a:gdLst/>
              <a:ahLst/>
              <a:cxnLst/>
              <a:rect l="0" t="0" r="0" b="0"/>
              <a:pathLst>
                <a:path w="152" h="3101" fill="none" extrusionOk="0">
                  <a:moveTo>
                    <a:pt x="1"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4" name="Shape 3474"/>
            <p:cNvSpPr/>
            <p:nvPr/>
          </p:nvSpPr>
          <p:spPr>
            <a:xfrm>
              <a:off x="392550" y="1322875"/>
              <a:ext cx="3775" cy="77500"/>
            </a:xfrm>
            <a:custGeom>
              <a:avLst/>
              <a:gdLst/>
              <a:ahLst/>
              <a:cxnLst/>
              <a:rect l="0" t="0" r="0" b="0"/>
              <a:pathLst>
                <a:path w="151" h="3100" fill="none" extrusionOk="0">
                  <a:moveTo>
                    <a:pt x="0" y="0"/>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5" name="Shape 3475"/>
            <p:cNvSpPr/>
            <p:nvPr/>
          </p:nvSpPr>
          <p:spPr>
            <a:xfrm>
              <a:off x="396300" y="1400350"/>
              <a:ext cx="5050" cy="83050"/>
            </a:xfrm>
            <a:custGeom>
              <a:avLst/>
              <a:gdLst/>
              <a:ahLst/>
              <a:cxnLst/>
              <a:rect l="0" t="0" r="0" b="0"/>
              <a:pathLst>
                <a:path w="202" h="3322" fill="none" extrusionOk="0">
                  <a:moveTo>
                    <a:pt x="1" y="1"/>
                  </a:moveTo>
                  <a:lnTo>
                    <a:pt x="20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6" name="Shape 3476"/>
            <p:cNvSpPr/>
            <p:nvPr/>
          </p:nvSpPr>
          <p:spPr>
            <a:xfrm>
              <a:off x="401325" y="1483375"/>
              <a:ext cx="3800" cy="77525"/>
            </a:xfrm>
            <a:custGeom>
              <a:avLst/>
              <a:gdLst/>
              <a:ahLst/>
              <a:cxnLst/>
              <a:rect l="0" t="0" r="0" b="0"/>
              <a:pathLst>
                <a:path w="152" h="3101" fill="none" extrusionOk="0">
                  <a:moveTo>
                    <a:pt x="1"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7" name="Shape 3477"/>
            <p:cNvSpPr/>
            <p:nvPr/>
          </p:nvSpPr>
          <p:spPr>
            <a:xfrm>
              <a:off x="405100" y="1560875"/>
              <a:ext cx="8800" cy="149475"/>
            </a:xfrm>
            <a:custGeom>
              <a:avLst/>
              <a:gdLst/>
              <a:ahLst/>
              <a:cxnLst/>
              <a:rect l="0" t="0" r="0" b="0"/>
              <a:pathLst>
                <a:path w="352" h="5979" fill="none" extrusionOk="0">
                  <a:moveTo>
                    <a:pt x="0" y="0"/>
                  </a:moveTo>
                  <a:lnTo>
                    <a:pt x="351" y="59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8" name="Shape 3478"/>
            <p:cNvSpPr/>
            <p:nvPr/>
          </p:nvSpPr>
          <p:spPr>
            <a:xfrm>
              <a:off x="413875" y="1710325"/>
              <a:ext cx="3775" cy="71975"/>
            </a:xfrm>
            <a:custGeom>
              <a:avLst/>
              <a:gdLst/>
              <a:ahLst/>
              <a:cxnLst/>
              <a:rect l="0" t="0" r="0" b="0"/>
              <a:pathLst>
                <a:path w="151" h="2879" fill="none" extrusionOk="0">
                  <a:moveTo>
                    <a:pt x="0"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9" name="Shape 3479"/>
            <p:cNvSpPr/>
            <p:nvPr/>
          </p:nvSpPr>
          <p:spPr>
            <a:xfrm>
              <a:off x="417625" y="1782275"/>
              <a:ext cx="3800" cy="66450"/>
            </a:xfrm>
            <a:custGeom>
              <a:avLst/>
              <a:gdLst/>
              <a:ahLst/>
              <a:cxnLst/>
              <a:rect l="0" t="0" r="0" b="0"/>
              <a:pathLst>
                <a:path w="152" h="2658" fill="none" extrusionOk="0">
                  <a:moveTo>
                    <a:pt x="1" y="1"/>
                  </a:moveTo>
                  <a:lnTo>
                    <a:pt x="15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0" name="Shape 3480"/>
            <p:cNvSpPr/>
            <p:nvPr/>
          </p:nvSpPr>
          <p:spPr>
            <a:xfrm>
              <a:off x="421400" y="1848700"/>
              <a:ext cx="3775" cy="60900"/>
            </a:xfrm>
            <a:custGeom>
              <a:avLst/>
              <a:gdLst/>
              <a:ahLst/>
              <a:cxnLst/>
              <a:rect l="0" t="0" r="0" b="0"/>
              <a:pathLst>
                <a:path w="151" h="2436" fill="none" extrusionOk="0">
                  <a:moveTo>
                    <a:pt x="0"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1" name="Shape 3481"/>
            <p:cNvSpPr/>
            <p:nvPr/>
          </p:nvSpPr>
          <p:spPr>
            <a:xfrm>
              <a:off x="425150" y="1909575"/>
              <a:ext cx="3800" cy="55375"/>
            </a:xfrm>
            <a:custGeom>
              <a:avLst/>
              <a:gdLst/>
              <a:ahLst/>
              <a:cxnLst/>
              <a:rect l="0" t="0" r="0" b="0"/>
              <a:pathLst>
                <a:path w="152" h="2215" fill="none" extrusionOk="0">
                  <a:moveTo>
                    <a:pt x="1"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2" name="Shape 3482"/>
            <p:cNvSpPr/>
            <p:nvPr/>
          </p:nvSpPr>
          <p:spPr>
            <a:xfrm>
              <a:off x="428925" y="1964925"/>
              <a:ext cx="3775" cy="49850"/>
            </a:xfrm>
            <a:custGeom>
              <a:avLst/>
              <a:gdLst/>
              <a:ahLst/>
              <a:cxnLst/>
              <a:rect l="0" t="0" r="0" b="0"/>
              <a:pathLst>
                <a:path w="151" h="1994" fill="none" extrusionOk="0">
                  <a:moveTo>
                    <a:pt x="0"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3" name="Shape 3483"/>
            <p:cNvSpPr/>
            <p:nvPr/>
          </p:nvSpPr>
          <p:spPr>
            <a:xfrm>
              <a:off x="432675" y="2014750"/>
              <a:ext cx="3800" cy="38775"/>
            </a:xfrm>
            <a:custGeom>
              <a:avLst/>
              <a:gdLst/>
              <a:ahLst/>
              <a:cxnLst/>
              <a:rect l="0" t="0" r="0" b="0"/>
              <a:pathLst>
                <a:path w="152" h="1551" fill="none" extrusionOk="0">
                  <a:moveTo>
                    <a:pt x="1"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4" name="Shape 3484"/>
            <p:cNvSpPr/>
            <p:nvPr/>
          </p:nvSpPr>
          <p:spPr>
            <a:xfrm>
              <a:off x="436450" y="2053500"/>
              <a:ext cx="3775" cy="33225"/>
            </a:xfrm>
            <a:custGeom>
              <a:avLst/>
              <a:gdLst/>
              <a:ahLst/>
              <a:cxnLst/>
              <a:rect l="0" t="0" r="0" b="0"/>
              <a:pathLst>
                <a:path w="151" h="1329" fill="none" extrusionOk="0">
                  <a:moveTo>
                    <a:pt x="0"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5" name="Shape 3485"/>
            <p:cNvSpPr/>
            <p:nvPr/>
          </p:nvSpPr>
          <p:spPr>
            <a:xfrm>
              <a:off x="440200" y="2086700"/>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6" name="Shape 3486"/>
            <p:cNvSpPr/>
            <p:nvPr/>
          </p:nvSpPr>
          <p:spPr>
            <a:xfrm>
              <a:off x="443975" y="2114375"/>
              <a:ext cx="5025" cy="16625"/>
            </a:xfrm>
            <a:custGeom>
              <a:avLst/>
              <a:gdLst/>
              <a:ahLst/>
              <a:cxnLst/>
              <a:rect l="0" t="0" r="0" b="0"/>
              <a:pathLst>
                <a:path w="201" h="665" fill="none" extrusionOk="0">
                  <a:moveTo>
                    <a:pt x="0" y="1"/>
                  </a:moveTo>
                  <a:lnTo>
                    <a:pt x="2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7" name="Shape 3487"/>
            <p:cNvSpPr/>
            <p:nvPr/>
          </p:nvSpPr>
          <p:spPr>
            <a:xfrm>
              <a:off x="448975" y="2130975"/>
              <a:ext cx="3800" cy="11100"/>
            </a:xfrm>
            <a:custGeom>
              <a:avLst/>
              <a:gdLst/>
              <a:ahLst/>
              <a:cxnLst/>
              <a:rect l="0" t="0" r="0" b="0"/>
              <a:pathLst>
                <a:path w="152" h="444" fill="none" extrusionOk="0">
                  <a:moveTo>
                    <a:pt x="1"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8" name="Shape 3488"/>
            <p:cNvSpPr/>
            <p:nvPr/>
          </p:nvSpPr>
          <p:spPr>
            <a:xfrm>
              <a:off x="452750" y="2142050"/>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9" name="Shape 3489"/>
            <p:cNvSpPr/>
            <p:nvPr/>
          </p:nvSpPr>
          <p:spPr>
            <a:xfrm>
              <a:off x="456500" y="2136525"/>
              <a:ext cx="5050" cy="5550"/>
            </a:xfrm>
            <a:custGeom>
              <a:avLst/>
              <a:gdLst/>
              <a:ahLst/>
              <a:cxnLst/>
              <a:rect l="0" t="0" r="0" b="0"/>
              <a:pathLst>
                <a:path w="202" h="222" fill="none" extrusionOk="0">
                  <a:moveTo>
                    <a:pt x="1" y="222"/>
                  </a:moveTo>
                  <a:lnTo>
                    <a:pt x="2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0" name="Shape 3490"/>
            <p:cNvSpPr/>
            <p:nvPr/>
          </p:nvSpPr>
          <p:spPr>
            <a:xfrm>
              <a:off x="461525" y="2119925"/>
              <a:ext cx="3800" cy="16625"/>
            </a:xfrm>
            <a:custGeom>
              <a:avLst/>
              <a:gdLst/>
              <a:ahLst/>
              <a:cxnLst/>
              <a:rect l="0" t="0" r="0" b="0"/>
              <a:pathLst>
                <a:path w="152" h="665" fill="none" extrusionOk="0">
                  <a:moveTo>
                    <a:pt x="1" y="66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1" name="Shape 3491"/>
            <p:cNvSpPr/>
            <p:nvPr/>
          </p:nvSpPr>
          <p:spPr>
            <a:xfrm>
              <a:off x="465300" y="2097775"/>
              <a:ext cx="3775" cy="22175"/>
            </a:xfrm>
            <a:custGeom>
              <a:avLst/>
              <a:gdLst/>
              <a:ahLst/>
              <a:cxnLst/>
              <a:rect l="0" t="0" r="0" b="0"/>
              <a:pathLst>
                <a:path w="151" h="887"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2" name="Shape 3492"/>
            <p:cNvSpPr/>
            <p:nvPr/>
          </p:nvSpPr>
          <p:spPr>
            <a:xfrm>
              <a:off x="469050" y="2064575"/>
              <a:ext cx="3800" cy="33225"/>
            </a:xfrm>
            <a:custGeom>
              <a:avLst/>
              <a:gdLst/>
              <a:ahLst/>
              <a:cxnLst/>
              <a:rect l="0" t="0" r="0" b="0"/>
              <a:pathLst>
                <a:path w="152" h="1329" fill="none" extrusionOk="0">
                  <a:moveTo>
                    <a:pt x="1" y="1328"/>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3" name="Shape 3493"/>
            <p:cNvSpPr/>
            <p:nvPr/>
          </p:nvSpPr>
          <p:spPr>
            <a:xfrm>
              <a:off x="472825" y="2025825"/>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4" name="Shape 3494"/>
            <p:cNvSpPr/>
            <p:nvPr/>
          </p:nvSpPr>
          <p:spPr>
            <a:xfrm>
              <a:off x="476575" y="1981525"/>
              <a:ext cx="3800" cy="44325"/>
            </a:xfrm>
            <a:custGeom>
              <a:avLst/>
              <a:gdLst/>
              <a:ahLst/>
              <a:cxnLst/>
              <a:rect l="0" t="0" r="0" b="0"/>
              <a:pathLst>
                <a:path w="152" h="1773" fill="none" extrusionOk="0">
                  <a:moveTo>
                    <a:pt x="1"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5" name="Shape 3495"/>
            <p:cNvSpPr/>
            <p:nvPr/>
          </p:nvSpPr>
          <p:spPr>
            <a:xfrm>
              <a:off x="480350" y="1931725"/>
              <a:ext cx="3775" cy="49825"/>
            </a:xfrm>
            <a:custGeom>
              <a:avLst/>
              <a:gdLst/>
              <a:ahLst/>
              <a:cxnLst/>
              <a:rect l="0" t="0" r="0" b="0"/>
              <a:pathLst>
                <a:path w="151" h="1993" fill="none" extrusionOk="0">
                  <a:moveTo>
                    <a:pt x="0"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6" name="Shape 3496"/>
            <p:cNvSpPr/>
            <p:nvPr/>
          </p:nvSpPr>
          <p:spPr>
            <a:xfrm>
              <a:off x="484100" y="1876375"/>
              <a:ext cx="3800" cy="55375"/>
            </a:xfrm>
            <a:custGeom>
              <a:avLst/>
              <a:gdLst/>
              <a:ahLst/>
              <a:cxnLst/>
              <a:rect l="0" t="0" r="0" b="0"/>
              <a:pathLst>
                <a:path w="152" h="2215" fill="none" extrusionOk="0">
                  <a:moveTo>
                    <a:pt x="1"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7" name="Shape 3497"/>
            <p:cNvSpPr/>
            <p:nvPr/>
          </p:nvSpPr>
          <p:spPr>
            <a:xfrm>
              <a:off x="487875" y="1809950"/>
              <a:ext cx="3775" cy="66450"/>
            </a:xfrm>
            <a:custGeom>
              <a:avLst/>
              <a:gdLst/>
              <a:ahLst/>
              <a:cxnLst/>
              <a:rect l="0" t="0" r="0" b="0"/>
              <a:pathLst>
                <a:path w="151" h="2658" fill="none" extrusionOk="0">
                  <a:moveTo>
                    <a:pt x="0" y="2657"/>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8" name="Shape 3498"/>
            <p:cNvSpPr/>
            <p:nvPr/>
          </p:nvSpPr>
          <p:spPr>
            <a:xfrm>
              <a:off x="491625" y="1743525"/>
              <a:ext cx="5050" cy="66450"/>
            </a:xfrm>
            <a:custGeom>
              <a:avLst/>
              <a:gdLst/>
              <a:ahLst/>
              <a:cxnLst/>
              <a:rect l="0" t="0" r="0" b="0"/>
              <a:pathLst>
                <a:path w="202" h="2658" fill="none" extrusionOk="0">
                  <a:moveTo>
                    <a:pt x="1" y="2658"/>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9" name="Shape 3499"/>
            <p:cNvSpPr/>
            <p:nvPr/>
          </p:nvSpPr>
          <p:spPr>
            <a:xfrm>
              <a:off x="496650" y="1671575"/>
              <a:ext cx="3775" cy="71975"/>
            </a:xfrm>
            <a:custGeom>
              <a:avLst/>
              <a:gdLst/>
              <a:ahLst/>
              <a:cxnLst/>
              <a:rect l="0" t="0" r="0" b="0"/>
              <a:pathLst>
                <a:path w="151" h="2879" fill="none" extrusionOk="0">
                  <a:moveTo>
                    <a:pt x="0" y="2879"/>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0" name="Shape 3500"/>
            <p:cNvSpPr/>
            <p:nvPr/>
          </p:nvSpPr>
          <p:spPr>
            <a:xfrm>
              <a:off x="500400" y="1599625"/>
              <a:ext cx="3800" cy="71975"/>
            </a:xfrm>
            <a:custGeom>
              <a:avLst/>
              <a:gdLst/>
              <a:ahLst/>
              <a:cxnLst/>
              <a:rect l="0" t="0" r="0" b="0"/>
              <a:pathLst>
                <a:path w="152" h="2879" fill="none" extrusionOk="0">
                  <a:moveTo>
                    <a:pt x="1" y="2878"/>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1" name="Shape 3501"/>
            <p:cNvSpPr/>
            <p:nvPr/>
          </p:nvSpPr>
          <p:spPr>
            <a:xfrm>
              <a:off x="504175" y="1522125"/>
              <a:ext cx="5025" cy="77525"/>
            </a:xfrm>
            <a:custGeom>
              <a:avLst/>
              <a:gdLst/>
              <a:ahLst/>
              <a:cxnLst/>
              <a:rect l="0" t="0" r="0" b="0"/>
              <a:pathLst>
                <a:path w="201" h="3101" fill="none" extrusionOk="0">
                  <a:moveTo>
                    <a:pt x="0" y="3100"/>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2" name="Shape 3502"/>
            <p:cNvSpPr/>
            <p:nvPr/>
          </p:nvSpPr>
          <p:spPr>
            <a:xfrm>
              <a:off x="509175" y="1372675"/>
              <a:ext cx="7550" cy="149475"/>
            </a:xfrm>
            <a:custGeom>
              <a:avLst/>
              <a:gdLst/>
              <a:ahLst/>
              <a:cxnLst/>
              <a:rect l="0" t="0" r="0" b="0"/>
              <a:pathLst>
                <a:path w="302" h="5979" fill="none" extrusionOk="0">
                  <a:moveTo>
                    <a:pt x="1" y="5979"/>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3" name="Shape 3503"/>
            <p:cNvSpPr/>
            <p:nvPr/>
          </p:nvSpPr>
          <p:spPr>
            <a:xfrm>
              <a:off x="516700" y="1223225"/>
              <a:ext cx="7550" cy="149475"/>
            </a:xfrm>
            <a:custGeom>
              <a:avLst/>
              <a:gdLst/>
              <a:ahLst/>
              <a:cxnLst/>
              <a:rect l="0" t="0" r="0" b="0"/>
              <a:pathLst>
                <a:path w="302" h="5979" fill="none" extrusionOk="0">
                  <a:moveTo>
                    <a:pt x="1" y="5979"/>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4" name="Shape 3504"/>
            <p:cNvSpPr/>
            <p:nvPr/>
          </p:nvSpPr>
          <p:spPr>
            <a:xfrm>
              <a:off x="524225" y="1151275"/>
              <a:ext cx="3800" cy="71975"/>
            </a:xfrm>
            <a:custGeom>
              <a:avLst/>
              <a:gdLst/>
              <a:ahLst/>
              <a:cxnLst/>
              <a:rect l="0" t="0" r="0" b="0"/>
              <a:pathLst>
                <a:path w="152" h="2879" fill="none" extrusionOk="0">
                  <a:moveTo>
                    <a:pt x="1" y="287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5" name="Shape 3505"/>
            <p:cNvSpPr/>
            <p:nvPr/>
          </p:nvSpPr>
          <p:spPr>
            <a:xfrm>
              <a:off x="528000" y="1084850"/>
              <a:ext cx="3775" cy="66450"/>
            </a:xfrm>
            <a:custGeom>
              <a:avLst/>
              <a:gdLst/>
              <a:ahLst/>
              <a:cxnLst/>
              <a:rect l="0" t="0" r="0" b="0"/>
              <a:pathLst>
                <a:path w="151" h="2658" fill="none" extrusionOk="0">
                  <a:moveTo>
                    <a:pt x="0" y="265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6" name="Shape 3506"/>
            <p:cNvSpPr/>
            <p:nvPr/>
          </p:nvSpPr>
          <p:spPr>
            <a:xfrm>
              <a:off x="531750" y="1023975"/>
              <a:ext cx="3800" cy="60900"/>
            </a:xfrm>
            <a:custGeom>
              <a:avLst/>
              <a:gdLst/>
              <a:ahLst/>
              <a:cxnLst/>
              <a:rect l="0" t="0" r="0" b="0"/>
              <a:pathLst>
                <a:path w="152" h="2436" fill="none" extrusionOk="0">
                  <a:moveTo>
                    <a:pt x="1"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7" name="Shape 3507"/>
            <p:cNvSpPr/>
            <p:nvPr/>
          </p:nvSpPr>
          <p:spPr>
            <a:xfrm>
              <a:off x="535525" y="968625"/>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8" name="Shape 3508"/>
            <p:cNvSpPr/>
            <p:nvPr/>
          </p:nvSpPr>
          <p:spPr>
            <a:xfrm>
              <a:off x="539275" y="913275"/>
              <a:ext cx="5050" cy="55375"/>
            </a:xfrm>
            <a:custGeom>
              <a:avLst/>
              <a:gdLst/>
              <a:ahLst/>
              <a:cxnLst/>
              <a:rect l="0" t="0" r="0" b="0"/>
              <a:pathLst>
                <a:path w="202" h="2215" fill="none" extrusionOk="0">
                  <a:moveTo>
                    <a:pt x="1" y="2214"/>
                  </a:moveTo>
                  <a:lnTo>
                    <a:pt x="2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9" name="Shape 3509"/>
            <p:cNvSpPr/>
            <p:nvPr/>
          </p:nvSpPr>
          <p:spPr>
            <a:xfrm>
              <a:off x="544300" y="869000"/>
              <a:ext cx="3800" cy="44300"/>
            </a:xfrm>
            <a:custGeom>
              <a:avLst/>
              <a:gdLst/>
              <a:ahLst/>
              <a:cxnLst/>
              <a:rect l="0" t="0" r="0" b="0"/>
              <a:pathLst>
                <a:path w="152" h="1772" fill="none" extrusionOk="0">
                  <a:moveTo>
                    <a:pt x="1" y="177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0" name="Shape 3510"/>
            <p:cNvSpPr/>
            <p:nvPr/>
          </p:nvSpPr>
          <p:spPr>
            <a:xfrm>
              <a:off x="548075" y="830250"/>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1" name="Shape 3511"/>
            <p:cNvSpPr/>
            <p:nvPr/>
          </p:nvSpPr>
          <p:spPr>
            <a:xfrm>
              <a:off x="551825" y="797025"/>
              <a:ext cx="5050" cy="33250"/>
            </a:xfrm>
            <a:custGeom>
              <a:avLst/>
              <a:gdLst/>
              <a:ahLst/>
              <a:cxnLst/>
              <a:rect l="0" t="0" r="0" b="0"/>
              <a:pathLst>
                <a:path w="202" h="1330" fill="none" extrusionOk="0">
                  <a:moveTo>
                    <a:pt x="1" y="1329"/>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2" name="Shape 3512"/>
            <p:cNvSpPr/>
            <p:nvPr/>
          </p:nvSpPr>
          <p:spPr>
            <a:xfrm>
              <a:off x="556850" y="774900"/>
              <a:ext cx="3775" cy="22150"/>
            </a:xfrm>
            <a:custGeom>
              <a:avLst/>
              <a:gdLst/>
              <a:ahLst/>
              <a:cxnLst/>
              <a:rect l="0" t="0" r="0" b="0"/>
              <a:pathLst>
                <a:path w="151" h="886"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3" name="Shape 3513"/>
            <p:cNvSpPr/>
            <p:nvPr/>
          </p:nvSpPr>
          <p:spPr>
            <a:xfrm>
              <a:off x="560600" y="758300"/>
              <a:ext cx="3800" cy="16625"/>
            </a:xfrm>
            <a:custGeom>
              <a:avLst/>
              <a:gdLst/>
              <a:ahLst/>
              <a:cxnLst/>
              <a:rect l="0" t="0" r="0" b="0"/>
              <a:pathLst>
                <a:path w="152" h="665" fill="none" extrusionOk="0">
                  <a:moveTo>
                    <a:pt x="1" y="66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4" name="Shape 3514"/>
            <p:cNvSpPr/>
            <p:nvPr/>
          </p:nvSpPr>
          <p:spPr>
            <a:xfrm>
              <a:off x="564375" y="752750"/>
              <a:ext cx="3775" cy="5575"/>
            </a:xfrm>
            <a:custGeom>
              <a:avLst/>
              <a:gdLst/>
              <a:ahLst/>
              <a:cxnLst/>
              <a:rect l="0" t="0" r="0" b="0"/>
              <a:pathLst>
                <a:path w="151" h="223" fill="none" extrusionOk="0">
                  <a:moveTo>
                    <a:pt x="0"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5" name="Shape 3515"/>
            <p:cNvSpPr/>
            <p:nvPr/>
          </p:nvSpPr>
          <p:spPr>
            <a:xfrm>
              <a:off x="568125" y="752750"/>
              <a:ext cx="3800" cy="25"/>
            </a:xfrm>
            <a:custGeom>
              <a:avLst/>
              <a:gdLst/>
              <a:ahLst/>
              <a:cxnLst/>
              <a:rect l="0" t="0" r="0" b="0"/>
              <a:pathLst>
                <a:path w="152" h="1" fill="none" extrusionOk="0">
                  <a:moveTo>
                    <a:pt x="1"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6" name="Shape 3516"/>
            <p:cNvSpPr/>
            <p:nvPr/>
          </p:nvSpPr>
          <p:spPr>
            <a:xfrm>
              <a:off x="571900" y="752750"/>
              <a:ext cx="3775" cy="5575"/>
            </a:xfrm>
            <a:custGeom>
              <a:avLst/>
              <a:gdLst/>
              <a:ahLst/>
              <a:cxnLst/>
              <a:rect l="0" t="0" r="0" b="0"/>
              <a:pathLst>
                <a:path w="151" h="223" fill="none" extrusionOk="0">
                  <a:moveTo>
                    <a:pt x="0"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7" name="Shape 3517"/>
            <p:cNvSpPr/>
            <p:nvPr/>
          </p:nvSpPr>
          <p:spPr>
            <a:xfrm>
              <a:off x="575650" y="758300"/>
              <a:ext cx="3800" cy="16625"/>
            </a:xfrm>
            <a:custGeom>
              <a:avLst/>
              <a:gdLst/>
              <a:ahLst/>
              <a:cxnLst/>
              <a:rect l="0" t="0" r="0" b="0"/>
              <a:pathLst>
                <a:path w="152" h="665" fill="none" extrusionOk="0">
                  <a:moveTo>
                    <a:pt x="1" y="0"/>
                  </a:moveTo>
                  <a:lnTo>
                    <a:pt x="15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8" name="Shape 3518"/>
            <p:cNvSpPr/>
            <p:nvPr/>
          </p:nvSpPr>
          <p:spPr>
            <a:xfrm>
              <a:off x="579425" y="774900"/>
              <a:ext cx="3775" cy="22150"/>
            </a:xfrm>
            <a:custGeom>
              <a:avLst/>
              <a:gdLst/>
              <a:ahLst/>
              <a:cxnLst/>
              <a:rect l="0" t="0" r="0" b="0"/>
              <a:pathLst>
                <a:path w="151" h="886" fill="none" extrusionOk="0">
                  <a:moveTo>
                    <a:pt x="0"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9" name="Shape 3519"/>
            <p:cNvSpPr/>
            <p:nvPr/>
          </p:nvSpPr>
          <p:spPr>
            <a:xfrm>
              <a:off x="583175" y="797025"/>
              <a:ext cx="3800" cy="33250"/>
            </a:xfrm>
            <a:custGeom>
              <a:avLst/>
              <a:gdLst/>
              <a:ahLst/>
              <a:cxnLst/>
              <a:rect l="0" t="0" r="0" b="0"/>
              <a:pathLst>
                <a:path w="152" h="1330" fill="none" extrusionOk="0">
                  <a:moveTo>
                    <a:pt x="1"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0" name="Shape 3520"/>
            <p:cNvSpPr/>
            <p:nvPr/>
          </p:nvSpPr>
          <p:spPr>
            <a:xfrm>
              <a:off x="586950" y="830250"/>
              <a:ext cx="5025" cy="38775"/>
            </a:xfrm>
            <a:custGeom>
              <a:avLst/>
              <a:gdLst/>
              <a:ahLst/>
              <a:cxnLst/>
              <a:rect l="0" t="0" r="0" b="0"/>
              <a:pathLst>
                <a:path w="201" h="1551" fill="none" extrusionOk="0">
                  <a:moveTo>
                    <a:pt x="0" y="0"/>
                  </a:moveTo>
                  <a:lnTo>
                    <a:pt x="2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1" name="Shape 3521"/>
            <p:cNvSpPr/>
            <p:nvPr/>
          </p:nvSpPr>
          <p:spPr>
            <a:xfrm>
              <a:off x="591950" y="869000"/>
              <a:ext cx="3800" cy="44300"/>
            </a:xfrm>
            <a:custGeom>
              <a:avLst/>
              <a:gdLst/>
              <a:ahLst/>
              <a:cxnLst/>
              <a:rect l="0" t="0" r="0" b="0"/>
              <a:pathLst>
                <a:path w="152" h="1772" fill="none" extrusionOk="0">
                  <a:moveTo>
                    <a:pt x="1" y="0"/>
                  </a:moveTo>
                  <a:lnTo>
                    <a:pt x="15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2" name="Shape 3522"/>
            <p:cNvSpPr/>
            <p:nvPr/>
          </p:nvSpPr>
          <p:spPr>
            <a:xfrm>
              <a:off x="595725" y="913275"/>
              <a:ext cx="3775" cy="49825"/>
            </a:xfrm>
            <a:custGeom>
              <a:avLst/>
              <a:gdLst/>
              <a:ahLst/>
              <a:cxnLst/>
              <a:rect l="0" t="0" r="0" b="0"/>
              <a:pathLst>
                <a:path w="151" h="1993" fill="none" extrusionOk="0">
                  <a:moveTo>
                    <a:pt x="0"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3" name="Shape 3523"/>
            <p:cNvSpPr/>
            <p:nvPr/>
          </p:nvSpPr>
          <p:spPr>
            <a:xfrm>
              <a:off x="599475" y="963075"/>
              <a:ext cx="5050" cy="60925"/>
            </a:xfrm>
            <a:custGeom>
              <a:avLst/>
              <a:gdLst/>
              <a:ahLst/>
              <a:cxnLst/>
              <a:rect l="0" t="0" r="0" b="0"/>
              <a:pathLst>
                <a:path w="202" h="2437" fill="none" extrusionOk="0">
                  <a:moveTo>
                    <a:pt x="1" y="1"/>
                  </a:moveTo>
                  <a:lnTo>
                    <a:pt x="2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4" name="Shape 3524"/>
            <p:cNvSpPr/>
            <p:nvPr/>
          </p:nvSpPr>
          <p:spPr>
            <a:xfrm>
              <a:off x="604500" y="1023975"/>
              <a:ext cx="3800" cy="60900"/>
            </a:xfrm>
            <a:custGeom>
              <a:avLst/>
              <a:gdLst/>
              <a:ahLst/>
              <a:cxnLst/>
              <a:rect l="0" t="0" r="0" b="0"/>
              <a:pathLst>
                <a:path w="152" h="2436" fill="none" extrusionOk="0">
                  <a:moveTo>
                    <a:pt x="1"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5" name="Shape 3525"/>
            <p:cNvSpPr/>
            <p:nvPr/>
          </p:nvSpPr>
          <p:spPr>
            <a:xfrm>
              <a:off x="608275" y="1084850"/>
              <a:ext cx="3775" cy="66450"/>
            </a:xfrm>
            <a:custGeom>
              <a:avLst/>
              <a:gdLst/>
              <a:ahLst/>
              <a:cxnLst/>
              <a:rect l="0" t="0" r="0" b="0"/>
              <a:pathLst>
                <a:path w="151" h="2658" fill="none" extrusionOk="0">
                  <a:moveTo>
                    <a:pt x="0"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6" name="Shape 3526"/>
            <p:cNvSpPr/>
            <p:nvPr/>
          </p:nvSpPr>
          <p:spPr>
            <a:xfrm>
              <a:off x="612025" y="1151275"/>
              <a:ext cx="3800" cy="66450"/>
            </a:xfrm>
            <a:custGeom>
              <a:avLst/>
              <a:gdLst/>
              <a:ahLst/>
              <a:cxnLst/>
              <a:rect l="0" t="0" r="0" b="0"/>
              <a:pathLst>
                <a:path w="152" h="2658" fill="none" extrusionOk="0">
                  <a:moveTo>
                    <a:pt x="1" y="1"/>
                  </a:moveTo>
                  <a:lnTo>
                    <a:pt x="15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7" name="Shape 3527"/>
            <p:cNvSpPr/>
            <p:nvPr/>
          </p:nvSpPr>
          <p:spPr>
            <a:xfrm>
              <a:off x="615800" y="1217700"/>
              <a:ext cx="3775" cy="71975"/>
            </a:xfrm>
            <a:custGeom>
              <a:avLst/>
              <a:gdLst/>
              <a:ahLst/>
              <a:cxnLst/>
              <a:rect l="0" t="0" r="0" b="0"/>
              <a:pathLst>
                <a:path w="151" h="2879" fill="none" extrusionOk="0">
                  <a:moveTo>
                    <a:pt x="0"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8" name="Shape 3528"/>
            <p:cNvSpPr/>
            <p:nvPr/>
          </p:nvSpPr>
          <p:spPr>
            <a:xfrm>
              <a:off x="619550" y="1289650"/>
              <a:ext cx="7550" cy="143950"/>
            </a:xfrm>
            <a:custGeom>
              <a:avLst/>
              <a:gdLst/>
              <a:ahLst/>
              <a:cxnLst/>
              <a:rect l="0" t="0" r="0" b="0"/>
              <a:pathLst>
                <a:path w="302" h="5758" fill="none" extrusionOk="0">
                  <a:moveTo>
                    <a:pt x="1" y="1"/>
                  </a:moveTo>
                  <a:lnTo>
                    <a:pt x="302" y="57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9" name="Shape 3529"/>
            <p:cNvSpPr/>
            <p:nvPr/>
          </p:nvSpPr>
          <p:spPr>
            <a:xfrm>
              <a:off x="627075" y="1433575"/>
              <a:ext cx="7550" cy="143925"/>
            </a:xfrm>
            <a:custGeom>
              <a:avLst/>
              <a:gdLst/>
              <a:ahLst/>
              <a:cxnLst/>
              <a:rect l="0" t="0" r="0" b="0"/>
              <a:pathLst>
                <a:path w="302" h="5757" fill="none" extrusionOk="0">
                  <a:moveTo>
                    <a:pt x="1" y="0"/>
                  </a:moveTo>
                  <a:lnTo>
                    <a:pt x="302" y="57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0" name="Shape 3530"/>
            <p:cNvSpPr/>
            <p:nvPr/>
          </p:nvSpPr>
          <p:spPr>
            <a:xfrm>
              <a:off x="634600" y="1577475"/>
              <a:ext cx="5050" cy="71975"/>
            </a:xfrm>
            <a:custGeom>
              <a:avLst/>
              <a:gdLst/>
              <a:ahLst/>
              <a:cxnLst/>
              <a:rect l="0" t="0" r="0" b="0"/>
              <a:pathLst>
                <a:path w="202" h="2879" fill="none" extrusionOk="0">
                  <a:moveTo>
                    <a:pt x="1" y="1"/>
                  </a:moveTo>
                  <a:lnTo>
                    <a:pt x="2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1" name="Shape 3531"/>
            <p:cNvSpPr/>
            <p:nvPr/>
          </p:nvSpPr>
          <p:spPr>
            <a:xfrm>
              <a:off x="639625" y="1649425"/>
              <a:ext cx="3775" cy="66450"/>
            </a:xfrm>
            <a:custGeom>
              <a:avLst/>
              <a:gdLst/>
              <a:ahLst/>
              <a:cxnLst/>
              <a:rect l="0" t="0" r="0" b="0"/>
              <a:pathLst>
                <a:path w="151" h="2658" fill="none" extrusionOk="0">
                  <a:moveTo>
                    <a:pt x="0"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2" name="Shape 3532"/>
            <p:cNvSpPr/>
            <p:nvPr/>
          </p:nvSpPr>
          <p:spPr>
            <a:xfrm>
              <a:off x="643375" y="1715850"/>
              <a:ext cx="3800" cy="60925"/>
            </a:xfrm>
            <a:custGeom>
              <a:avLst/>
              <a:gdLst/>
              <a:ahLst/>
              <a:cxnLst/>
              <a:rect l="0" t="0" r="0" b="0"/>
              <a:pathLst>
                <a:path w="152" h="2437"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3" name="Shape 3533"/>
            <p:cNvSpPr/>
            <p:nvPr/>
          </p:nvSpPr>
          <p:spPr>
            <a:xfrm>
              <a:off x="647150" y="1776750"/>
              <a:ext cx="5025" cy="60900"/>
            </a:xfrm>
            <a:custGeom>
              <a:avLst/>
              <a:gdLst/>
              <a:ahLst/>
              <a:cxnLst/>
              <a:rect l="0" t="0" r="0" b="0"/>
              <a:pathLst>
                <a:path w="201" h="2436" fill="none" extrusionOk="0">
                  <a:moveTo>
                    <a:pt x="0" y="0"/>
                  </a:moveTo>
                  <a:lnTo>
                    <a:pt x="2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4" name="Shape 3534"/>
            <p:cNvSpPr/>
            <p:nvPr/>
          </p:nvSpPr>
          <p:spPr>
            <a:xfrm>
              <a:off x="652150" y="1837625"/>
              <a:ext cx="3800" cy="49850"/>
            </a:xfrm>
            <a:custGeom>
              <a:avLst/>
              <a:gdLst/>
              <a:ahLst/>
              <a:cxnLst/>
              <a:rect l="0" t="0" r="0" b="0"/>
              <a:pathLst>
                <a:path w="152" h="1994" fill="none" extrusionOk="0">
                  <a:moveTo>
                    <a:pt x="1"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5" name="Shape 3535"/>
            <p:cNvSpPr/>
            <p:nvPr/>
          </p:nvSpPr>
          <p:spPr>
            <a:xfrm>
              <a:off x="655925" y="1887450"/>
              <a:ext cx="3775" cy="49825"/>
            </a:xfrm>
            <a:custGeom>
              <a:avLst/>
              <a:gdLst/>
              <a:ahLst/>
              <a:cxnLst/>
              <a:rect l="0" t="0" r="0" b="0"/>
              <a:pathLst>
                <a:path w="151" h="1993" fill="none" extrusionOk="0">
                  <a:moveTo>
                    <a:pt x="0"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6" name="Shape 3536"/>
            <p:cNvSpPr/>
            <p:nvPr/>
          </p:nvSpPr>
          <p:spPr>
            <a:xfrm>
              <a:off x="659675" y="1937250"/>
              <a:ext cx="3800" cy="44300"/>
            </a:xfrm>
            <a:custGeom>
              <a:avLst/>
              <a:gdLst/>
              <a:ahLst/>
              <a:cxnLst/>
              <a:rect l="0" t="0" r="0" b="0"/>
              <a:pathLst>
                <a:path w="152" h="1772" fill="none" extrusionOk="0">
                  <a:moveTo>
                    <a:pt x="1"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7" name="Shape 3537"/>
            <p:cNvSpPr/>
            <p:nvPr/>
          </p:nvSpPr>
          <p:spPr>
            <a:xfrm>
              <a:off x="663450" y="1981525"/>
              <a:ext cx="3775" cy="33250"/>
            </a:xfrm>
            <a:custGeom>
              <a:avLst/>
              <a:gdLst/>
              <a:ahLst/>
              <a:cxnLst/>
              <a:rect l="0" t="0" r="0" b="0"/>
              <a:pathLst>
                <a:path w="151" h="1330"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8" name="Shape 3538"/>
            <p:cNvSpPr/>
            <p:nvPr/>
          </p:nvSpPr>
          <p:spPr>
            <a:xfrm>
              <a:off x="667200" y="2014750"/>
              <a:ext cx="3800" cy="33225"/>
            </a:xfrm>
            <a:custGeom>
              <a:avLst/>
              <a:gdLst/>
              <a:ahLst/>
              <a:cxnLst/>
              <a:rect l="0" t="0" r="0" b="0"/>
              <a:pathLst>
                <a:path w="152" h="1329" fill="none" extrusionOk="0">
                  <a:moveTo>
                    <a:pt x="1"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9" name="Shape 3539"/>
            <p:cNvSpPr/>
            <p:nvPr/>
          </p:nvSpPr>
          <p:spPr>
            <a:xfrm>
              <a:off x="670975" y="2047950"/>
              <a:ext cx="3775" cy="22175"/>
            </a:xfrm>
            <a:custGeom>
              <a:avLst/>
              <a:gdLst/>
              <a:ahLst/>
              <a:cxnLst/>
              <a:rect l="0" t="0" r="0" b="0"/>
              <a:pathLst>
                <a:path w="151" h="887" fill="none" extrusionOk="0">
                  <a:moveTo>
                    <a:pt x="0"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0" name="Shape 3540"/>
            <p:cNvSpPr/>
            <p:nvPr/>
          </p:nvSpPr>
          <p:spPr>
            <a:xfrm>
              <a:off x="674725" y="2070100"/>
              <a:ext cx="3800" cy="11100"/>
            </a:xfrm>
            <a:custGeom>
              <a:avLst/>
              <a:gdLst/>
              <a:ahLst/>
              <a:cxnLst/>
              <a:rect l="0" t="0" r="0" b="0"/>
              <a:pathLst>
                <a:path w="152" h="444" fill="none" extrusionOk="0">
                  <a:moveTo>
                    <a:pt x="1"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1" name="Shape 3541"/>
            <p:cNvSpPr/>
            <p:nvPr/>
          </p:nvSpPr>
          <p:spPr>
            <a:xfrm>
              <a:off x="678500" y="2081175"/>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2" name="Shape 3542"/>
            <p:cNvSpPr/>
            <p:nvPr/>
          </p:nvSpPr>
          <p:spPr>
            <a:xfrm>
              <a:off x="682250" y="2086700"/>
              <a:ext cx="5050" cy="25"/>
            </a:xfrm>
            <a:custGeom>
              <a:avLst/>
              <a:gdLst/>
              <a:ahLst/>
              <a:cxnLst/>
              <a:rect l="0" t="0" r="0" b="0"/>
              <a:pathLst>
                <a:path w="202" h="1" fill="none" extrusionOk="0">
                  <a:moveTo>
                    <a:pt x="1" y="1"/>
                  </a:moveTo>
                  <a:lnTo>
                    <a:pt x="2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3" name="Shape 3543"/>
            <p:cNvSpPr/>
            <p:nvPr/>
          </p:nvSpPr>
          <p:spPr>
            <a:xfrm>
              <a:off x="687275" y="2075625"/>
              <a:ext cx="3800" cy="11100"/>
            </a:xfrm>
            <a:custGeom>
              <a:avLst/>
              <a:gdLst/>
              <a:ahLst/>
              <a:cxnLst/>
              <a:rect l="0" t="0" r="0" b="0"/>
              <a:pathLst>
                <a:path w="152" h="444" fill="none" extrusionOk="0">
                  <a:moveTo>
                    <a:pt x="1"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4" name="Shape 3544"/>
            <p:cNvSpPr/>
            <p:nvPr/>
          </p:nvSpPr>
          <p:spPr>
            <a:xfrm>
              <a:off x="691050" y="2059025"/>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5" name="Shape 3545"/>
            <p:cNvSpPr/>
            <p:nvPr/>
          </p:nvSpPr>
          <p:spPr>
            <a:xfrm>
              <a:off x="694800" y="2031350"/>
              <a:ext cx="5050" cy="27700"/>
            </a:xfrm>
            <a:custGeom>
              <a:avLst/>
              <a:gdLst/>
              <a:ahLst/>
              <a:cxnLst/>
              <a:rect l="0" t="0" r="0" b="0"/>
              <a:pathLst>
                <a:path w="202" h="1108" fill="none" extrusionOk="0">
                  <a:moveTo>
                    <a:pt x="1" y="1108"/>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6" name="Shape 3546"/>
            <p:cNvSpPr/>
            <p:nvPr/>
          </p:nvSpPr>
          <p:spPr>
            <a:xfrm>
              <a:off x="699825" y="2003675"/>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7" name="Shape 3547"/>
            <p:cNvSpPr/>
            <p:nvPr/>
          </p:nvSpPr>
          <p:spPr>
            <a:xfrm>
              <a:off x="703575" y="1964925"/>
              <a:ext cx="3800" cy="38775"/>
            </a:xfrm>
            <a:custGeom>
              <a:avLst/>
              <a:gdLst/>
              <a:ahLst/>
              <a:cxnLst/>
              <a:rect l="0" t="0" r="0" b="0"/>
              <a:pathLst>
                <a:path w="152" h="1551" fill="none" extrusionOk="0">
                  <a:moveTo>
                    <a:pt x="1"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8" name="Shape 3548"/>
            <p:cNvSpPr/>
            <p:nvPr/>
          </p:nvSpPr>
          <p:spPr>
            <a:xfrm>
              <a:off x="707350" y="1920650"/>
              <a:ext cx="3775" cy="44300"/>
            </a:xfrm>
            <a:custGeom>
              <a:avLst/>
              <a:gdLst/>
              <a:ahLst/>
              <a:cxnLst/>
              <a:rect l="0" t="0" r="0" b="0"/>
              <a:pathLst>
                <a:path w="151" h="1772"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9" name="Shape 3549"/>
            <p:cNvSpPr/>
            <p:nvPr/>
          </p:nvSpPr>
          <p:spPr>
            <a:xfrm>
              <a:off x="711100" y="1870825"/>
              <a:ext cx="3800" cy="49850"/>
            </a:xfrm>
            <a:custGeom>
              <a:avLst/>
              <a:gdLst/>
              <a:ahLst/>
              <a:cxnLst/>
              <a:rect l="0" t="0" r="0" b="0"/>
              <a:pathLst>
                <a:path w="152" h="1994" fill="none" extrusionOk="0">
                  <a:moveTo>
                    <a:pt x="1" y="199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0" name="Shape 3550"/>
            <p:cNvSpPr/>
            <p:nvPr/>
          </p:nvSpPr>
          <p:spPr>
            <a:xfrm>
              <a:off x="714875" y="1815475"/>
              <a:ext cx="3775" cy="55375"/>
            </a:xfrm>
            <a:custGeom>
              <a:avLst/>
              <a:gdLst/>
              <a:ahLst/>
              <a:cxnLst/>
              <a:rect l="0" t="0" r="0" b="0"/>
              <a:pathLst>
                <a:path w="151" h="2215" fill="none" extrusionOk="0">
                  <a:moveTo>
                    <a:pt x="0"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1" name="Shape 3551"/>
            <p:cNvSpPr/>
            <p:nvPr/>
          </p:nvSpPr>
          <p:spPr>
            <a:xfrm>
              <a:off x="718625" y="1754600"/>
              <a:ext cx="3800" cy="60900"/>
            </a:xfrm>
            <a:custGeom>
              <a:avLst/>
              <a:gdLst/>
              <a:ahLst/>
              <a:cxnLst/>
              <a:rect l="0" t="0" r="0" b="0"/>
              <a:pathLst>
                <a:path w="152" h="2436" fill="none" extrusionOk="0">
                  <a:moveTo>
                    <a:pt x="1" y="2436"/>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2" name="Shape 3552"/>
            <p:cNvSpPr/>
            <p:nvPr/>
          </p:nvSpPr>
          <p:spPr>
            <a:xfrm>
              <a:off x="722400" y="1693725"/>
              <a:ext cx="3775" cy="60900"/>
            </a:xfrm>
            <a:custGeom>
              <a:avLst/>
              <a:gdLst/>
              <a:ahLst/>
              <a:cxnLst/>
              <a:rect l="0" t="0" r="0" b="0"/>
              <a:pathLst>
                <a:path w="151" h="2436" fill="none" extrusionOk="0">
                  <a:moveTo>
                    <a:pt x="0"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3" name="Shape 3553"/>
            <p:cNvSpPr/>
            <p:nvPr/>
          </p:nvSpPr>
          <p:spPr>
            <a:xfrm>
              <a:off x="726150" y="1627300"/>
              <a:ext cx="3800" cy="66450"/>
            </a:xfrm>
            <a:custGeom>
              <a:avLst/>
              <a:gdLst/>
              <a:ahLst/>
              <a:cxnLst/>
              <a:rect l="0" t="0" r="0" b="0"/>
              <a:pathLst>
                <a:path w="152" h="2658" fill="none" extrusionOk="0">
                  <a:moveTo>
                    <a:pt x="1"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4" name="Shape 3554"/>
            <p:cNvSpPr/>
            <p:nvPr/>
          </p:nvSpPr>
          <p:spPr>
            <a:xfrm>
              <a:off x="729925" y="1488925"/>
              <a:ext cx="8800" cy="138400"/>
            </a:xfrm>
            <a:custGeom>
              <a:avLst/>
              <a:gdLst/>
              <a:ahLst/>
              <a:cxnLst/>
              <a:rect l="0" t="0" r="0" b="0"/>
              <a:pathLst>
                <a:path w="352" h="5536" fill="none" extrusionOk="0">
                  <a:moveTo>
                    <a:pt x="0" y="5535"/>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5" name="Shape 3555"/>
            <p:cNvSpPr/>
            <p:nvPr/>
          </p:nvSpPr>
          <p:spPr>
            <a:xfrm>
              <a:off x="738700" y="1350550"/>
              <a:ext cx="8800" cy="138400"/>
            </a:xfrm>
            <a:custGeom>
              <a:avLst/>
              <a:gdLst/>
              <a:ahLst/>
              <a:cxnLst/>
              <a:rect l="0" t="0" r="0" b="0"/>
              <a:pathLst>
                <a:path w="352" h="5536" fill="none" extrusionOk="0">
                  <a:moveTo>
                    <a:pt x="0" y="553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6" name="Shape 3556"/>
            <p:cNvSpPr/>
            <p:nvPr/>
          </p:nvSpPr>
          <p:spPr>
            <a:xfrm>
              <a:off x="747475" y="1284125"/>
              <a:ext cx="3800" cy="66450"/>
            </a:xfrm>
            <a:custGeom>
              <a:avLst/>
              <a:gdLst/>
              <a:ahLst/>
              <a:cxnLst/>
              <a:rect l="0" t="0" r="0" b="0"/>
              <a:pathLst>
                <a:path w="152" h="2658" fill="none" extrusionOk="0">
                  <a:moveTo>
                    <a:pt x="1"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7" name="Shape 3557"/>
            <p:cNvSpPr/>
            <p:nvPr/>
          </p:nvSpPr>
          <p:spPr>
            <a:xfrm>
              <a:off x="751250" y="1217700"/>
              <a:ext cx="3775" cy="66450"/>
            </a:xfrm>
            <a:custGeom>
              <a:avLst/>
              <a:gdLst/>
              <a:ahLst/>
              <a:cxnLst/>
              <a:rect l="0" t="0" r="0" b="0"/>
              <a:pathLst>
                <a:path w="151" h="2658" fill="none" extrusionOk="0">
                  <a:moveTo>
                    <a:pt x="0"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8" name="Shape 3558"/>
            <p:cNvSpPr/>
            <p:nvPr/>
          </p:nvSpPr>
          <p:spPr>
            <a:xfrm>
              <a:off x="755000" y="1095925"/>
              <a:ext cx="7550" cy="121800"/>
            </a:xfrm>
            <a:custGeom>
              <a:avLst/>
              <a:gdLst/>
              <a:ahLst/>
              <a:cxnLst/>
              <a:rect l="0" t="0" r="0" b="0"/>
              <a:pathLst>
                <a:path w="302" h="4872" fill="none" extrusionOk="0">
                  <a:moveTo>
                    <a:pt x="1" y="487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9" name="Shape 3559"/>
            <p:cNvSpPr/>
            <p:nvPr/>
          </p:nvSpPr>
          <p:spPr>
            <a:xfrm>
              <a:off x="762525" y="1035050"/>
              <a:ext cx="3800" cy="60900"/>
            </a:xfrm>
            <a:custGeom>
              <a:avLst/>
              <a:gdLst/>
              <a:ahLst/>
              <a:cxnLst/>
              <a:rect l="0" t="0" r="0" b="0"/>
              <a:pathLst>
                <a:path w="152" h="2436" fill="none" extrusionOk="0">
                  <a:moveTo>
                    <a:pt x="1"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0" name="Shape 3560"/>
            <p:cNvSpPr/>
            <p:nvPr/>
          </p:nvSpPr>
          <p:spPr>
            <a:xfrm>
              <a:off x="766300" y="985225"/>
              <a:ext cx="3775" cy="49850"/>
            </a:xfrm>
            <a:custGeom>
              <a:avLst/>
              <a:gdLst/>
              <a:ahLst/>
              <a:cxnLst/>
              <a:rect l="0" t="0" r="0" b="0"/>
              <a:pathLst>
                <a:path w="151" h="1994" fill="none" extrusionOk="0">
                  <a:moveTo>
                    <a:pt x="0"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1" name="Shape 3561"/>
            <p:cNvSpPr/>
            <p:nvPr/>
          </p:nvSpPr>
          <p:spPr>
            <a:xfrm>
              <a:off x="770050" y="940950"/>
              <a:ext cx="3800" cy="44300"/>
            </a:xfrm>
            <a:custGeom>
              <a:avLst/>
              <a:gdLst/>
              <a:ahLst/>
              <a:cxnLst/>
              <a:rect l="0" t="0" r="0" b="0"/>
              <a:pathLst>
                <a:path w="152" h="1772" fill="none" extrusionOk="0">
                  <a:moveTo>
                    <a:pt x="1" y="177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2" name="Shape 3562"/>
            <p:cNvSpPr/>
            <p:nvPr/>
          </p:nvSpPr>
          <p:spPr>
            <a:xfrm>
              <a:off x="773825" y="902200"/>
              <a:ext cx="3775" cy="38775"/>
            </a:xfrm>
            <a:custGeom>
              <a:avLst/>
              <a:gdLst/>
              <a:ahLst/>
              <a:cxnLst/>
              <a:rect l="0" t="0" r="0" b="0"/>
              <a:pathLst>
                <a:path w="151" h="1551" fill="none" extrusionOk="0">
                  <a:moveTo>
                    <a:pt x="0"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3" name="Shape 3563"/>
            <p:cNvSpPr/>
            <p:nvPr/>
          </p:nvSpPr>
          <p:spPr>
            <a:xfrm>
              <a:off x="777575" y="869000"/>
              <a:ext cx="5050" cy="33225"/>
            </a:xfrm>
            <a:custGeom>
              <a:avLst/>
              <a:gdLst/>
              <a:ahLst/>
              <a:cxnLst/>
              <a:rect l="0" t="0" r="0" b="0"/>
              <a:pathLst>
                <a:path w="202" h="1329" fill="none" extrusionOk="0">
                  <a:moveTo>
                    <a:pt x="1" y="1329"/>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4" name="Shape 3564"/>
            <p:cNvSpPr/>
            <p:nvPr/>
          </p:nvSpPr>
          <p:spPr>
            <a:xfrm>
              <a:off x="782600" y="841325"/>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5" name="Shape 3565"/>
            <p:cNvSpPr/>
            <p:nvPr/>
          </p:nvSpPr>
          <p:spPr>
            <a:xfrm>
              <a:off x="786350" y="824700"/>
              <a:ext cx="3800" cy="16650"/>
            </a:xfrm>
            <a:custGeom>
              <a:avLst/>
              <a:gdLst/>
              <a:ahLst/>
              <a:cxnLst/>
              <a:rect l="0" t="0" r="0" b="0"/>
              <a:pathLst>
                <a:path w="152" h="666" fill="none" extrusionOk="0">
                  <a:moveTo>
                    <a:pt x="1"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6" name="Shape 3566"/>
            <p:cNvSpPr/>
            <p:nvPr/>
          </p:nvSpPr>
          <p:spPr>
            <a:xfrm>
              <a:off x="790125" y="813650"/>
              <a:ext cx="3775" cy="11075"/>
            </a:xfrm>
            <a:custGeom>
              <a:avLst/>
              <a:gdLst/>
              <a:ahLst/>
              <a:cxnLst/>
              <a:rect l="0" t="0" r="0" b="0"/>
              <a:pathLst>
                <a:path w="151" h="443"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7" name="Shape 3567"/>
            <p:cNvSpPr/>
            <p:nvPr/>
          </p:nvSpPr>
          <p:spPr>
            <a:xfrm>
              <a:off x="793875" y="808100"/>
              <a:ext cx="3800" cy="5575"/>
            </a:xfrm>
            <a:custGeom>
              <a:avLst/>
              <a:gdLst/>
              <a:ahLst/>
              <a:cxnLst/>
              <a:rect l="0" t="0" r="0" b="0"/>
              <a:pathLst>
                <a:path w="152" h="223" fill="none" extrusionOk="0">
                  <a:moveTo>
                    <a:pt x="1"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8" name="Shape 3568"/>
            <p:cNvSpPr/>
            <p:nvPr/>
          </p:nvSpPr>
          <p:spPr>
            <a:xfrm>
              <a:off x="797650" y="808100"/>
              <a:ext cx="3775" cy="5575"/>
            </a:xfrm>
            <a:custGeom>
              <a:avLst/>
              <a:gdLst/>
              <a:ahLst/>
              <a:cxnLst/>
              <a:rect l="0" t="0" r="0" b="0"/>
              <a:pathLst>
                <a:path w="151" h="223" fill="none" extrusionOk="0">
                  <a:moveTo>
                    <a:pt x="0"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9" name="Shape 3569"/>
            <p:cNvSpPr/>
            <p:nvPr/>
          </p:nvSpPr>
          <p:spPr>
            <a:xfrm>
              <a:off x="801400" y="813650"/>
              <a:ext cx="3800" cy="11075"/>
            </a:xfrm>
            <a:custGeom>
              <a:avLst/>
              <a:gdLst/>
              <a:ahLst/>
              <a:cxnLst/>
              <a:rect l="0" t="0" r="0" b="0"/>
              <a:pathLst>
                <a:path w="152" h="443" fill="none" extrusionOk="0">
                  <a:moveTo>
                    <a:pt x="1"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0" name="Shape 3570"/>
            <p:cNvSpPr/>
            <p:nvPr/>
          </p:nvSpPr>
          <p:spPr>
            <a:xfrm>
              <a:off x="805175" y="824700"/>
              <a:ext cx="3775" cy="16650"/>
            </a:xfrm>
            <a:custGeom>
              <a:avLst/>
              <a:gdLst/>
              <a:ahLst/>
              <a:cxnLst/>
              <a:rect l="0" t="0" r="0" b="0"/>
              <a:pathLst>
                <a:path w="151" h="666" fill="none" extrusionOk="0">
                  <a:moveTo>
                    <a:pt x="0" y="1"/>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1" name="Shape 3571"/>
            <p:cNvSpPr/>
            <p:nvPr/>
          </p:nvSpPr>
          <p:spPr>
            <a:xfrm>
              <a:off x="808925" y="841325"/>
              <a:ext cx="5050" cy="27700"/>
            </a:xfrm>
            <a:custGeom>
              <a:avLst/>
              <a:gdLst/>
              <a:ahLst/>
              <a:cxnLst/>
              <a:rect l="0" t="0" r="0" b="0"/>
              <a:pathLst>
                <a:path w="202" h="1108" fill="none" extrusionOk="0">
                  <a:moveTo>
                    <a:pt x="1" y="0"/>
                  </a:moveTo>
                  <a:lnTo>
                    <a:pt x="2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2" name="Shape 3572"/>
            <p:cNvSpPr/>
            <p:nvPr/>
          </p:nvSpPr>
          <p:spPr>
            <a:xfrm>
              <a:off x="813950" y="869000"/>
              <a:ext cx="3800" cy="27700"/>
            </a:xfrm>
            <a:custGeom>
              <a:avLst/>
              <a:gdLst/>
              <a:ahLst/>
              <a:cxnLst/>
              <a:rect l="0" t="0" r="0" b="0"/>
              <a:pathLst>
                <a:path w="152" h="1108" fill="none" extrusionOk="0">
                  <a:moveTo>
                    <a:pt x="1"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3" name="Shape 3573"/>
            <p:cNvSpPr/>
            <p:nvPr/>
          </p:nvSpPr>
          <p:spPr>
            <a:xfrm>
              <a:off x="817725" y="896675"/>
              <a:ext cx="3775" cy="38750"/>
            </a:xfrm>
            <a:custGeom>
              <a:avLst/>
              <a:gdLst/>
              <a:ahLst/>
              <a:cxnLst/>
              <a:rect l="0" t="0" r="0" b="0"/>
              <a:pathLst>
                <a:path w="151" h="1550" fill="none" extrusionOk="0">
                  <a:moveTo>
                    <a:pt x="0"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4" name="Shape 3574"/>
            <p:cNvSpPr/>
            <p:nvPr/>
          </p:nvSpPr>
          <p:spPr>
            <a:xfrm>
              <a:off x="821475" y="935400"/>
              <a:ext cx="5050" cy="44325"/>
            </a:xfrm>
            <a:custGeom>
              <a:avLst/>
              <a:gdLst/>
              <a:ahLst/>
              <a:cxnLst/>
              <a:rect l="0" t="0" r="0" b="0"/>
              <a:pathLst>
                <a:path w="202" h="1773" fill="none" extrusionOk="0">
                  <a:moveTo>
                    <a:pt x="1" y="1"/>
                  </a:moveTo>
                  <a:lnTo>
                    <a:pt x="2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5" name="Shape 3575"/>
            <p:cNvSpPr/>
            <p:nvPr/>
          </p:nvSpPr>
          <p:spPr>
            <a:xfrm>
              <a:off x="826500" y="979700"/>
              <a:ext cx="3775" cy="44300"/>
            </a:xfrm>
            <a:custGeom>
              <a:avLst/>
              <a:gdLst/>
              <a:ahLst/>
              <a:cxnLst/>
              <a:rect l="0" t="0" r="0" b="0"/>
              <a:pathLst>
                <a:path w="151" h="1772" fill="none" extrusionOk="0">
                  <a:moveTo>
                    <a:pt x="0" y="0"/>
                  </a:moveTo>
                  <a:lnTo>
                    <a:pt x="15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6" name="Shape 3576"/>
            <p:cNvSpPr/>
            <p:nvPr/>
          </p:nvSpPr>
          <p:spPr>
            <a:xfrm>
              <a:off x="830250" y="1023975"/>
              <a:ext cx="3800" cy="55375"/>
            </a:xfrm>
            <a:custGeom>
              <a:avLst/>
              <a:gdLst/>
              <a:ahLst/>
              <a:cxnLst/>
              <a:rect l="0" t="0" r="0" b="0"/>
              <a:pathLst>
                <a:path w="152" h="2215" fill="none" extrusionOk="0">
                  <a:moveTo>
                    <a:pt x="1" y="0"/>
                  </a:moveTo>
                  <a:lnTo>
                    <a:pt x="15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7" name="Shape 3577"/>
            <p:cNvSpPr/>
            <p:nvPr/>
          </p:nvSpPr>
          <p:spPr>
            <a:xfrm>
              <a:off x="834025" y="1079325"/>
              <a:ext cx="3775" cy="55375"/>
            </a:xfrm>
            <a:custGeom>
              <a:avLst/>
              <a:gdLst/>
              <a:ahLst/>
              <a:cxnLst/>
              <a:rect l="0" t="0" r="0" b="0"/>
              <a:pathLst>
                <a:path w="151" h="2215" fill="none" extrusionOk="0">
                  <a:moveTo>
                    <a:pt x="0" y="0"/>
                  </a:moveTo>
                  <a:lnTo>
                    <a:pt x="15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8" name="Shape 3578"/>
            <p:cNvSpPr/>
            <p:nvPr/>
          </p:nvSpPr>
          <p:spPr>
            <a:xfrm>
              <a:off x="837775" y="1134675"/>
              <a:ext cx="3800" cy="66450"/>
            </a:xfrm>
            <a:custGeom>
              <a:avLst/>
              <a:gdLst/>
              <a:ahLst/>
              <a:cxnLst/>
              <a:rect l="0" t="0" r="0" b="0"/>
              <a:pathLst>
                <a:path w="152" h="2658" fill="none" extrusionOk="0">
                  <a:moveTo>
                    <a:pt x="1" y="0"/>
                  </a:moveTo>
                  <a:lnTo>
                    <a:pt x="15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9" name="Shape 3579"/>
            <p:cNvSpPr/>
            <p:nvPr/>
          </p:nvSpPr>
          <p:spPr>
            <a:xfrm>
              <a:off x="841550" y="1201100"/>
              <a:ext cx="7550" cy="127325"/>
            </a:xfrm>
            <a:custGeom>
              <a:avLst/>
              <a:gdLst/>
              <a:ahLst/>
              <a:cxnLst/>
              <a:rect l="0" t="0" r="0" b="0"/>
              <a:pathLst>
                <a:path w="302" h="5093" fill="none" extrusionOk="0">
                  <a:moveTo>
                    <a:pt x="0" y="0"/>
                  </a:moveTo>
                  <a:lnTo>
                    <a:pt x="301" y="50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0" name="Shape 3580"/>
            <p:cNvSpPr/>
            <p:nvPr/>
          </p:nvSpPr>
          <p:spPr>
            <a:xfrm>
              <a:off x="849075" y="1328400"/>
              <a:ext cx="7550" cy="132875"/>
            </a:xfrm>
            <a:custGeom>
              <a:avLst/>
              <a:gdLst/>
              <a:ahLst/>
              <a:cxnLst/>
              <a:rect l="0" t="0" r="0" b="0"/>
              <a:pathLst>
                <a:path w="302" h="5315" fill="none" extrusionOk="0">
                  <a:moveTo>
                    <a:pt x="0" y="1"/>
                  </a:moveTo>
                  <a:lnTo>
                    <a:pt x="301" y="53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1" name="Shape 3581"/>
            <p:cNvSpPr/>
            <p:nvPr/>
          </p:nvSpPr>
          <p:spPr>
            <a:xfrm>
              <a:off x="856600" y="1461250"/>
              <a:ext cx="5025" cy="66450"/>
            </a:xfrm>
            <a:custGeom>
              <a:avLst/>
              <a:gdLst/>
              <a:ahLst/>
              <a:cxnLst/>
              <a:rect l="0" t="0" r="0" b="0"/>
              <a:pathLst>
                <a:path w="201" h="2658" fill="none" extrusionOk="0">
                  <a:moveTo>
                    <a:pt x="0" y="0"/>
                  </a:moveTo>
                  <a:lnTo>
                    <a:pt x="2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2" name="Shape 3582"/>
            <p:cNvSpPr/>
            <p:nvPr/>
          </p:nvSpPr>
          <p:spPr>
            <a:xfrm>
              <a:off x="861600" y="1527675"/>
              <a:ext cx="3800" cy="60900"/>
            </a:xfrm>
            <a:custGeom>
              <a:avLst/>
              <a:gdLst/>
              <a:ahLst/>
              <a:cxnLst/>
              <a:rect l="0" t="0" r="0" b="0"/>
              <a:pathLst>
                <a:path w="152" h="2436" fill="none" extrusionOk="0">
                  <a:moveTo>
                    <a:pt x="1" y="0"/>
                  </a:moveTo>
                  <a:lnTo>
                    <a:pt x="151" y="243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3" name="Shape 3583"/>
            <p:cNvSpPr/>
            <p:nvPr/>
          </p:nvSpPr>
          <p:spPr>
            <a:xfrm>
              <a:off x="865375" y="1588550"/>
              <a:ext cx="8800" cy="121800"/>
            </a:xfrm>
            <a:custGeom>
              <a:avLst/>
              <a:gdLst/>
              <a:ahLst/>
              <a:cxnLst/>
              <a:rect l="0" t="0" r="0" b="0"/>
              <a:pathLst>
                <a:path w="352" h="4872" fill="none" extrusionOk="0">
                  <a:moveTo>
                    <a:pt x="0" y="0"/>
                  </a:moveTo>
                  <a:lnTo>
                    <a:pt x="352" y="48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4" name="Shape 3584"/>
            <p:cNvSpPr/>
            <p:nvPr/>
          </p:nvSpPr>
          <p:spPr>
            <a:xfrm>
              <a:off x="874150" y="1710325"/>
              <a:ext cx="3800" cy="60900"/>
            </a:xfrm>
            <a:custGeom>
              <a:avLst/>
              <a:gdLst/>
              <a:ahLst/>
              <a:cxnLst/>
              <a:rect l="0" t="0" r="0" b="0"/>
              <a:pathLst>
                <a:path w="152" h="2436" fill="none" extrusionOk="0">
                  <a:moveTo>
                    <a:pt x="1"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5" name="Shape 3585"/>
            <p:cNvSpPr/>
            <p:nvPr/>
          </p:nvSpPr>
          <p:spPr>
            <a:xfrm>
              <a:off x="877925" y="1771200"/>
              <a:ext cx="3775" cy="49850"/>
            </a:xfrm>
            <a:custGeom>
              <a:avLst/>
              <a:gdLst/>
              <a:ahLst/>
              <a:cxnLst/>
              <a:rect l="0" t="0" r="0" b="0"/>
              <a:pathLst>
                <a:path w="151" h="1994" fill="none" extrusionOk="0">
                  <a:moveTo>
                    <a:pt x="0"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6" name="Shape 3586"/>
            <p:cNvSpPr/>
            <p:nvPr/>
          </p:nvSpPr>
          <p:spPr>
            <a:xfrm>
              <a:off x="881675" y="1821025"/>
              <a:ext cx="3800" cy="44300"/>
            </a:xfrm>
            <a:custGeom>
              <a:avLst/>
              <a:gdLst/>
              <a:ahLst/>
              <a:cxnLst/>
              <a:rect l="0" t="0" r="0" b="0"/>
              <a:pathLst>
                <a:path w="152" h="1772" fill="none" extrusionOk="0">
                  <a:moveTo>
                    <a:pt x="1"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7" name="Shape 3587"/>
            <p:cNvSpPr/>
            <p:nvPr/>
          </p:nvSpPr>
          <p:spPr>
            <a:xfrm>
              <a:off x="885450" y="1865300"/>
              <a:ext cx="3775" cy="44300"/>
            </a:xfrm>
            <a:custGeom>
              <a:avLst/>
              <a:gdLst/>
              <a:ahLst/>
              <a:cxnLst/>
              <a:rect l="0" t="0" r="0" b="0"/>
              <a:pathLst>
                <a:path w="151" h="1772" fill="none" extrusionOk="0">
                  <a:moveTo>
                    <a:pt x="0"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8" name="Shape 3588"/>
            <p:cNvSpPr/>
            <p:nvPr/>
          </p:nvSpPr>
          <p:spPr>
            <a:xfrm>
              <a:off x="889200" y="1909575"/>
              <a:ext cx="3800" cy="38775"/>
            </a:xfrm>
            <a:custGeom>
              <a:avLst/>
              <a:gdLst/>
              <a:ahLst/>
              <a:cxnLst/>
              <a:rect l="0" t="0" r="0" b="0"/>
              <a:pathLst>
                <a:path w="152" h="1551" fill="none" extrusionOk="0">
                  <a:moveTo>
                    <a:pt x="1" y="1"/>
                  </a:moveTo>
                  <a:lnTo>
                    <a:pt x="15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9" name="Shape 3589"/>
            <p:cNvSpPr/>
            <p:nvPr/>
          </p:nvSpPr>
          <p:spPr>
            <a:xfrm>
              <a:off x="892975" y="1948325"/>
              <a:ext cx="3775" cy="27700"/>
            </a:xfrm>
            <a:custGeom>
              <a:avLst/>
              <a:gdLst/>
              <a:ahLst/>
              <a:cxnLst/>
              <a:rect l="0" t="0" r="0" b="0"/>
              <a:pathLst>
                <a:path w="151" h="1108" fill="none" extrusionOk="0">
                  <a:moveTo>
                    <a:pt x="0"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0" name="Shape 3590"/>
            <p:cNvSpPr/>
            <p:nvPr/>
          </p:nvSpPr>
          <p:spPr>
            <a:xfrm>
              <a:off x="896725" y="1976000"/>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1" name="Shape 3591"/>
            <p:cNvSpPr/>
            <p:nvPr/>
          </p:nvSpPr>
          <p:spPr>
            <a:xfrm>
              <a:off x="900500" y="1998150"/>
              <a:ext cx="3775" cy="16625"/>
            </a:xfrm>
            <a:custGeom>
              <a:avLst/>
              <a:gdLst/>
              <a:ahLst/>
              <a:cxnLst/>
              <a:rect l="0" t="0" r="0" b="0"/>
              <a:pathLst>
                <a:path w="151" h="665" fill="none" extrusionOk="0">
                  <a:moveTo>
                    <a:pt x="0" y="0"/>
                  </a:moveTo>
                  <a:lnTo>
                    <a:pt x="15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2" name="Shape 3592"/>
            <p:cNvSpPr/>
            <p:nvPr/>
          </p:nvSpPr>
          <p:spPr>
            <a:xfrm>
              <a:off x="904250" y="2014750"/>
              <a:ext cx="5050" cy="11100"/>
            </a:xfrm>
            <a:custGeom>
              <a:avLst/>
              <a:gdLst/>
              <a:ahLst/>
              <a:cxnLst/>
              <a:rect l="0" t="0" r="0" b="0"/>
              <a:pathLst>
                <a:path w="202" h="444" fill="none" extrusionOk="0">
                  <a:moveTo>
                    <a:pt x="1" y="0"/>
                  </a:moveTo>
                  <a:lnTo>
                    <a:pt x="2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3" name="Shape 3593"/>
            <p:cNvSpPr/>
            <p:nvPr/>
          </p:nvSpPr>
          <p:spPr>
            <a:xfrm>
              <a:off x="909275" y="2025825"/>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4" name="Shape 3594"/>
            <p:cNvSpPr/>
            <p:nvPr/>
          </p:nvSpPr>
          <p:spPr>
            <a:xfrm>
              <a:off x="913025" y="2025825"/>
              <a:ext cx="3800" cy="5550"/>
            </a:xfrm>
            <a:custGeom>
              <a:avLst/>
              <a:gdLst/>
              <a:ahLst/>
              <a:cxnLst/>
              <a:rect l="0" t="0" r="0" b="0"/>
              <a:pathLst>
                <a:path w="152" h="222" fill="none" extrusionOk="0">
                  <a:moveTo>
                    <a:pt x="1"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5" name="Shape 3595"/>
            <p:cNvSpPr/>
            <p:nvPr/>
          </p:nvSpPr>
          <p:spPr>
            <a:xfrm>
              <a:off x="916800" y="2014750"/>
              <a:ext cx="5025" cy="11100"/>
            </a:xfrm>
            <a:custGeom>
              <a:avLst/>
              <a:gdLst/>
              <a:ahLst/>
              <a:cxnLst/>
              <a:rect l="0" t="0" r="0" b="0"/>
              <a:pathLst>
                <a:path w="201" h="444" fill="none" extrusionOk="0">
                  <a:moveTo>
                    <a:pt x="0" y="443"/>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6" name="Shape 3596"/>
            <p:cNvSpPr/>
            <p:nvPr/>
          </p:nvSpPr>
          <p:spPr>
            <a:xfrm>
              <a:off x="921800" y="1992600"/>
              <a:ext cx="3800" cy="22175"/>
            </a:xfrm>
            <a:custGeom>
              <a:avLst/>
              <a:gdLst/>
              <a:ahLst/>
              <a:cxnLst/>
              <a:rect l="0" t="0" r="0" b="0"/>
              <a:pathLst>
                <a:path w="152" h="887" fill="none" extrusionOk="0">
                  <a:moveTo>
                    <a:pt x="1" y="886"/>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7" name="Shape 3597"/>
            <p:cNvSpPr/>
            <p:nvPr/>
          </p:nvSpPr>
          <p:spPr>
            <a:xfrm>
              <a:off x="925575" y="1970475"/>
              <a:ext cx="3775" cy="22150"/>
            </a:xfrm>
            <a:custGeom>
              <a:avLst/>
              <a:gdLst/>
              <a:ahLst/>
              <a:cxnLst/>
              <a:rect l="0" t="0" r="0" b="0"/>
              <a:pathLst>
                <a:path w="151" h="886"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8" name="Shape 3598"/>
            <p:cNvSpPr/>
            <p:nvPr/>
          </p:nvSpPr>
          <p:spPr>
            <a:xfrm>
              <a:off x="929325" y="1937250"/>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9" name="Shape 3599"/>
            <p:cNvSpPr/>
            <p:nvPr/>
          </p:nvSpPr>
          <p:spPr>
            <a:xfrm>
              <a:off x="933100" y="1898500"/>
              <a:ext cx="3775" cy="38775"/>
            </a:xfrm>
            <a:custGeom>
              <a:avLst/>
              <a:gdLst/>
              <a:ahLst/>
              <a:cxnLst/>
              <a:rect l="0" t="0" r="0" b="0"/>
              <a:pathLst>
                <a:path w="151" h="1551" fill="none" extrusionOk="0">
                  <a:moveTo>
                    <a:pt x="0"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0" name="Shape 3600"/>
            <p:cNvSpPr/>
            <p:nvPr/>
          </p:nvSpPr>
          <p:spPr>
            <a:xfrm>
              <a:off x="936850" y="1859775"/>
              <a:ext cx="3800" cy="38750"/>
            </a:xfrm>
            <a:custGeom>
              <a:avLst/>
              <a:gdLst/>
              <a:ahLst/>
              <a:cxnLst/>
              <a:rect l="0" t="0" r="0" b="0"/>
              <a:pathLst>
                <a:path w="152" h="1550" fill="none" extrusionOk="0">
                  <a:moveTo>
                    <a:pt x="1"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1" name="Shape 3601"/>
            <p:cNvSpPr/>
            <p:nvPr/>
          </p:nvSpPr>
          <p:spPr>
            <a:xfrm>
              <a:off x="940625" y="1809950"/>
              <a:ext cx="3775" cy="49850"/>
            </a:xfrm>
            <a:custGeom>
              <a:avLst/>
              <a:gdLst/>
              <a:ahLst/>
              <a:cxnLst/>
              <a:rect l="0" t="0" r="0" b="0"/>
              <a:pathLst>
                <a:path w="151" h="1994" fill="none" extrusionOk="0">
                  <a:moveTo>
                    <a:pt x="0"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2" name="Shape 3602"/>
            <p:cNvSpPr/>
            <p:nvPr/>
          </p:nvSpPr>
          <p:spPr>
            <a:xfrm>
              <a:off x="944375" y="1760125"/>
              <a:ext cx="3800" cy="49850"/>
            </a:xfrm>
            <a:custGeom>
              <a:avLst/>
              <a:gdLst/>
              <a:ahLst/>
              <a:cxnLst/>
              <a:rect l="0" t="0" r="0" b="0"/>
              <a:pathLst>
                <a:path w="152" h="1994" fill="none" extrusionOk="0">
                  <a:moveTo>
                    <a:pt x="1" y="199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3" name="Shape 3603"/>
            <p:cNvSpPr/>
            <p:nvPr/>
          </p:nvSpPr>
          <p:spPr>
            <a:xfrm>
              <a:off x="948150" y="1704775"/>
              <a:ext cx="3775" cy="55375"/>
            </a:xfrm>
            <a:custGeom>
              <a:avLst/>
              <a:gdLst/>
              <a:ahLst/>
              <a:cxnLst/>
              <a:rect l="0" t="0" r="0" b="0"/>
              <a:pathLst>
                <a:path w="151" h="2215" fill="none" extrusionOk="0">
                  <a:moveTo>
                    <a:pt x="0"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4" name="Shape 3604"/>
            <p:cNvSpPr/>
            <p:nvPr/>
          </p:nvSpPr>
          <p:spPr>
            <a:xfrm>
              <a:off x="951900" y="1583025"/>
              <a:ext cx="8825" cy="121775"/>
            </a:xfrm>
            <a:custGeom>
              <a:avLst/>
              <a:gdLst/>
              <a:ahLst/>
              <a:cxnLst/>
              <a:rect l="0" t="0" r="0" b="0"/>
              <a:pathLst>
                <a:path w="353" h="4871" fill="none" extrusionOk="0">
                  <a:moveTo>
                    <a:pt x="1" y="4871"/>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5" name="Shape 3605"/>
            <p:cNvSpPr/>
            <p:nvPr/>
          </p:nvSpPr>
          <p:spPr>
            <a:xfrm>
              <a:off x="960700" y="1461250"/>
              <a:ext cx="8800" cy="121800"/>
            </a:xfrm>
            <a:custGeom>
              <a:avLst/>
              <a:gdLst/>
              <a:ahLst/>
              <a:cxnLst/>
              <a:rect l="0" t="0" r="0" b="0"/>
              <a:pathLst>
                <a:path w="352" h="4872" fill="none" extrusionOk="0">
                  <a:moveTo>
                    <a:pt x="0" y="4871"/>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6" name="Shape 3606"/>
            <p:cNvSpPr/>
            <p:nvPr/>
          </p:nvSpPr>
          <p:spPr>
            <a:xfrm>
              <a:off x="969475" y="1333925"/>
              <a:ext cx="7550" cy="127350"/>
            </a:xfrm>
            <a:custGeom>
              <a:avLst/>
              <a:gdLst/>
              <a:ahLst/>
              <a:cxnLst/>
              <a:rect l="0" t="0" r="0" b="0"/>
              <a:pathLst>
                <a:path w="302" h="5094" fill="none" extrusionOk="0">
                  <a:moveTo>
                    <a:pt x="0" y="509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7" name="Shape 3607"/>
            <p:cNvSpPr/>
            <p:nvPr/>
          </p:nvSpPr>
          <p:spPr>
            <a:xfrm>
              <a:off x="977000" y="1212175"/>
              <a:ext cx="7550" cy="121775"/>
            </a:xfrm>
            <a:custGeom>
              <a:avLst/>
              <a:gdLst/>
              <a:ahLst/>
              <a:cxnLst/>
              <a:rect l="0" t="0" r="0" b="0"/>
              <a:pathLst>
                <a:path w="302" h="4871" fill="none" extrusionOk="0">
                  <a:moveTo>
                    <a:pt x="0" y="487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8" name="Shape 3608"/>
            <p:cNvSpPr/>
            <p:nvPr/>
          </p:nvSpPr>
          <p:spPr>
            <a:xfrm>
              <a:off x="984525" y="1156825"/>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9" name="Shape 3609"/>
            <p:cNvSpPr/>
            <p:nvPr/>
          </p:nvSpPr>
          <p:spPr>
            <a:xfrm>
              <a:off x="988275" y="1101475"/>
              <a:ext cx="3800" cy="55375"/>
            </a:xfrm>
            <a:custGeom>
              <a:avLst/>
              <a:gdLst/>
              <a:ahLst/>
              <a:cxnLst/>
              <a:rect l="0" t="0" r="0" b="0"/>
              <a:pathLst>
                <a:path w="152" h="2215" fill="none" extrusionOk="0">
                  <a:moveTo>
                    <a:pt x="1"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0" name="Shape 3610"/>
            <p:cNvSpPr/>
            <p:nvPr/>
          </p:nvSpPr>
          <p:spPr>
            <a:xfrm>
              <a:off x="992050" y="1051650"/>
              <a:ext cx="3775" cy="49850"/>
            </a:xfrm>
            <a:custGeom>
              <a:avLst/>
              <a:gdLst/>
              <a:ahLst/>
              <a:cxnLst/>
              <a:rect l="0" t="0" r="0" b="0"/>
              <a:pathLst>
                <a:path w="151" h="1994" fill="none" extrusionOk="0">
                  <a:moveTo>
                    <a:pt x="0"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1" name="Shape 3611"/>
            <p:cNvSpPr/>
            <p:nvPr/>
          </p:nvSpPr>
          <p:spPr>
            <a:xfrm>
              <a:off x="995800" y="1012900"/>
              <a:ext cx="3800" cy="38775"/>
            </a:xfrm>
            <a:custGeom>
              <a:avLst/>
              <a:gdLst/>
              <a:ahLst/>
              <a:cxnLst/>
              <a:rect l="0" t="0" r="0" b="0"/>
              <a:pathLst>
                <a:path w="152" h="1551" fill="none" extrusionOk="0">
                  <a:moveTo>
                    <a:pt x="1"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2" name="Shape 3612"/>
            <p:cNvSpPr/>
            <p:nvPr/>
          </p:nvSpPr>
          <p:spPr>
            <a:xfrm>
              <a:off x="999575" y="974150"/>
              <a:ext cx="5025" cy="38775"/>
            </a:xfrm>
            <a:custGeom>
              <a:avLst/>
              <a:gdLst/>
              <a:ahLst/>
              <a:cxnLst/>
              <a:rect l="0" t="0" r="0" b="0"/>
              <a:pathLst>
                <a:path w="201" h="1551" fill="none" extrusionOk="0">
                  <a:moveTo>
                    <a:pt x="0" y="1551"/>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3" name="Shape 3613"/>
            <p:cNvSpPr/>
            <p:nvPr/>
          </p:nvSpPr>
          <p:spPr>
            <a:xfrm>
              <a:off x="1004575" y="940950"/>
              <a:ext cx="3800" cy="33225"/>
            </a:xfrm>
            <a:custGeom>
              <a:avLst/>
              <a:gdLst/>
              <a:ahLst/>
              <a:cxnLst/>
              <a:rect l="0" t="0" r="0" b="0"/>
              <a:pathLst>
                <a:path w="152" h="1329" fill="none" extrusionOk="0">
                  <a:moveTo>
                    <a:pt x="1" y="1329"/>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4" name="Shape 3614"/>
            <p:cNvSpPr/>
            <p:nvPr/>
          </p:nvSpPr>
          <p:spPr>
            <a:xfrm>
              <a:off x="1008350" y="913275"/>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5" name="Shape 3615"/>
            <p:cNvSpPr/>
            <p:nvPr/>
          </p:nvSpPr>
          <p:spPr>
            <a:xfrm>
              <a:off x="1012100" y="891125"/>
              <a:ext cx="5050" cy="22175"/>
            </a:xfrm>
            <a:custGeom>
              <a:avLst/>
              <a:gdLst/>
              <a:ahLst/>
              <a:cxnLst/>
              <a:rect l="0" t="0" r="0" b="0"/>
              <a:pathLst>
                <a:path w="202" h="887" fill="none" extrusionOk="0">
                  <a:moveTo>
                    <a:pt x="1" y="886"/>
                  </a:moveTo>
                  <a:lnTo>
                    <a:pt x="2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6" name="Shape 3616"/>
            <p:cNvSpPr/>
            <p:nvPr/>
          </p:nvSpPr>
          <p:spPr>
            <a:xfrm>
              <a:off x="1017125" y="880050"/>
              <a:ext cx="3800" cy="11100"/>
            </a:xfrm>
            <a:custGeom>
              <a:avLst/>
              <a:gdLst/>
              <a:ahLst/>
              <a:cxnLst/>
              <a:rect l="0" t="0" r="0" b="0"/>
              <a:pathLst>
                <a:path w="152" h="444" fill="none" extrusionOk="0">
                  <a:moveTo>
                    <a:pt x="1"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7" name="Shape 3617"/>
            <p:cNvSpPr/>
            <p:nvPr/>
          </p:nvSpPr>
          <p:spPr>
            <a:xfrm>
              <a:off x="1020900" y="869000"/>
              <a:ext cx="3775" cy="11075"/>
            </a:xfrm>
            <a:custGeom>
              <a:avLst/>
              <a:gdLst/>
              <a:ahLst/>
              <a:cxnLst/>
              <a:rect l="0" t="0" r="0" b="0"/>
              <a:pathLst>
                <a:path w="151" h="443"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8" name="Shape 3618"/>
            <p:cNvSpPr/>
            <p:nvPr/>
          </p:nvSpPr>
          <p:spPr>
            <a:xfrm>
              <a:off x="1024650" y="86900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9" name="Shape 3619"/>
            <p:cNvSpPr/>
            <p:nvPr/>
          </p:nvSpPr>
          <p:spPr>
            <a:xfrm>
              <a:off x="1028425" y="869000"/>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0" name="Shape 3620"/>
            <p:cNvSpPr/>
            <p:nvPr/>
          </p:nvSpPr>
          <p:spPr>
            <a:xfrm>
              <a:off x="1032175" y="874525"/>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1" name="Shape 3621"/>
            <p:cNvSpPr/>
            <p:nvPr/>
          </p:nvSpPr>
          <p:spPr>
            <a:xfrm>
              <a:off x="1035950" y="885600"/>
              <a:ext cx="3775" cy="16625"/>
            </a:xfrm>
            <a:custGeom>
              <a:avLst/>
              <a:gdLst/>
              <a:ahLst/>
              <a:cxnLst/>
              <a:rect l="0" t="0" r="0" b="0"/>
              <a:pathLst>
                <a:path w="151" h="665" fill="none" extrusionOk="0">
                  <a:moveTo>
                    <a:pt x="0" y="0"/>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2" name="Shape 3622"/>
            <p:cNvSpPr/>
            <p:nvPr/>
          </p:nvSpPr>
          <p:spPr>
            <a:xfrm>
              <a:off x="1039700" y="902200"/>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3" name="Shape 3623"/>
            <p:cNvSpPr/>
            <p:nvPr/>
          </p:nvSpPr>
          <p:spPr>
            <a:xfrm>
              <a:off x="1043475" y="929875"/>
              <a:ext cx="3775" cy="33225"/>
            </a:xfrm>
            <a:custGeom>
              <a:avLst/>
              <a:gdLst/>
              <a:ahLst/>
              <a:cxnLst/>
              <a:rect l="0" t="0" r="0" b="0"/>
              <a:pathLst>
                <a:path w="151" h="1329"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4" name="Shape 3624"/>
            <p:cNvSpPr/>
            <p:nvPr/>
          </p:nvSpPr>
          <p:spPr>
            <a:xfrm>
              <a:off x="1047225" y="963075"/>
              <a:ext cx="5050" cy="33250"/>
            </a:xfrm>
            <a:custGeom>
              <a:avLst/>
              <a:gdLst/>
              <a:ahLst/>
              <a:cxnLst/>
              <a:rect l="0" t="0" r="0" b="0"/>
              <a:pathLst>
                <a:path w="202" h="1330" fill="none" extrusionOk="0">
                  <a:moveTo>
                    <a:pt x="1" y="1"/>
                  </a:moveTo>
                  <a:lnTo>
                    <a:pt x="2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5" name="Shape 3625"/>
            <p:cNvSpPr/>
            <p:nvPr/>
          </p:nvSpPr>
          <p:spPr>
            <a:xfrm>
              <a:off x="1052250" y="996300"/>
              <a:ext cx="3775" cy="44300"/>
            </a:xfrm>
            <a:custGeom>
              <a:avLst/>
              <a:gdLst/>
              <a:ahLst/>
              <a:cxnLst/>
              <a:rect l="0" t="0" r="0" b="0"/>
              <a:pathLst>
                <a:path w="151" h="1772" fill="none" extrusionOk="0">
                  <a:moveTo>
                    <a:pt x="0"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6" name="Shape 3626"/>
            <p:cNvSpPr/>
            <p:nvPr/>
          </p:nvSpPr>
          <p:spPr>
            <a:xfrm>
              <a:off x="1056000" y="1040575"/>
              <a:ext cx="3800" cy="44300"/>
            </a:xfrm>
            <a:custGeom>
              <a:avLst/>
              <a:gdLst/>
              <a:ahLst/>
              <a:cxnLst/>
              <a:rect l="0" t="0" r="0" b="0"/>
              <a:pathLst>
                <a:path w="152" h="1772" fill="none" extrusionOk="0">
                  <a:moveTo>
                    <a:pt x="1"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7" name="Shape 3627"/>
            <p:cNvSpPr/>
            <p:nvPr/>
          </p:nvSpPr>
          <p:spPr>
            <a:xfrm>
              <a:off x="1059775" y="1084850"/>
              <a:ext cx="5025" cy="49850"/>
            </a:xfrm>
            <a:custGeom>
              <a:avLst/>
              <a:gdLst/>
              <a:ahLst/>
              <a:cxnLst/>
              <a:rect l="0" t="0" r="0" b="0"/>
              <a:pathLst>
                <a:path w="201" h="1994" fill="none" extrusionOk="0">
                  <a:moveTo>
                    <a:pt x="0" y="1"/>
                  </a:moveTo>
                  <a:lnTo>
                    <a:pt x="2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8" name="Shape 3628"/>
            <p:cNvSpPr/>
            <p:nvPr/>
          </p:nvSpPr>
          <p:spPr>
            <a:xfrm>
              <a:off x="1064775" y="1134675"/>
              <a:ext cx="7550" cy="110725"/>
            </a:xfrm>
            <a:custGeom>
              <a:avLst/>
              <a:gdLst/>
              <a:ahLst/>
              <a:cxnLst/>
              <a:rect l="0" t="0" r="0" b="0"/>
              <a:pathLst>
                <a:path w="302" h="4429" fill="none" extrusionOk="0">
                  <a:moveTo>
                    <a:pt x="1" y="0"/>
                  </a:moveTo>
                  <a:lnTo>
                    <a:pt x="302" y="44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9" name="Shape 3629"/>
            <p:cNvSpPr/>
            <p:nvPr/>
          </p:nvSpPr>
          <p:spPr>
            <a:xfrm>
              <a:off x="1072300" y="1245375"/>
              <a:ext cx="3800" cy="55375"/>
            </a:xfrm>
            <a:custGeom>
              <a:avLst/>
              <a:gdLst/>
              <a:ahLst/>
              <a:cxnLst/>
              <a:rect l="0" t="0" r="0" b="0"/>
              <a:pathLst>
                <a:path w="152" h="2215" fill="none" extrusionOk="0">
                  <a:moveTo>
                    <a:pt x="1"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0" name="Shape 3630"/>
            <p:cNvSpPr/>
            <p:nvPr/>
          </p:nvSpPr>
          <p:spPr>
            <a:xfrm>
              <a:off x="1076075" y="1300725"/>
              <a:ext cx="3775" cy="60900"/>
            </a:xfrm>
            <a:custGeom>
              <a:avLst/>
              <a:gdLst/>
              <a:ahLst/>
              <a:cxnLst/>
              <a:rect l="0" t="0" r="0" b="0"/>
              <a:pathLst>
                <a:path w="151" h="2436" fill="none" extrusionOk="0">
                  <a:moveTo>
                    <a:pt x="0"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1" name="Shape 3631"/>
            <p:cNvSpPr/>
            <p:nvPr/>
          </p:nvSpPr>
          <p:spPr>
            <a:xfrm>
              <a:off x="1079825" y="1361600"/>
              <a:ext cx="3800" cy="60925"/>
            </a:xfrm>
            <a:custGeom>
              <a:avLst/>
              <a:gdLst/>
              <a:ahLst/>
              <a:cxnLst/>
              <a:rect l="0" t="0" r="0" b="0"/>
              <a:pathLst>
                <a:path w="152" h="2437"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2" name="Shape 3632"/>
            <p:cNvSpPr/>
            <p:nvPr/>
          </p:nvSpPr>
          <p:spPr>
            <a:xfrm>
              <a:off x="1083600" y="1422500"/>
              <a:ext cx="3775" cy="60900"/>
            </a:xfrm>
            <a:custGeom>
              <a:avLst/>
              <a:gdLst/>
              <a:ahLst/>
              <a:cxnLst/>
              <a:rect l="0" t="0" r="0" b="0"/>
              <a:pathLst>
                <a:path w="151" h="2436" fill="none" extrusionOk="0">
                  <a:moveTo>
                    <a:pt x="0"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3" name="Shape 3633"/>
            <p:cNvSpPr/>
            <p:nvPr/>
          </p:nvSpPr>
          <p:spPr>
            <a:xfrm>
              <a:off x="1087350" y="1483375"/>
              <a:ext cx="7550" cy="116275"/>
            </a:xfrm>
            <a:custGeom>
              <a:avLst/>
              <a:gdLst/>
              <a:ahLst/>
              <a:cxnLst/>
              <a:rect l="0" t="0" r="0" b="0"/>
              <a:pathLst>
                <a:path w="302" h="4651" fill="none" extrusionOk="0">
                  <a:moveTo>
                    <a:pt x="1" y="1"/>
                  </a:moveTo>
                  <a:lnTo>
                    <a:pt x="302" y="46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4" name="Shape 3634"/>
            <p:cNvSpPr/>
            <p:nvPr/>
          </p:nvSpPr>
          <p:spPr>
            <a:xfrm>
              <a:off x="1094875" y="1599625"/>
              <a:ext cx="5050" cy="55375"/>
            </a:xfrm>
            <a:custGeom>
              <a:avLst/>
              <a:gdLst/>
              <a:ahLst/>
              <a:cxnLst/>
              <a:rect l="0" t="0" r="0" b="0"/>
              <a:pathLst>
                <a:path w="202" h="2215" fill="none" extrusionOk="0">
                  <a:moveTo>
                    <a:pt x="1" y="0"/>
                  </a:moveTo>
                  <a:lnTo>
                    <a:pt x="202"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5" name="Shape 3635"/>
            <p:cNvSpPr/>
            <p:nvPr/>
          </p:nvSpPr>
          <p:spPr>
            <a:xfrm>
              <a:off x="1099900" y="1654975"/>
              <a:ext cx="3800" cy="49825"/>
            </a:xfrm>
            <a:custGeom>
              <a:avLst/>
              <a:gdLst/>
              <a:ahLst/>
              <a:cxnLst/>
              <a:rect l="0" t="0" r="0" b="0"/>
              <a:pathLst>
                <a:path w="152" h="1993" fill="none" extrusionOk="0">
                  <a:moveTo>
                    <a:pt x="1"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6" name="Shape 3636"/>
            <p:cNvSpPr/>
            <p:nvPr/>
          </p:nvSpPr>
          <p:spPr>
            <a:xfrm>
              <a:off x="1103675" y="1704775"/>
              <a:ext cx="8800" cy="94125"/>
            </a:xfrm>
            <a:custGeom>
              <a:avLst/>
              <a:gdLst/>
              <a:ahLst/>
              <a:cxnLst/>
              <a:rect l="0" t="0" r="0" b="0"/>
              <a:pathLst>
                <a:path w="352" h="3765" fill="none" extrusionOk="0">
                  <a:moveTo>
                    <a:pt x="0" y="1"/>
                  </a:moveTo>
                  <a:lnTo>
                    <a:pt x="351" y="37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7" name="Shape 3637"/>
            <p:cNvSpPr/>
            <p:nvPr/>
          </p:nvSpPr>
          <p:spPr>
            <a:xfrm>
              <a:off x="1112450" y="1798875"/>
              <a:ext cx="3775" cy="44300"/>
            </a:xfrm>
            <a:custGeom>
              <a:avLst/>
              <a:gdLst/>
              <a:ahLst/>
              <a:cxnLst/>
              <a:rect l="0" t="0" r="0" b="0"/>
              <a:pathLst>
                <a:path w="151" h="1772" fill="none" extrusionOk="0">
                  <a:moveTo>
                    <a:pt x="0"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8" name="Shape 3638"/>
            <p:cNvSpPr/>
            <p:nvPr/>
          </p:nvSpPr>
          <p:spPr>
            <a:xfrm>
              <a:off x="1116200" y="1843150"/>
              <a:ext cx="3800" cy="33250"/>
            </a:xfrm>
            <a:custGeom>
              <a:avLst/>
              <a:gdLst/>
              <a:ahLst/>
              <a:cxnLst/>
              <a:rect l="0" t="0" r="0" b="0"/>
              <a:pathLst>
                <a:path w="152" h="1330" fill="none" extrusionOk="0">
                  <a:moveTo>
                    <a:pt x="1"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9" name="Shape 3639"/>
            <p:cNvSpPr/>
            <p:nvPr/>
          </p:nvSpPr>
          <p:spPr>
            <a:xfrm>
              <a:off x="1119975" y="1876375"/>
              <a:ext cx="3775" cy="27700"/>
            </a:xfrm>
            <a:custGeom>
              <a:avLst/>
              <a:gdLst/>
              <a:ahLst/>
              <a:cxnLst/>
              <a:rect l="0" t="0" r="0" b="0"/>
              <a:pathLst>
                <a:path w="151" h="1108" fill="none" extrusionOk="0">
                  <a:moveTo>
                    <a:pt x="0"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0" name="Shape 3640"/>
            <p:cNvSpPr/>
            <p:nvPr/>
          </p:nvSpPr>
          <p:spPr>
            <a:xfrm>
              <a:off x="1123725" y="1904050"/>
              <a:ext cx="3800" cy="27700"/>
            </a:xfrm>
            <a:custGeom>
              <a:avLst/>
              <a:gdLst/>
              <a:ahLst/>
              <a:cxnLst/>
              <a:rect l="0" t="0" r="0" b="0"/>
              <a:pathLst>
                <a:path w="152" h="1108" fill="none" extrusionOk="0">
                  <a:moveTo>
                    <a:pt x="1"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1" name="Shape 3641"/>
            <p:cNvSpPr/>
            <p:nvPr/>
          </p:nvSpPr>
          <p:spPr>
            <a:xfrm>
              <a:off x="1127500" y="1931725"/>
              <a:ext cx="3775" cy="22150"/>
            </a:xfrm>
            <a:custGeom>
              <a:avLst/>
              <a:gdLst/>
              <a:ahLst/>
              <a:cxnLst/>
              <a:rect l="0" t="0" r="0" b="0"/>
              <a:pathLst>
                <a:path w="151" h="886" fill="none" extrusionOk="0">
                  <a:moveTo>
                    <a:pt x="0"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2" name="Shape 3642"/>
            <p:cNvSpPr/>
            <p:nvPr/>
          </p:nvSpPr>
          <p:spPr>
            <a:xfrm>
              <a:off x="1131250" y="1953850"/>
              <a:ext cx="3800" cy="11100"/>
            </a:xfrm>
            <a:custGeom>
              <a:avLst/>
              <a:gdLst/>
              <a:ahLst/>
              <a:cxnLst/>
              <a:rect l="0" t="0" r="0" b="0"/>
              <a:pathLst>
                <a:path w="152" h="444" fill="none" extrusionOk="0">
                  <a:moveTo>
                    <a:pt x="1"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3" name="Shape 3643"/>
            <p:cNvSpPr/>
            <p:nvPr/>
          </p:nvSpPr>
          <p:spPr>
            <a:xfrm>
              <a:off x="1135025" y="1964925"/>
              <a:ext cx="3775" cy="5575"/>
            </a:xfrm>
            <a:custGeom>
              <a:avLst/>
              <a:gdLst/>
              <a:ahLst/>
              <a:cxnLst/>
              <a:rect l="0" t="0" r="0" b="0"/>
              <a:pathLst>
                <a:path w="151" h="223" fill="none" extrusionOk="0">
                  <a:moveTo>
                    <a:pt x="0"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4" name="Shape 3644"/>
            <p:cNvSpPr/>
            <p:nvPr/>
          </p:nvSpPr>
          <p:spPr>
            <a:xfrm>
              <a:off x="1138775" y="1970475"/>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5" name="Shape 3645"/>
            <p:cNvSpPr/>
            <p:nvPr/>
          </p:nvSpPr>
          <p:spPr>
            <a:xfrm>
              <a:off x="1142550" y="1959400"/>
              <a:ext cx="5050" cy="11100"/>
            </a:xfrm>
            <a:custGeom>
              <a:avLst/>
              <a:gdLst/>
              <a:ahLst/>
              <a:cxnLst/>
              <a:rect l="0" t="0" r="0" b="0"/>
              <a:pathLst>
                <a:path w="202" h="444" fill="none" extrusionOk="0">
                  <a:moveTo>
                    <a:pt x="0" y="443"/>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6" name="Shape 3646"/>
            <p:cNvSpPr/>
            <p:nvPr/>
          </p:nvSpPr>
          <p:spPr>
            <a:xfrm>
              <a:off x="1147575" y="1948325"/>
              <a:ext cx="3775" cy="11100"/>
            </a:xfrm>
            <a:custGeom>
              <a:avLst/>
              <a:gdLst/>
              <a:ahLst/>
              <a:cxnLst/>
              <a:rect l="0" t="0" r="0" b="0"/>
              <a:pathLst>
                <a:path w="151" h="444" fill="none" extrusionOk="0">
                  <a:moveTo>
                    <a:pt x="0" y="4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7" name="Shape 3647"/>
            <p:cNvSpPr/>
            <p:nvPr/>
          </p:nvSpPr>
          <p:spPr>
            <a:xfrm>
              <a:off x="1151325" y="1931725"/>
              <a:ext cx="3800" cy="16625"/>
            </a:xfrm>
            <a:custGeom>
              <a:avLst/>
              <a:gdLst/>
              <a:ahLst/>
              <a:cxnLst/>
              <a:rect l="0" t="0" r="0" b="0"/>
              <a:pathLst>
                <a:path w="152" h="665" fill="none" extrusionOk="0">
                  <a:moveTo>
                    <a:pt x="1" y="665"/>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8" name="Shape 3648"/>
            <p:cNvSpPr/>
            <p:nvPr/>
          </p:nvSpPr>
          <p:spPr>
            <a:xfrm>
              <a:off x="1155100" y="1904050"/>
              <a:ext cx="5025" cy="27700"/>
            </a:xfrm>
            <a:custGeom>
              <a:avLst/>
              <a:gdLst/>
              <a:ahLst/>
              <a:cxnLst/>
              <a:rect l="0" t="0" r="0" b="0"/>
              <a:pathLst>
                <a:path w="201" h="1108" fill="none" extrusionOk="0">
                  <a:moveTo>
                    <a:pt x="0" y="1107"/>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9" name="Shape 3649"/>
            <p:cNvSpPr/>
            <p:nvPr/>
          </p:nvSpPr>
          <p:spPr>
            <a:xfrm>
              <a:off x="1160100" y="1870825"/>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0" name="Shape 3650"/>
            <p:cNvSpPr/>
            <p:nvPr/>
          </p:nvSpPr>
          <p:spPr>
            <a:xfrm>
              <a:off x="1163875" y="1837625"/>
              <a:ext cx="3775" cy="33225"/>
            </a:xfrm>
            <a:custGeom>
              <a:avLst/>
              <a:gdLst/>
              <a:ahLst/>
              <a:cxnLst/>
              <a:rect l="0" t="0" r="0" b="0"/>
              <a:pathLst>
                <a:path w="151" h="1329" fill="none" extrusionOk="0">
                  <a:moveTo>
                    <a:pt x="0"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1" name="Shape 3651"/>
            <p:cNvSpPr/>
            <p:nvPr/>
          </p:nvSpPr>
          <p:spPr>
            <a:xfrm>
              <a:off x="1167625" y="1798875"/>
              <a:ext cx="3800" cy="38775"/>
            </a:xfrm>
            <a:custGeom>
              <a:avLst/>
              <a:gdLst/>
              <a:ahLst/>
              <a:cxnLst/>
              <a:rect l="0" t="0" r="0" b="0"/>
              <a:pathLst>
                <a:path w="152" h="1551" fill="none" extrusionOk="0">
                  <a:moveTo>
                    <a:pt x="1"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2" name="Shape 3652"/>
            <p:cNvSpPr/>
            <p:nvPr/>
          </p:nvSpPr>
          <p:spPr>
            <a:xfrm>
              <a:off x="1171400" y="1754600"/>
              <a:ext cx="3775" cy="44300"/>
            </a:xfrm>
            <a:custGeom>
              <a:avLst/>
              <a:gdLst/>
              <a:ahLst/>
              <a:cxnLst/>
              <a:rect l="0" t="0" r="0" b="0"/>
              <a:pathLst>
                <a:path w="151" h="1772"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3" name="Shape 3653"/>
            <p:cNvSpPr/>
            <p:nvPr/>
          </p:nvSpPr>
          <p:spPr>
            <a:xfrm>
              <a:off x="1175150" y="1654975"/>
              <a:ext cx="7550" cy="99650"/>
            </a:xfrm>
            <a:custGeom>
              <a:avLst/>
              <a:gdLst/>
              <a:ahLst/>
              <a:cxnLst/>
              <a:rect l="0" t="0" r="0" b="0"/>
              <a:pathLst>
                <a:path w="302" h="3986" fill="none" extrusionOk="0">
                  <a:moveTo>
                    <a:pt x="1" y="398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4" name="Shape 3654"/>
            <p:cNvSpPr/>
            <p:nvPr/>
          </p:nvSpPr>
          <p:spPr>
            <a:xfrm>
              <a:off x="1182675" y="1605150"/>
              <a:ext cx="3800" cy="49850"/>
            </a:xfrm>
            <a:custGeom>
              <a:avLst/>
              <a:gdLst/>
              <a:ahLst/>
              <a:cxnLst/>
              <a:rect l="0" t="0" r="0" b="0"/>
              <a:pathLst>
                <a:path w="152" h="1994" fill="none" extrusionOk="0">
                  <a:moveTo>
                    <a:pt x="1"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5" name="Shape 3655"/>
            <p:cNvSpPr/>
            <p:nvPr/>
          </p:nvSpPr>
          <p:spPr>
            <a:xfrm>
              <a:off x="1186450" y="1544275"/>
              <a:ext cx="3775" cy="60900"/>
            </a:xfrm>
            <a:custGeom>
              <a:avLst/>
              <a:gdLst/>
              <a:ahLst/>
              <a:cxnLst/>
              <a:rect l="0" t="0" r="0" b="0"/>
              <a:pathLst>
                <a:path w="151" h="2436" fill="none" extrusionOk="0">
                  <a:moveTo>
                    <a:pt x="0"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6" name="Shape 3656"/>
            <p:cNvSpPr/>
            <p:nvPr/>
          </p:nvSpPr>
          <p:spPr>
            <a:xfrm>
              <a:off x="1190200" y="1433575"/>
              <a:ext cx="8800" cy="110725"/>
            </a:xfrm>
            <a:custGeom>
              <a:avLst/>
              <a:gdLst/>
              <a:ahLst/>
              <a:cxnLst/>
              <a:rect l="0" t="0" r="0" b="0"/>
              <a:pathLst>
                <a:path w="352" h="4429" fill="none" extrusionOk="0">
                  <a:moveTo>
                    <a:pt x="1" y="4428"/>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7" name="Shape 3657"/>
            <p:cNvSpPr/>
            <p:nvPr/>
          </p:nvSpPr>
          <p:spPr>
            <a:xfrm>
              <a:off x="1198975" y="1317325"/>
              <a:ext cx="8825" cy="116275"/>
            </a:xfrm>
            <a:custGeom>
              <a:avLst/>
              <a:gdLst/>
              <a:ahLst/>
              <a:cxnLst/>
              <a:rect l="0" t="0" r="0" b="0"/>
              <a:pathLst>
                <a:path w="353" h="4651" fill="none" extrusionOk="0">
                  <a:moveTo>
                    <a:pt x="1" y="4650"/>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8" name="Shape 3658"/>
            <p:cNvSpPr/>
            <p:nvPr/>
          </p:nvSpPr>
          <p:spPr>
            <a:xfrm>
              <a:off x="1207775" y="1261975"/>
              <a:ext cx="3775" cy="55375"/>
            </a:xfrm>
            <a:custGeom>
              <a:avLst/>
              <a:gdLst/>
              <a:ahLst/>
              <a:cxnLst/>
              <a:rect l="0" t="0" r="0" b="0"/>
              <a:pathLst>
                <a:path w="151" h="2215" fill="none" extrusionOk="0">
                  <a:moveTo>
                    <a:pt x="0"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9" name="Shape 3659"/>
            <p:cNvSpPr/>
            <p:nvPr/>
          </p:nvSpPr>
          <p:spPr>
            <a:xfrm>
              <a:off x="1211525" y="1212175"/>
              <a:ext cx="3800" cy="49825"/>
            </a:xfrm>
            <a:custGeom>
              <a:avLst/>
              <a:gdLst/>
              <a:ahLst/>
              <a:cxnLst/>
              <a:rect l="0" t="0" r="0" b="0"/>
              <a:pathLst>
                <a:path w="152" h="1993" fill="none" extrusionOk="0">
                  <a:moveTo>
                    <a:pt x="1"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0" name="Shape 3660"/>
            <p:cNvSpPr/>
            <p:nvPr/>
          </p:nvSpPr>
          <p:spPr>
            <a:xfrm>
              <a:off x="1215300" y="1118075"/>
              <a:ext cx="7550" cy="94125"/>
            </a:xfrm>
            <a:custGeom>
              <a:avLst/>
              <a:gdLst/>
              <a:ahLst/>
              <a:cxnLst/>
              <a:rect l="0" t="0" r="0" b="0"/>
              <a:pathLst>
                <a:path w="302" h="3765"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1" name="Shape 3661"/>
            <p:cNvSpPr/>
            <p:nvPr/>
          </p:nvSpPr>
          <p:spPr>
            <a:xfrm>
              <a:off x="1222825" y="1079325"/>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2" name="Shape 3662"/>
            <p:cNvSpPr/>
            <p:nvPr/>
          </p:nvSpPr>
          <p:spPr>
            <a:xfrm>
              <a:off x="1226575" y="1040575"/>
              <a:ext cx="3800" cy="38775"/>
            </a:xfrm>
            <a:custGeom>
              <a:avLst/>
              <a:gdLst/>
              <a:ahLst/>
              <a:cxnLst/>
              <a:rect l="0" t="0" r="0" b="0"/>
              <a:pathLst>
                <a:path w="152" h="1551" fill="none" extrusionOk="0">
                  <a:moveTo>
                    <a:pt x="1"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3" name="Shape 3663"/>
            <p:cNvSpPr/>
            <p:nvPr/>
          </p:nvSpPr>
          <p:spPr>
            <a:xfrm>
              <a:off x="1230350" y="1007375"/>
              <a:ext cx="3775" cy="33225"/>
            </a:xfrm>
            <a:custGeom>
              <a:avLst/>
              <a:gdLst/>
              <a:ahLst/>
              <a:cxnLst/>
              <a:rect l="0" t="0" r="0" b="0"/>
              <a:pathLst>
                <a:path w="151" h="1329" fill="none" extrusionOk="0">
                  <a:moveTo>
                    <a:pt x="0" y="1329"/>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4" name="Shape 3664"/>
            <p:cNvSpPr/>
            <p:nvPr/>
          </p:nvSpPr>
          <p:spPr>
            <a:xfrm>
              <a:off x="1234100" y="979700"/>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5" name="Shape 3665"/>
            <p:cNvSpPr/>
            <p:nvPr/>
          </p:nvSpPr>
          <p:spPr>
            <a:xfrm>
              <a:off x="1237875" y="957550"/>
              <a:ext cx="5025" cy="22175"/>
            </a:xfrm>
            <a:custGeom>
              <a:avLst/>
              <a:gdLst/>
              <a:ahLst/>
              <a:cxnLst/>
              <a:rect l="0" t="0" r="0" b="0"/>
              <a:pathLst>
                <a:path w="201" h="887" fill="none" extrusionOk="0">
                  <a:moveTo>
                    <a:pt x="0" y="886"/>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6" name="Shape 3666"/>
            <p:cNvSpPr/>
            <p:nvPr/>
          </p:nvSpPr>
          <p:spPr>
            <a:xfrm>
              <a:off x="1242875" y="940950"/>
              <a:ext cx="3800" cy="16625"/>
            </a:xfrm>
            <a:custGeom>
              <a:avLst/>
              <a:gdLst/>
              <a:ahLst/>
              <a:cxnLst/>
              <a:rect l="0" t="0" r="0" b="0"/>
              <a:pathLst>
                <a:path w="152" h="665" fill="none" extrusionOk="0">
                  <a:moveTo>
                    <a:pt x="1" y="665"/>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7" name="Shape 3667"/>
            <p:cNvSpPr/>
            <p:nvPr/>
          </p:nvSpPr>
          <p:spPr>
            <a:xfrm>
              <a:off x="1246650" y="929875"/>
              <a:ext cx="3775" cy="11100"/>
            </a:xfrm>
            <a:custGeom>
              <a:avLst/>
              <a:gdLst/>
              <a:ahLst/>
              <a:cxnLst/>
              <a:rect l="0" t="0" r="0" b="0"/>
              <a:pathLst>
                <a:path w="151" h="444" fill="none" extrusionOk="0">
                  <a:moveTo>
                    <a:pt x="0" y="4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8" name="Shape 3668"/>
            <p:cNvSpPr/>
            <p:nvPr/>
          </p:nvSpPr>
          <p:spPr>
            <a:xfrm>
              <a:off x="1250400" y="924350"/>
              <a:ext cx="5050" cy="5550"/>
            </a:xfrm>
            <a:custGeom>
              <a:avLst/>
              <a:gdLst/>
              <a:ahLst/>
              <a:cxnLst/>
              <a:rect l="0" t="0" r="0" b="0"/>
              <a:pathLst>
                <a:path w="202" h="222" fill="none" extrusionOk="0">
                  <a:moveTo>
                    <a:pt x="1" y="222"/>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9" name="Shape 3669"/>
            <p:cNvSpPr/>
            <p:nvPr/>
          </p:nvSpPr>
          <p:spPr>
            <a:xfrm>
              <a:off x="1255425" y="924350"/>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0" name="Shape 3670"/>
            <p:cNvSpPr/>
            <p:nvPr/>
          </p:nvSpPr>
          <p:spPr>
            <a:xfrm>
              <a:off x="1259175" y="929875"/>
              <a:ext cx="3800" cy="5550"/>
            </a:xfrm>
            <a:custGeom>
              <a:avLst/>
              <a:gdLst/>
              <a:ahLst/>
              <a:cxnLst/>
              <a:rect l="0" t="0" r="0" b="0"/>
              <a:pathLst>
                <a:path w="152" h="222" fill="none" extrusionOk="0">
                  <a:moveTo>
                    <a:pt x="1"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1" name="Shape 3671"/>
            <p:cNvSpPr/>
            <p:nvPr/>
          </p:nvSpPr>
          <p:spPr>
            <a:xfrm>
              <a:off x="1262950" y="935400"/>
              <a:ext cx="3775" cy="11100"/>
            </a:xfrm>
            <a:custGeom>
              <a:avLst/>
              <a:gdLst/>
              <a:ahLst/>
              <a:cxnLst/>
              <a:rect l="0" t="0" r="0" b="0"/>
              <a:pathLst>
                <a:path w="151" h="444" fill="none" extrusionOk="0">
                  <a:moveTo>
                    <a:pt x="0"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2" name="Shape 3672"/>
            <p:cNvSpPr/>
            <p:nvPr/>
          </p:nvSpPr>
          <p:spPr>
            <a:xfrm>
              <a:off x="1266700" y="946475"/>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3" name="Shape 3673"/>
            <p:cNvSpPr/>
            <p:nvPr/>
          </p:nvSpPr>
          <p:spPr>
            <a:xfrm>
              <a:off x="1270475" y="968625"/>
              <a:ext cx="3775" cy="27700"/>
            </a:xfrm>
            <a:custGeom>
              <a:avLst/>
              <a:gdLst/>
              <a:ahLst/>
              <a:cxnLst/>
              <a:rect l="0" t="0" r="0" b="0"/>
              <a:pathLst>
                <a:path w="151" h="1108" fill="none" extrusionOk="0">
                  <a:moveTo>
                    <a:pt x="0"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4" name="Shape 3674"/>
            <p:cNvSpPr/>
            <p:nvPr/>
          </p:nvSpPr>
          <p:spPr>
            <a:xfrm>
              <a:off x="1274225" y="996300"/>
              <a:ext cx="3800" cy="27700"/>
            </a:xfrm>
            <a:custGeom>
              <a:avLst/>
              <a:gdLst/>
              <a:ahLst/>
              <a:cxnLst/>
              <a:rect l="0" t="0" r="0" b="0"/>
              <a:pathLst>
                <a:path w="152" h="1108" fill="none" extrusionOk="0">
                  <a:moveTo>
                    <a:pt x="1"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5" name="Shape 3675"/>
            <p:cNvSpPr/>
            <p:nvPr/>
          </p:nvSpPr>
          <p:spPr>
            <a:xfrm>
              <a:off x="1278000" y="1023975"/>
              <a:ext cx="3775" cy="33225"/>
            </a:xfrm>
            <a:custGeom>
              <a:avLst/>
              <a:gdLst/>
              <a:ahLst/>
              <a:cxnLst/>
              <a:rect l="0" t="0" r="0" b="0"/>
              <a:pathLst>
                <a:path w="151" h="1329" fill="none" extrusionOk="0">
                  <a:moveTo>
                    <a:pt x="0"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6" name="Shape 3676"/>
            <p:cNvSpPr/>
            <p:nvPr/>
          </p:nvSpPr>
          <p:spPr>
            <a:xfrm>
              <a:off x="1281750" y="1057175"/>
              <a:ext cx="3800" cy="38775"/>
            </a:xfrm>
            <a:custGeom>
              <a:avLst/>
              <a:gdLst/>
              <a:ahLst/>
              <a:cxnLst/>
              <a:rect l="0" t="0" r="0" b="0"/>
              <a:pathLst>
                <a:path w="152" h="1551" fill="none" extrusionOk="0">
                  <a:moveTo>
                    <a:pt x="1" y="1"/>
                  </a:moveTo>
                  <a:lnTo>
                    <a:pt x="15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7" name="Shape 3677"/>
            <p:cNvSpPr/>
            <p:nvPr/>
          </p:nvSpPr>
          <p:spPr>
            <a:xfrm>
              <a:off x="1285525" y="1095925"/>
              <a:ext cx="8800" cy="88600"/>
            </a:xfrm>
            <a:custGeom>
              <a:avLst/>
              <a:gdLst/>
              <a:ahLst/>
              <a:cxnLst/>
              <a:rect l="0" t="0" r="0" b="0"/>
              <a:pathLst>
                <a:path w="352" h="3544" fill="none" extrusionOk="0">
                  <a:moveTo>
                    <a:pt x="0" y="1"/>
                  </a:moveTo>
                  <a:lnTo>
                    <a:pt x="352"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8" name="Shape 3678"/>
            <p:cNvSpPr/>
            <p:nvPr/>
          </p:nvSpPr>
          <p:spPr>
            <a:xfrm>
              <a:off x="1294300" y="1184500"/>
              <a:ext cx="3800" cy="49825"/>
            </a:xfrm>
            <a:custGeom>
              <a:avLst/>
              <a:gdLst/>
              <a:ahLst/>
              <a:cxnLst/>
              <a:rect l="0" t="0" r="0" b="0"/>
              <a:pathLst>
                <a:path w="152" h="1993" fill="none" extrusionOk="0">
                  <a:moveTo>
                    <a:pt x="1"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9" name="Shape 3679"/>
            <p:cNvSpPr/>
            <p:nvPr/>
          </p:nvSpPr>
          <p:spPr>
            <a:xfrm>
              <a:off x="1298075" y="1234300"/>
              <a:ext cx="5025" cy="49850"/>
            </a:xfrm>
            <a:custGeom>
              <a:avLst/>
              <a:gdLst/>
              <a:ahLst/>
              <a:cxnLst/>
              <a:rect l="0" t="0" r="0" b="0"/>
              <a:pathLst>
                <a:path w="201" h="1994" fill="none" extrusionOk="0">
                  <a:moveTo>
                    <a:pt x="0" y="1"/>
                  </a:moveTo>
                  <a:lnTo>
                    <a:pt x="2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0" name="Shape 3680"/>
            <p:cNvSpPr/>
            <p:nvPr/>
          </p:nvSpPr>
          <p:spPr>
            <a:xfrm>
              <a:off x="1303075" y="1284125"/>
              <a:ext cx="7550" cy="105175"/>
            </a:xfrm>
            <a:custGeom>
              <a:avLst/>
              <a:gdLst/>
              <a:ahLst/>
              <a:cxnLst/>
              <a:rect l="0" t="0" r="0" b="0"/>
              <a:pathLst>
                <a:path w="302" h="4207" fill="none" extrusionOk="0">
                  <a:moveTo>
                    <a:pt x="1" y="0"/>
                  </a:moveTo>
                  <a:lnTo>
                    <a:pt x="302" y="42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1" name="Shape 3681"/>
            <p:cNvSpPr/>
            <p:nvPr/>
          </p:nvSpPr>
          <p:spPr>
            <a:xfrm>
              <a:off x="1310600" y="1389275"/>
              <a:ext cx="7550" cy="105200"/>
            </a:xfrm>
            <a:custGeom>
              <a:avLst/>
              <a:gdLst/>
              <a:ahLst/>
              <a:cxnLst/>
              <a:rect l="0" t="0" r="0" b="0"/>
              <a:pathLst>
                <a:path w="302" h="4208" fill="none" extrusionOk="0">
                  <a:moveTo>
                    <a:pt x="1" y="1"/>
                  </a:moveTo>
                  <a:lnTo>
                    <a:pt x="302" y="42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2" name="Shape 3682"/>
            <p:cNvSpPr/>
            <p:nvPr/>
          </p:nvSpPr>
          <p:spPr>
            <a:xfrm>
              <a:off x="1318125" y="1494450"/>
              <a:ext cx="3800" cy="55375"/>
            </a:xfrm>
            <a:custGeom>
              <a:avLst/>
              <a:gdLst/>
              <a:ahLst/>
              <a:cxnLst/>
              <a:rect l="0" t="0" r="0" b="0"/>
              <a:pathLst>
                <a:path w="152" h="2215" fill="none" extrusionOk="0">
                  <a:moveTo>
                    <a:pt x="1"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3" name="Shape 3683"/>
            <p:cNvSpPr/>
            <p:nvPr/>
          </p:nvSpPr>
          <p:spPr>
            <a:xfrm>
              <a:off x="1321900" y="1549800"/>
              <a:ext cx="3775" cy="49850"/>
            </a:xfrm>
            <a:custGeom>
              <a:avLst/>
              <a:gdLst/>
              <a:ahLst/>
              <a:cxnLst/>
              <a:rect l="0" t="0" r="0" b="0"/>
              <a:pathLst>
                <a:path w="151" h="1994" fill="none" extrusionOk="0">
                  <a:moveTo>
                    <a:pt x="0"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4" name="Shape 3684"/>
            <p:cNvSpPr/>
            <p:nvPr/>
          </p:nvSpPr>
          <p:spPr>
            <a:xfrm>
              <a:off x="1325650" y="1599625"/>
              <a:ext cx="7550" cy="94125"/>
            </a:xfrm>
            <a:custGeom>
              <a:avLst/>
              <a:gdLst/>
              <a:ahLst/>
              <a:cxnLst/>
              <a:rect l="0" t="0" r="0" b="0"/>
              <a:pathLst>
                <a:path w="302" h="3765" fill="none" extrusionOk="0">
                  <a:moveTo>
                    <a:pt x="1" y="0"/>
                  </a:moveTo>
                  <a:lnTo>
                    <a:pt x="30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5" name="Shape 3685"/>
            <p:cNvSpPr/>
            <p:nvPr/>
          </p:nvSpPr>
          <p:spPr>
            <a:xfrm>
              <a:off x="1333175" y="1693725"/>
              <a:ext cx="5050" cy="44300"/>
            </a:xfrm>
            <a:custGeom>
              <a:avLst/>
              <a:gdLst/>
              <a:ahLst/>
              <a:cxnLst/>
              <a:rect l="0" t="0" r="0" b="0"/>
              <a:pathLst>
                <a:path w="202" h="1772" fill="none" extrusionOk="0">
                  <a:moveTo>
                    <a:pt x="1" y="0"/>
                  </a:moveTo>
                  <a:lnTo>
                    <a:pt x="20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6" name="Shape 3686"/>
            <p:cNvSpPr/>
            <p:nvPr/>
          </p:nvSpPr>
          <p:spPr>
            <a:xfrm>
              <a:off x="1338200" y="1738000"/>
              <a:ext cx="3775" cy="38775"/>
            </a:xfrm>
            <a:custGeom>
              <a:avLst/>
              <a:gdLst/>
              <a:ahLst/>
              <a:cxnLst/>
              <a:rect l="0" t="0" r="0" b="0"/>
              <a:pathLst>
                <a:path w="151" h="1551" fill="none" extrusionOk="0">
                  <a:moveTo>
                    <a:pt x="0"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7" name="Shape 3687"/>
            <p:cNvSpPr/>
            <p:nvPr/>
          </p:nvSpPr>
          <p:spPr>
            <a:xfrm>
              <a:off x="1341950" y="1776750"/>
              <a:ext cx="3800" cy="33225"/>
            </a:xfrm>
            <a:custGeom>
              <a:avLst/>
              <a:gdLst/>
              <a:ahLst/>
              <a:cxnLst/>
              <a:rect l="0" t="0" r="0" b="0"/>
              <a:pathLst>
                <a:path w="152" h="1329" fill="none" extrusionOk="0">
                  <a:moveTo>
                    <a:pt x="1"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8" name="Shape 3688"/>
            <p:cNvSpPr/>
            <p:nvPr/>
          </p:nvSpPr>
          <p:spPr>
            <a:xfrm>
              <a:off x="1345725" y="1809950"/>
              <a:ext cx="5050" cy="33225"/>
            </a:xfrm>
            <a:custGeom>
              <a:avLst/>
              <a:gdLst/>
              <a:ahLst/>
              <a:cxnLst/>
              <a:rect l="0" t="0" r="0" b="0"/>
              <a:pathLst>
                <a:path w="202" h="1329" fill="none" extrusionOk="0">
                  <a:moveTo>
                    <a:pt x="0" y="1"/>
                  </a:moveTo>
                  <a:lnTo>
                    <a:pt x="2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9" name="Shape 3689"/>
            <p:cNvSpPr/>
            <p:nvPr/>
          </p:nvSpPr>
          <p:spPr>
            <a:xfrm>
              <a:off x="1350750" y="1843150"/>
              <a:ext cx="3775" cy="22175"/>
            </a:xfrm>
            <a:custGeom>
              <a:avLst/>
              <a:gdLst/>
              <a:ahLst/>
              <a:cxnLst/>
              <a:rect l="0" t="0" r="0" b="0"/>
              <a:pathLst>
                <a:path w="151" h="887" fill="none" extrusionOk="0">
                  <a:moveTo>
                    <a:pt x="0" y="1"/>
                  </a:moveTo>
                  <a:lnTo>
                    <a:pt x="151" y="88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0" name="Shape 3690"/>
            <p:cNvSpPr/>
            <p:nvPr/>
          </p:nvSpPr>
          <p:spPr>
            <a:xfrm>
              <a:off x="1354500" y="1865300"/>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1" name="Shape 3691"/>
            <p:cNvSpPr/>
            <p:nvPr/>
          </p:nvSpPr>
          <p:spPr>
            <a:xfrm>
              <a:off x="1358275" y="1887450"/>
              <a:ext cx="3775" cy="11075"/>
            </a:xfrm>
            <a:custGeom>
              <a:avLst/>
              <a:gdLst/>
              <a:ahLst/>
              <a:cxnLst/>
              <a:rect l="0" t="0" r="0" b="0"/>
              <a:pathLst>
                <a:path w="151" h="443" fill="none" extrusionOk="0">
                  <a:moveTo>
                    <a:pt x="0"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2" name="Shape 3692"/>
            <p:cNvSpPr/>
            <p:nvPr/>
          </p:nvSpPr>
          <p:spPr>
            <a:xfrm>
              <a:off x="1362025" y="1898500"/>
              <a:ext cx="3800" cy="11100"/>
            </a:xfrm>
            <a:custGeom>
              <a:avLst/>
              <a:gdLst/>
              <a:ahLst/>
              <a:cxnLst/>
              <a:rect l="0" t="0" r="0" b="0"/>
              <a:pathLst>
                <a:path w="152" h="444" fill="none" extrusionOk="0">
                  <a:moveTo>
                    <a:pt x="1"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3" name="Shape 3693"/>
            <p:cNvSpPr/>
            <p:nvPr/>
          </p:nvSpPr>
          <p:spPr>
            <a:xfrm>
              <a:off x="1365800" y="1909575"/>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4" name="Shape 3694"/>
            <p:cNvSpPr/>
            <p:nvPr/>
          </p:nvSpPr>
          <p:spPr>
            <a:xfrm>
              <a:off x="1369550" y="1909575"/>
              <a:ext cx="3800" cy="25"/>
            </a:xfrm>
            <a:custGeom>
              <a:avLst/>
              <a:gdLst/>
              <a:ahLst/>
              <a:cxnLst/>
              <a:rect l="0" t="0" r="0" b="0"/>
              <a:pathLst>
                <a:path w="152" h="1" fill="none" extrusionOk="0">
                  <a:moveTo>
                    <a:pt x="1"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5" name="Shape 3695"/>
            <p:cNvSpPr/>
            <p:nvPr/>
          </p:nvSpPr>
          <p:spPr>
            <a:xfrm>
              <a:off x="1373325" y="1898500"/>
              <a:ext cx="3775" cy="11100"/>
            </a:xfrm>
            <a:custGeom>
              <a:avLst/>
              <a:gdLst/>
              <a:ahLst/>
              <a:cxnLst/>
              <a:rect l="0" t="0" r="0" b="0"/>
              <a:pathLst>
                <a:path w="151" h="444" fill="none" extrusionOk="0">
                  <a:moveTo>
                    <a:pt x="0"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6" name="Shape 3696"/>
            <p:cNvSpPr/>
            <p:nvPr/>
          </p:nvSpPr>
          <p:spPr>
            <a:xfrm>
              <a:off x="1377075" y="1887450"/>
              <a:ext cx="3800" cy="11075"/>
            </a:xfrm>
            <a:custGeom>
              <a:avLst/>
              <a:gdLst/>
              <a:ahLst/>
              <a:cxnLst/>
              <a:rect l="0" t="0" r="0" b="0"/>
              <a:pathLst>
                <a:path w="152" h="443"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7" name="Shape 3697"/>
            <p:cNvSpPr/>
            <p:nvPr/>
          </p:nvSpPr>
          <p:spPr>
            <a:xfrm>
              <a:off x="1380850" y="1865300"/>
              <a:ext cx="5025" cy="22175"/>
            </a:xfrm>
            <a:custGeom>
              <a:avLst/>
              <a:gdLst/>
              <a:ahLst/>
              <a:cxnLst/>
              <a:rect l="0" t="0" r="0" b="0"/>
              <a:pathLst>
                <a:path w="201" h="887" fill="none" extrusionOk="0">
                  <a:moveTo>
                    <a:pt x="0" y="886"/>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8" name="Shape 3698"/>
            <p:cNvSpPr/>
            <p:nvPr/>
          </p:nvSpPr>
          <p:spPr>
            <a:xfrm>
              <a:off x="1385850" y="1843150"/>
              <a:ext cx="3800" cy="22175"/>
            </a:xfrm>
            <a:custGeom>
              <a:avLst/>
              <a:gdLst/>
              <a:ahLst/>
              <a:cxnLst/>
              <a:rect l="0" t="0" r="0" b="0"/>
              <a:pathLst>
                <a:path w="152" h="887" fill="none" extrusionOk="0">
                  <a:moveTo>
                    <a:pt x="1" y="887"/>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9" name="Shape 3699"/>
            <p:cNvSpPr/>
            <p:nvPr/>
          </p:nvSpPr>
          <p:spPr>
            <a:xfrm>
              <a:off x="1389625" y="1815475"/>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0" name="Shape 3700"/>
            <p:cNvSpPr/>
            <p:nvPr/>
          </p:nvSpPr>
          <p:spPr>
            <a:xfrm>
              <a:off x="1393375" y="1782275"/>
              <a:ext cx="5050" cy="33225"/>
            </a:xfrm>
            <a:custGeom>
              <a:avLst/>
              <a:gdLst/>
              <a:ahLst/>
              <a:cxnLst/>
              <a:rect l="0" t="0" r="0" b="0"/>
              <a:pathLst>
                <a:path w="202" h="1329" fill="none" extrusionOk="0">
                  <a:moveTo>
                    <a:pt x="1" y="1329"/>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1" name="Shape 3701"/>
            <p:cNvSpPr/>
            <p:nvPr/>
          </p:nvSpPr>
          <p:spPr>
            <a:xfrm>
              <a:off x="1398400" y="1704775"/>
              <a:ext cx="7550" cy="77525"/>
            </a:xfrm>
            <a:custGeom>
              <a:avLst/>
              <a:gdLst/>
              <a:ahLst/>
              <a:cxnLst/>
              <a:rect l="0" t="0" r="0" b="0"/>
              <a:pathLst>
                <a:path w="302" h="3101" fill="none" extrusionOk="0">
                  <a:moveTo>
                    <a:pt x="0" y="3101"/>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2" name="Shape 3702"/>
            <p:cNvSpPr/>
            <p:nvPr/>
          </p:nvSpPr>
          <p:spPr>
            <a:xfrm>
              <a:off x="1405925" y="1660500"/>
              <a:ext cx="3775" cy="44300"/>
            </a:xfrm>
            <a:custGeom>
              <a:avLst/>
              <a:gdLst/>
              <a:ahLst/>
              <a:cxnLst/>
              <a:rect l="0" t="0" r="0" b="0"/>
              <a:pathLst>
                <a:path w="151" h="1772"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3" name="Shape 3703"/>
            <p:cNvSpPr/>
            <p:nvPr/>
          </p:nvSpPr>
          <p:spPr>
            <a:xfrm>
              <a:off x="1409675" y="1616225"/>
              <a:ext cx="3800" cy="44300"/>
            </a:xfrm>
            <a:custGeom>
              <a:avLst/>
              <a:gdLst/>
              <a:ahLst/>
              <a:cxnLst/>
              <a:rect l="0" t="0" r="0" b="0"/>
              <a:pathLst>
                <a:path w="152" h="1772" fill="none" extrusionOk="0">
                  <a:moveTo>
                    <a:pt x="1" y="177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4" name="Shape 3704"/>
            <p:cNvSpPr/>
            <p:nvPr/>
          </p:nvSpPr>
          <p:spPr>
            <a:xfrm>
              <a:off x="1413450" y="1516600"/>
              <a:ext cx="7550" cy="99650"/>
            </a:xfrm>
            <a:custGeom>
              <a:avLst/>
              <a:gdLst/>
              <a:ahLst/>
              <a:cxnLst/>
              <a:rect l="0" t="0" r="0" b="0"/>
              <a:pathLst>
                <a:path w="302" h="3986" fill="none" extrusionOk="0">
                  <a:moveTo>
                    <a:pt x="0" y="3985"/>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5" name="Shape 3705"/>
            <p:cNvSpPr/>
            <p:nvPr/>
          </p:nvSpPr>
          <p:spPr>
            <a:xfrm>
              <a:off x="1420975" y="1466775"/>
              <a:ext cx="3775" cy="49850"/>
            </a:xfrm>
            <a:custGeom>
              <a:avLst/>
              <a:gdLst/>
              <a:ahLst/>
              <a:cxnLst/>
              <a:rect l="0" t="0" r="0" b="0"/>
              <a:pathLst>
                <a:path w="151" h="1994" fill="none" extrusionOk="0">
                  <a:moveTo>
                    <a:pt x="0"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6" name="Shape 3706"/>
            <p:cNvSpPr/>
            <p:nvPr/>
          </p:nvSpPr>
          <p:spPr>
            <a:xfrm>
              <a:off x="1424725" y="1411425"/>
              <a:ext cx="3800" cy="55375"/>
            </a:xfrm>
            <a:custGeom>
              <a:avLst/>
              <a:gdLst/>
              <a:ahLst/>
              <a:cxnLst/>
              <a:rect l="0" t="0" r="0" b="0"/>
              <a:pathLst>
                <a:path w="152" h="2215" fill="none" extrusionOk="0">
                  <a:moveTo>
                    <a:pt x="1"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7" name="Shape 3707"/>
            <p:cNvSpPr/>
            <p:nvPr/>
          </p:nvSpPr>
          <p:spPr>
            <a:xfrm>
              <a:off x="1428500" y="1361600"/>
              <a:ext cx="5050" cy="49850"/>
            </a:xfrm>
            <a:custGeom>
              <a:avLst/>
              <a:gdLst/>
              <a:ahLst/>
              <a:cxnLst/>
              <a:rect l="0" t="0" r="0" b="0"/>
              <a:pathLst>
                <a:path w="202" h="1994" fill="none" extrusionOk="0">
                  <a:moveTo>
                    <a:pt x="0" y="1994"/>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8" name="Shape 3708"/>
            <p:cNvSpPr/>
            <p:nvPr/>
          </p:nvSpPr>
          <p:spPr>
            <a:xfrm>
              <a:off x="1433525" y="1311800"/>
              <a:ext cx="3775" cy="49825"/>
            </a:xfrm>
            <a:custGeom>
              <a:avLst/>
              <a:gdLst/>
              <a:ahLst/>
              <a:cxnLst/>
              <a:rect l="0" t="0" r="0" b="0"/>
              <a:pathLst>
                <a:path w="151" h="1993" fill="none" extrusionOk="0">
                  <a:moveTo>
                    <a:pt x="0"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9" name="Shape 3709"/>
            <p:cNvSpPr/>
            <p:nvPr/>
          </p:nvSpPr>
          <p:spPr>
            <a:xfrm>
              <a:off x="1437275" y="1217700"/>
              <a:ext cx="8800" cy="94125"/>
            </a:xfrm>
            <a:custGeom>
              <a:avLst/>
              <a:gdLst/>
              <a:ahLst/>
              <a:cxnLst/>
              <a:rect l="0" t="0" r="0" b="0"/>
              <a:pathLst>
                <a:path w="352" h="3765" fill="none" extrusionOk="0">
                  <a:moveTo>
                    <a:pt x="1" y="3764"/>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0" name="Shape 3710"/>
            <p:cNvSpPr/>
            <p:nvPr/>
          </p:nvSpPr>
          <p:spPr>
            <a:xfrm>
              <a:off x="1446050" y="1178950"/>
              <a:ext cx="3800" cy="38775"/>
            </a:xfrm>
            <a:custGeom>
              <a:avLst/>
              <a:gdLst/>
              <a:ahLst/>
              <a:cxnLst/>
              <a:rect l="0" t="0" r="0" b="0"/>
              <a:pathLst>
                <a:path w="152" h="1551" fill="none" extrusionOk="0">
                  <a:moveTo>
                    <a:pt x="1"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1" name="Shape 3711"/>
            <p:cNvSpPr/>
            <p:nvPr/>
          </p:nvSpPr>
          <p:spPr>
            <a:xfrm>
              <a:off x="1449825" y="1140200"/>
              <a:ext cx="3775" cy="38775"/>
            </a:xfrm>
            <a:custGeom>
              <a:avLst/>
              <a:gdLst/>
              <a:ahLst/>
              <a:cxnLst/>
              <a:rect l="0" t="0" r="0" b="0"/>
              <a:pathLst>
                <a:path w="151" h="1551" fill="none" extrusionOk="0">
                  <a:moveTo>
                    <a:pt x="0"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2" name="Shape 3712"/>
            <p:cNvSpPr/>
            <p:nvPr/>
          </p:nvSpPr>
          <p:spPr>
            <a:xfrm>
              <a:off x="1453575" y="1073800"/>
              <a:ext cx="7550" cy="66425"/>
            </a:xfrm>
            <a:custGeom>
              <a:avLst/>
              <a:gdLst/>
              <a:ahLst/>
              <a:cxnLst/>
              <a:rect l="0" t="0" r="0" b="0"/>
              <a:pathLst>
                <a:path w="302" h="2657" fill="none" extrusionOk="0">
                  <a:moveTo>
                    <a:pt x="1" y="265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3" name="Shape 3713"/>
            <p:cNvSpPr/>
            <p:nvPr/>
          </p:nvSpPr>
          <p:spPr>
            <a:xfrm>
              <a:off x="1461100" y="1046125"/>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4" name="Shape 3714"/>
            <p:cNvSpPr/>
            <p:nvPr/>
          </p:nvSpPr>
          <p:spPr>
            <a:xfrm>
              <a:off x="1464875" y="1023975"/>
              <a:ext cx="3775" cy="22175"/>
            </a:xfrm>
            <a:custGeom>
              <a:avLst/>
              <a:gdLst/>
              <a:ahLst/>
              <a:cxnLst/>
              <a:rect l="0" t="0" r="0" b="0"/>
              <a:pathLst>
                <a:path w="151" h="887"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5" name="Shape 3715"/>
            <p:cNvSpPr/>
            <p:nvPr/>
          </p:nvSpPr>
          <p:spPr>
            <a:xfrm>
              <a:off x="1468625" y="1007375"/>
              <a:ext cx="3800" cy="16625"/>
            </a:xfrm>
            <a:custGeom>
              <a:avLst/>
              <a:gdLst/>
              <a:ahLst/>
              <a:cxnLst/>
              <a:rect l="0" t="0" r="0" b="0"/>
              <a:pathLst>
                <a:path w="152" h="665" fill="none" extrusionOk="0">
                  <a:moveTo>
                    <a:pt x="1" y="66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6" name="Shape 3716"/>
            <p:cNvSpPr/>
            <p:nvPr/>
          </p:nvSpPr>
          <p:spPr>
            <a:xfrm>
              <a:off x="1472400" y="996300"/>
              <a:ext cx="3775" cy="11100"/>
            </a:xfrm>
            <a:custGeom>
              <a:avLst/>
              <a:gdLst/>
              <a:ahLst/>
              <a:cxnLst/>
              <a:rect l="0" t="0" r="0" b="0"/>
              <a:pathLst>
                <a:path w="151" h="444"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7" name="Shape 3717"/>
            <p:cNvSpPr/>
            <p:nvPr/>
          </p:nvSpPr>
          <p:spPr>
            <a:xfrm>
              <a:off x="1476150" y="985225"/>
              <a:ext cx="5050" cy="11100"/>
            </a:xfrm>
            <a:custGeom>
              <a:avLst/>
              <a:gdLst/>
              <a:ahLst/>
              <a:cxnLst/>
              <a:rect l="0" t="0" r="0" b="0"/>
              <a:pathLst>
                <a:path w="202" h="444" fill="none" extrusionOk="0">
                  <a:moveTo>
                    <a:pt x="1" y="443"/>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8" name="Shape 3718"/>
            <p:cNvSpPr/>
            <p:nvPr/>
          </p:nvSpPr>
          <p:spPr>
            <a:xfrm>
              <a:off x="1481175" y="985225"/>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9" name="Shape 3719"/>
            <p:cNvSpPr/>
            <p:nvPr/>
          </p:nvSpPr>
          <p:spPr>
            <a:xfrm>
              <a:off x="1484925" y="985225"/>
              <a:ext cx="3800" cy="5550"/>
            </a:xfrm>
            <a:custGeom>
              <a:avLst/>
              <a:gdLst/>
              <a:ahLst/>
              <a:cxnLst/>
              <a:rect l="0" t="0" r="0" b="0"/>
              <a:pathLst>
                <a:path w="152" h="222" fill="none" extrusionOk="0">
                  <a:moveTo>
                    <a:pt x="1"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0" name="Shape 3720"/>
            <p:cNvSpPr/>
            <p:nvPr/>
          </p:nvSpPr>
          <p:spPr>
            <a:xfrm>
              <a:off x="1488700" y="990750"/>
              <a:ext cx="5050" cy="5575"/>
            </a:xfrm>
            <a:custGeom>
              <a:avLst/>
              <a:gdLst/>
              <a:ahLst/>
              <a:cxnLst/>
              <a:rect l="0" t="0" r="0" b="0"/>
              <a:pathLst>
                <a:path w="202" h="223" fill="none" extrusionOk="0">
                  <a:moveTo>
                    <a:pt x="0" y="1"/>
                  </a:moveTo>
                  <a:lnTo>
                    <a:pt x="2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1" name="Shape 3721"/>
            <p:cNvSpPr/>
            <p:nvPr/>
          </p:nvSpPr>
          <p:spPr>
            <a:xfrm>
              <a:off x="1493725" y="996300"/>
              <a:ext cx="3775" cy="16625"/>
            </a:xfrm>
            <a:custGeom>
              <a:avLst/>
              <a:gdLst/>
              <a:ahLst/>
              <a:cxnLst/>
              <a:rect l="0" t="0" r="0" b="0"/>
              <a:pathLst>
                <a:path w="151" h="665" fill="none" extrusionOk="0">
                  <a:moveTo>
                    <a:pt x="0" y="0"/>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2" name="Shape 3722"/>
            <p:cNvSpPr/>
            <p:nvPr/>
          </p:nvSpPr>
          <p:spPr>
            <a:xfrm>
              <a:off x="1497475" y="1012900"/>
              <a:ext cx="3800" cy="16625"/>
            </a:xfrm>
            <a:custGeom>
              <a:avLst/>
              <a:gdLst/>
              <a:ahLst/>
              <a:cxnLst/>
              <a:rect l="0" t="0" r="0" b="0"/>
              <a:pathLst>
                <a:path w="152" h="665" fill="none" extrusionOk="0">
                  <a:moveTo>
                    <a:pt x="1" y="1"/>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3" name="Shape 3723"/>
            <p:cNvSpPr/>
            <p:nvPr/>
          </p:nvSpPr>
          <p:spPr>
            <a:xfrm>
              <a:off x="1501250" y="1029500"/>
              <a:ext cx="3775" cy="22175"/>
            </a:xfrm>
            <a:custGeom>
              <a:avLst/>
              <a:gdLst/>
              <a:ahLst/>
              <a:cxnLst/>
              <a:rect l="0" t="0" r="0" b="0"/>
              <a:pathLst>
                <a:path w="151" h="887" fill="none" extrusionOk="0">
                  <a:moveTo>
                    <a:pt x="0"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4" name="Shape 3724"/>
            <p:cNvSpPr/>
            <p:nvPr/>
          </p:nvSpPr>
          <p:spPr>
            <a:xfrm>
              <a:off x="1505000" y="1051650"/>
              <a:ext cx="3800" cy="33225"/>
            </a:xfrm>
            <a:custGeom>
              <a:avLst/>
              <a:gdLst/>
              <a:ahLst/>
              <a:cxnLst/>
              <a:rect l="0" t="0" r="0" b="0"/>
              <a:pathLst>
                <a:path w="152" h="1329" fill="none" extrusionOk="0">
                  <a:moveTo>
                    <a:pt x="1"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5" name="Shape 3725"/>
            <p:cNvSpPr/>
            <p:nvPr/>
          </p:nvSpPr>
          <p:spPr>
            <a:xfrm>
              <a:off x="1508775" y="1084850"/>
              <a:ext cx="7550" cy="66450"/>
            </a:xfrm>
            <a:custGeom>
              <a:avLst/>
              <a:gdLst/>
              <a:ahLst/>
              <a:cxnLst/>
              <a:rect l="0" t="0" r="0" b="0"/>
              <a:pathLst>
                <a:path w="302" h="2658" fill="none" extrusionOk="0">
                  <a:moveTo>
                    <a:pt x="0" y="1"/>
                  </a:moveTo>
                  <a:lnTo>
                    <a:pt x="30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6" name="Shape 3726"/>
            <p:cNvSpPr/>
            <p:nvPr/>
          </p:nvSpPr>
          <p:spPr>
            <a:xfrm>
              <a:off x="1516300" y="1151275"/>
              <a:ext cx="3775" cy="38775"/>
            </a:xfrm>
            <a:custGeom>
              <a:avLst/>
              <a:gdLst/>
              <a:ahLst/>
              <a:cxnLst/>
              <a:rect l="0" t="0" r="0" b="0"/>
              <a:pathLst>
                <a:path w="151" h="1551" fill="none" extrusionOk="0">
                  <a:moveTo>
                    <a:pt x="0" y="1"/>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7" name="Shape 3727"/>
            <p:cNvSpPr/>
            <p:nvPr/>
          </p:nvSpPr>
          <p:spPr>
            <a:xfrm>
              <a:off x="1520050" y="1190025"/>
              <a:ext cx="3800" cy="44300"/>
            </a:xfrm>
            <a:custGeom>
              <a:avLst/>
              <a:gdLst/>
              <a:ahLst/>
              <a:cxnLst/>
              <a:rect l="0" t="0" r="0" b="0"/>
              <a:pathLst>
                <a:path w="152" h="1772" fill="none" extrusionOk="0">
                  <a:moveTo>
                    <a:pt x="1"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8" name="Shape 3728"/>
            <p:cNvSpPr/>
            <p:nvPr/>
          </p:nvSpPr>
          <p:spPr>
            <a:xfrm>
              <a:off x="1523825" y="1234300"/>
              <a:ext cx="8800" cy="88600"/>
            </a:xfrm>
            <a:custGeom>
              <a:avLst/>
              <a:gdLst/>
              <a:ahLst/>
              <a:cxnLst/>
              <a:rect l="0" t="0" r="0" b="0"/>
              <a:pathLst>
                <a:path w="352" h="3544" fill="none" extrusionOk="0">
                  <a:moveTo>
                    <a:pt x="0" y="1"/>
                  </a:moveTo>
                  <a:lnTo>
                    <a:pt x="351"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9" name="Shape 3729"/>
            <p:cNvSpPr/>
            <p:nvPr/>
          </p:nvSpPr>
          <p:spPr>
            <a:xfrm>
              <a:off x="1532600" y="1322875"/>
              <a:ext cx="8800" cy="94100"/>
            </a:xfrm>
            <a:custGeom>
              <a:avLst/>
              <a:gdLst/>
              <a:ahLst/>
              <a:cxnLst/>
              <a:rect l="0" t="0" r="0" b="0"/>
              <a:pathLst>
                <a:path w="352" h="3764" fill="none" extrusionOk="0">
                  <a:moveTo>
                    <a:pt x="0" y="0"/>
                  </a:moveTo>
                  <a:lnTo>
                    <a:pt x="3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0" name="Shape 3730"/>
            <p:cNvSpPr/>
            <p:nvPr/>
          </p:nvSpPr>
          <p:spPr>
            <a:xfrm>
              <a:off x="1541375" y="1416950"/>
              <a:ext cx="7550" cy="94125"/>
            </a:xfrm>
            <a:custGeom>
              <a:avLst/>
              <a:gdLst/>
              <a:ahLst/>
              <a:cxnLst/>
              <a:rect l="0" t="0" r="0" b="0"/>
              <a:pathLst>
                <a:path w="302" h="3765" fill="none" extrusionOk="0">
                  <a:moveTo>
                    <a:pt x="1" y="1"/>
                  </a:moveTo>
                  <a:lnTo>
                    <a:pt x="302" y="37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1" name="Shape 3731"/>
            <p:cNvSpPr/>
            <p:nvPr/>
          </p:nvSpPr>
          <p:spPr>
            <a:xfrm>
              <a:off x="1548900" y="1511050"/>
              <a:ext cx="7550" cy="88600"/>
            </a:xfrm>
            <a:custGeom>
              <a:avLst/>
              <a:gdLst/>
              <a:ahLst/>
              <a:cxnLst/>
              <a:rect l="0" t="0" r="0" b="0"/>
              <a:pathLst>
                <a:path w="302" h="3544" fill="none" extrusionOk="0">
                  <a:moveTo>
                    <a:pt x="1" y="1"/>
                  </a:moveTo>
                  <a:lnTo>
                    <a:pt x="302"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2" name="Shape 3732"/>
            <p:cNvSpPr/>
            <p:nvPr/>
          </p:nvSpPr>
          <p:spPr>
            <a:xfrm>
              <a:off x="1556425" y="1599625"/>
              <a:ext cx="3800" cy="38775"/>
            </a:xfrm>
            <a:custGeom>
              <a:avLst/>
              <a:gdLst/>
              <a:ahLst/>
              <a:cxnLst/>
              <a:rect l="0" t="0" r="0" b="0"/>
              <a:pathLst>
                <a:path w="152" h="1551" fill="none" extrusionOk="0">
                  <a:moveTo>
                    <a:pt x="1"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3" name="Shape 3733"/>
            <p:cNvSpPr/>
            <p:nvPr/>
          </p:nvSpPr>
          <p:spPr>
            <a:xfrm>
              <a:off x="1560200" y="1638375"/>
              <a:ext cx="3775" cy="38750"/>
            </a:xfrm>
            <a:custGeom>
              <a:avLst/>
              <a:gdLst/>
              <a:ahLst/>
              <a:cxnLst/>
              <a:rect l="0" t="0" r="0" b="0"/>
              <a:pathLst>
                <a:path w="151" h="1550" fill="none" extrusionOk="0">
                  <a:moveTo>
                    <a:pt x="0"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4" name="Shape 3734"/>
            <p:cNvSpPr/>
            <p:nvPr/>
          </p:nvSpPr>
          <p:spPr>
            <a:xfrm>
              <a:off x="1563950" y="1677100"/>
              <a:ext cx="7550" cy="66450"/>
            </a:xfrm>
            <a:custGeom>
              <a:avLst/>
              <a:gdLst/>
              <a:ahLst/>
              <a:cxnLst/>
              <a:rect l="0" t="0" r="0" b="0"/>
              <a:pathLst>
                <a:path w="302" h="2658" fill="none" extrusionOk="0">
                  <a:moveTo>
                    <a:pt x="1" y="1"/>
                  </a:moveTo>
                  <a:lnTo>
                    <a:pt x="302"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5" name="Shape 3735"/>
            <p:cNvSpPr/>
            <p:nvPr/>
          </p:nvSpPr>
          <p:spPr>
            <a:xfrm>
              <a:off x="1571475" y="1743525"/>
              <a:ext cx="5050" cy="33250"/>
            </a:xfrm>
            <a:custGeom>
              <a:avLst/>
              <a:gdLst/>
              <a:ahLst/>
              <a:cxnLst/>
              <a:rect l="0" t="0" r="0" b="0"/>
              <a:pathLst>
                <a:path w="202" h="1330" fill="none" extrusionOk="0">
                  <a:moveTo>
                    <a:pt x="1" y="1"/>
                  </a:moveTo>
                  <a:lnTo>
                    <a:pt x="2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6" name="Shape 3736"/>
            <p:cNvSpPr/>
            <p:nvPr/>
          </p:nvSpPr>
          <p:spPr>
            <a:xfrm>
              <a:off x="1576500" y="1776750"/>
              <a:ext cx="3775" cy="22150"/>
            </a:xfrm>
            <a:custGeom>
              <a:avLst/>
              <a:gdLst/>
              <a:ahLst/>
              <a:cxnLst/>
              <a:rect l="0" t="0" r="0" b="0"/>
              <a:pathLst>
                <a:path w="151" h="886" fill="none" extrusionOk="0">
                  <a:moveTo>
                    <a:pt x="0"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7" name="Shape 3737"/>
            <p:cNvSpPr/>
            <p:nvPr/>
          </p:nvSpPr>
          <p:spPr>
            <a:xfrm>
              <a:off x="1580250" y="1798875"/>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8" name="Shape 3738"/>
            <p:cNvSpPr/>
            <p:nvPr/>
          </p:nvSpPr>
          <p:spPr>
            <a:xfrm>
              <a:off x="1584025" y="1821025"/>
              <a:ext cx="5025" cy="16625"/>
            </a:xfrm>
            <a:custGeom>
              <a:avLst/>
              <a:gdLst/>
              <a:ahLst/>
              <a:cxnLst/>
              <a:rect l="0" t="0" r="0" b="0"/>
              <a:pathLst>
                <a:path w="201" h="665" fill="none" extrusionOk="0">
                  <a:moveTo>
                    <a:pt x="0" y="0"/>
                  </a:moveTo>
                  <a:lnTo>
                    <a:pt x="2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9" name="Shape 3739"/>
            <p:cNvSpPr/>
            <p:nvPr/>
          </p:nvSpPr>
          <p:spPr>
            <a:xfrm>
              <a:off x="1589025" y="1837625"/>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0" name="Shape 3740"/>
            <p:cNvSpPr/>
            <p:nvPr/>
          </p:nvSpPr>
          <p:spPr>
            <a:xfrm>
              <a:off x="1592800" y="1848700"/>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1" name="Shape 3741"/>
            <p:cNvSpPr/>
            <p:nvPr/>
          </p:nvSpPr>
          <p:spPr>
            <a:xfrm>
              <a:off x="1596550" y="1854225"/>
              <a:ext cx="3800" cy="25"/>
            </a:xfrm>
            <a:custGeom>
              <a:avLst/>
              <a:gdLst/>
              <a:ahLst/>
              <a:cxnLst/>
              <a:rect l="0" t="0" r="0" b="0"/>
              <a:pathLst>
                <a:path w="152" h="1" fill="none" extrusionOk="0">
                  <a:moveTo>
                    <a:pt x="1"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2" name="Shape 3742"/>
            <p:cNvSpPr/>
            <p:nvPr/>
          </p:nvSpPr>
          <p:spPr>
            <a:xfrm>
              <a:off x="1600325" y="1848700"/>
              <a:ext cx="3775" cy="5550"/>
            </a:xfrm>
            <a:custGeom>
              <a:avLst/>
              <a:gdLst/>
              <a:ahLst/>
              <a:cxnLst/>
              <a:rect l="0" t="0" r="0" b="0"/>
              <a:pathLst>
                <a:path w="151" h="222" fill="none" extrusionOk="0">
                  <a:moveTo>
                    <a:pt x="0"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3" name="Shape 3743"/>
            <p:cNvSpPr/>
            <p:nvPr/>
          </p:nvSpPr>
          <p:spPr>
            <a:xfrm>
              <a:off x="1604075" y="1843150"/>
              <a:ext cx="3800" cy="5575"/>
            </a:xfrm>
            <a:custGeom>
              <a:avLst/>
              <a:gdLst/>
              <a:ahLst/>
              <a:cxnLst/>
              <a:rect l="0" t="0" r="0" b="0"/>
              <a:pathLst>
                <a:path w="152" h="223" fill="none" extrusionOk="0">
                  <a:moveTo>
                    <a:pt x="1"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4" name="Shape 3744"/>
            <p:cNvSpPr/>
            <p:nvPr/>
          </p:nvSpPr>
          <p:spPr>
            <a:xfrm>
              <a:off x="1607850" y="1826550"/>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5" name="Shape 3745"/>
            <p:cNvSpPr/>
            <p:nvPr/>
          </p:nvSpPr>
          <p:spPr>
            <a:xfrm>
              <a:off x="1611600" y="1809950"/>
              <a:ext cx="3800" cy="16625"/>
            </a:xfrm>
            <a:custGeom>
              <a:avLst/>
              <a:gdLst/>
              <a:ahLst/>
              <a:cxnLst/>
              <a:rect l="0" t="0" r="0" b="0"/>
              <a:pathLst>
                <a:path w="152" h="665" fill="none" extrusionOk="0">
                  <a:moveTo>
                    <a:pt x="1"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6" name="Shape 3746"/>
            <p:cNvSpPr/>
            <p:nvPr/>
          </p:nvSpPr>
          <p:spPr>
            <a:xfrm>
              <a:off x="1615375" y="1782275"/>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7" name="Shape 3747"/>
            <p:cNvSpPr/>
            <p:nvPr/>
          </p:nvSpPr>
          <p:spPr>
            <a:xfrm>
              <a:off x="1619125" y="1726925"/>
              <a:ext cx="8825" cy="55375"/>
            </a:xfrm>
            <a:custGeom>
              <a:avLst/>
              <a:gdLst/>
              <a:ahLst/>
              <a:cxnLst/>
              <a:rect l="0" t="0" r="0" b="0"/>
              <a:pathLst>
                <a:path w="353" h="2215" fill="none" extrusionOk="0">
                  <a:moveTo>
                    <a:pt x="1" y="221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8" name="Shape 3748"/>
            <p:cNvSpPr/>
            <p:nvPr/>
          </p:nvSpPr>
          <p:spPr>
            <a:xfrm>
              <a:off x="1627925" y="1693725"/>
              <a:ext cx="3775" cy="33225"/>
            </a:xfrm>
            <a:custGeom>
              <a:avLst/>
              <a:gdLst/>
              <a:ahLst/>
              <a:cxnLst/>
              <a:rect l="0" t="0" r="0" b="0"/>
              <a:pathLst>
                <a:path w="151" h="1329" fill="none" extrusionOk="0">
                  <a:moveTo>
                    <a:pt x="0" y="1328"/>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9" name="Shape 3749"/>
            <p:cNvSpPr/>
            <p:nvPr/>
          </p:nvSpPr>
          <p:spPr>
            <a:xfrm>
              <a:off x="1631675" y="1654975"/>
              <a:ext cx="5050" cy="38775"/>
            </a:xfrm>
            <a:custGeom>
              <a:avLst/>
              <a:gdLst/>
              <a:ahLst/>
              <a:cxnLst/>
              <a:rect l="0" t="0" r="0" b="0"/>
              <a:pathLst>
                <a:path w="202" h="1551" fill="none" extrusionOk="0">
                  <a:moveTo>
                    <a:pt x="1" y="1550"/>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0" name="Shape 3750"/>
            <p:cNvSpPr/>
            <p:nvPr/>
          </p:nvSpPr>
          <p:spPr>
            <a:xfrm>
              <a:off x="1636700" y="1571950"/>
              <a:ext cx="7550" cy="83050"/>
            </a:xfrm>
            <a:custGeom>
              <a:avLst/>
              <a:gdLst/>
              <a:ahLst/>
              <a:cxnLst/>
              <a:rect l="0" t="0" r="0" b="0"/>
              <a:pathLst>
                <a:path w="302" h="3322" fill="none" extrusionOk="0">
                  <a:moveTo>
                    <a:pt x="0" y="332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1" name="Shape 3751"/>
            <p:cNvSpPr/>
            <p:nvPr/>
          </p:nvSpPr>
          <p:spPr>
            <a:xfrm>
              <a:off x="1644225" y="1488925"/>
              <a:ext cx="7550" cy="83050"/>
            </a:xfrm>
            <a:custGeom>
              <a:avLst/>
              <a:gdLst/>
              <a:ahLst/>
              <a:cxnLst/>
              <a:rect l="0" t="0" r="0" b="0"/>
              <a:pathLst>
                <a:path w="302" h="3322" fill="none" extrusionOk="0">
                  <a:moveTo>
                    <a:pt x="0" y="332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2" name="Shape 3752"/>
            <p:cNvSpPr/>
            <p:nvPr/>
          </p:nvSpPr>
          <p:spPr>
            <a:xfrm>
              <a:off x="1651750" y="1400350"/>
              <a:ext cx="7550" cy="88600"/>
            </a:xfrm>
            <a:custGeom>
              <a:avLst/>
              <a:gdLst/>
              <a:ahLst/>
              <a:cxnLst/>
              <a:rect l="0" t="0" r="0" b="0"/>
              <a:pathLst>
                <a:path w="302" h="3544" fill="none" extrusionOk="0">
                  <a:moveTo>
                    <a:pt x="0" y="354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3" name="Shape 3753"/>
            <p:cNvSpPr/>
            <p:nvPr/>
          </p:nvSpPr>
          <p:spPr>
            <a:xfrm>
              <a:off x="1659275" y="1317325"/>
              <a:ext cx="7550" cy="83050"/>
            </a:xfrm>
            <a:custGeom>
              <a:avLst/>
              <a:gdLst/>
              <a:ahLst/>
              <a:cxnLst/>
              <a:rect l="0" t="0" r="0" b="0"/>
              <a:pathLst>
                <a:path w="302" h="3322" fill="none" extrusionOk="0">
                  <a:moveTo>
                    <a:pt x="0" y="332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4" name="Shape 3754"/>
            <p:cNvSpPr/>
            <p:nvPr/>
          </p:nvSpPr>
          <p:spPr>
            <a:xfrm>
              <a:off x="1666800" y="1273050"/>
              <a:ext cx="5025" cy="44300"/>
            </a:xfrm>
            <a:custGeom>
              <a:avLst/>
              <a:gdLst/>
              <a:ahLst/>
              <a:cxnLst/>
              <a:rect l="0" t="0" r="0" b="0"/>
              <a:pathLst>
                <a:path w="201" h="1772" fill="none" extrusionOk="0">
                  <a:moveTo>
                    <a:pt x="0" y="1772"/>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5" name="Shape 3755"/>
            <p:cNvSpPr/>
            <p:nvPr/>
          </p:nvSpPr>
          <p:spPr>
            <a:xfrm>
              <a:off x="1671800" y="1234300"/>
              <a:ext cx="3800" cy="38775"/>
            </a:xfrm>
            <a:custGeom>
              <a:avLst/>
              <a:gdLst/>
              <a:ahLst/>
              <a:cxnLst/>
              <a:rect l="0" t="0" r="0" b="0"/>
              <a:pathLst>
                <a:path w="152" h="1551" fill="none" extrusionOk="0">
                  <a:moveTo>
                    <a:pt x="1"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6" name="Shape 3756"/>
            <p:cNvSpPr/>
            <p:nvPr/>
          </p:nvSpPr>
          <p:spPr>
            <a:xfrm>
              <a:off x="1675575" y="1162350"/>
              <a:ext cx="8800" cy="71975"/>
            </a:xfrm>
            <a:custGeom>
              <a:avLst/>
              <a:gdLst/>
              <a:ahLst/>
              <a:cxnLst/>
              <a:rect l="0" t="0" r="0" b="0"/>
              <a:pathLst>
                <a:path w="352" h="2879" fill="none" extrusionOk="0">
                  <a:moveTo>
                    <a:pt x="0" y="2879"/>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7" name="Shape 3757"/>
            <p:cNvSpPr/>
            <p:nvPr/>
          </p:nvSpPr>
          <p:spPr>
            <a:xfrm>
              <a:off x="1684350" y="1134675"/>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8" name="Shape 3758"/>
            <p:cNvSpPr/>
            <p:nvPr/>
          </p:nvSpPr>
          <p:spPr>
            <a:xfrm>
              <a:off x="1688125" y="1107000"/>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9" name="Shape 3759"/>
            <p:cNvSpPr/>
            <p:nvPr/>
          </p:nvSpPr>
          <p:spPr>
            <a:xfrm>
              <a:off x="1691875" y="1084850"/>
              <a:ext cx="3800" cy="22175"/>
            </a:xfrm>
            <a:custGeom>
              <a:avLst/>
              <a:gdLst/>
              <a:ahLst/>
              <a:cxnLst/>
              <a:rect l="0" t="0" r="0" b="0"/>
              <a:pathLst>
                <a:path w="152" h="887" fill="none" extrusionOk="0">
                  <a:moveTo>
                    <a:pt x="1" y="886"/>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0" name="Shape 3760"/>
            <p:cNvSpPr/>
            <p:nvPr/>
          </p:nvSpPr>
          <p:spPr>
            <a:xfrm>
              <a:off x="1695650" y="1068250"/>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1" name="Shape 3761"/>
            <p:cNvSpPr/>
            <p:nvPr/>
          </p:nvSpPr>
          <p:spPr>
            <a:xfrm>
              <a:off x="1699400" y="1057175"/>
              <a:ext cx="3800" cy="11100"/>
            </a:xfrm>
            <a:custGeom>
              <a:avLst/>
              <a:gdLst/>
              <a:ahLst/>
              <a:cxnLst/>
              <a:rect l="0" t="0" r="0" b="0"/>
              <a:pathLst>
                <a:path w="152" h="444" fill="none" extrusionOk="0">
                  <a:moveTo>
                    <a:pt x="1"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2" name="Shape 3762"/>
            <p:cNvSpPr/>
            <p:nvPr/>
          </p:nvSpPr>
          <p:spPr>
            <a:xfrm>
              <a:off x="1703175" y="1046125"/>
              <a:ext cx="3775" cy="11075"/>
            </a:xfrm>
            <a:custGeom>
              <a:avLst/>
              <a:gdLst/>
              <a:ahLst/>
              <a:cxnLst/>
              <a:rect l="0" t="0" r="0" b="0"/>
              <a:pathLst>
                <a:path w="151" h="443"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3" name="Shape 3763"/>
            <p:cNvSpPr/>
            <p:nvPr/>
          </p:nvSpPr>
          <p:spPr>
            <a:xfrm>
              <a:off x="1706925" y="1040575"/>
              <a:ext cx="3800" cy="5575"/>
            </a:xfrm>
            <a:custGeom>
              <a:avLst/>
              <a:gdLst/>
              <a:ahLst/>
              <a:cxnLst/>
              <a:rect l="0" t="0" r="0" b="0"/>
              <a:pathLst>
                <a:path w="152" h="223" fill="none" extrusionOk="0">
                  <a:moveTo>
                    <a:pt x="1"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4" name="Shape 3764"/>
            <p:cNvSpPr/>
            <p:nvPr/>
          </p:nvSpPr>
          <p:spPr>
            <a:xfrm>
              <a:off x="1710700" y="1040575"/>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5" name="Shape 3765"/>
            <p:cNvSpPr/>
            <p:nvPr/>
          </p:nvSpPr>
          <p:spPr>
            <a:xfrm>
              <a:off x="1714450" y="1040575"/>
              <a:ext cx="5050" cy="5575"/>
            </a:xfrm>
            <a:custGeom>
              <a:avLst/>
              <a:gdLst/>
              <a:ahLst/>
              <a:cxnLst/>
              <a:rect l="0" t="0" r="0" b="0"/>
              <a:pathLst>
                <a:path w="202" h="223" fill="none" extrusionOk="0">
                  <a:moveTo>
                    <a:pt x="1" y="1"/>
                  </a:moveTo>
                  <a:lnTo>
                    <a:pt x="2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6" name="Shape 3766"/>
            <p:cNvSpPr/>
            <p:nvPr/>
          </p:nvSpPr>
          <p:spPr>
            <a:xfrm>
              <a:off x="1719475" y="1046125"/>
              <a:ext cx="3775" cy="11075"/>
            </a:xfrm>
            <a:custGeom>
              <a:avLst/>
              <a:gdLst/>
              <a:ahLst/>
              <a:cxnLst/>
              <a:rect l="0" t="0" r="0" b="0"/>
              <a:pathLst>
                <a:path w="151" h="443" fill="none" extrusionOk="0">
                  <a:moveTo>
                    <a:pt x="0"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7" name="Shape 3767"/>
            <p:cNvSpPr/>
            <p:nvPr/>
          </p:nvSpPr>
          <p:spPr>
            <a:xfrm>
              <a:off x="1723225" y="1057175"/>
              <a:ext cx="3800" cy="16650"/>
            </a:xfrm>
            <a:custGeom>
              <a:avLst/>
              <a:gdLst/>
              <a:ahLst/>
              <a:cxnLst/>
              <a:rect l="0" t="0" r="0" b="0"/>
              <a:pathLst>
                <a:path w="152" h="666" fill="none" extrusionOk="0">
                  <a:moveTo>
                    <a:pt x="1" y="1"/>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8" name="Shape 3768"/>
            <p:cNvSpPr/>
            <p:nvPr/>
          </p:nvSpPr>
          <p:spPr>
            <a:xfrm>
              <a:off x="1727000" y="1073800"/>
              <a:ext cx="5025" cy="16625"/>
            </a:xfrm>
            <a:custGeom>
              <a:avLst/>
              <a:gdLst/>
              <a:ahLst/>
              <a:cxnLst/>
              <a:rect l="0" t="0" r="0" b="0"/>
              <a:pathLst>
                <a:path w="201" h="665" fill="none" extrusionOk="0">
                  <a:moveTo>
                    <a:pt x="0" y="0"/>
                  </a:moveTo>
                  <a:lnTo>
                    <a:pt x="20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9" name="Shape 3769"/>
            <p:cNvSpPr/>
            <p:nvPr/>
          </p:nvSpPr>
          <p:spPr>
            <a:xfrm>
              <a:off x="1732000" y="1090400"/>
              <a:ext cx="7550" cy="49825"/>
            </a:xfrm>
            <a:custGeom>
              <a:avLst/>
              <a:gdLst/>
              <a:ahLst/>
              <a:cxnLst/>
              <a:rect l="0" t="0" r="0" b="0"/>
              <a:pathLst>
                <a:path w="302" h="1993" fill="none" extrusionOk="0">
                  <a:moveTo>
                    <a:pt x="1" y="0"/>
                  </a:moveTo>
                  <a:lnTo>
                    <a:pt x="30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0" name="Shape 3770"/>
            <p:cNvSpPr/>
            <p:nvPr/>
          </p:nvSpPr>
          <p:spPr>
            <a:xfrm>
              <a:off x="1739525" y="1140200"/>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1" name="Shape 3771"/>
            <p:cNvSpPr/>
            <p:nvPr/>
          </p:nvSpPr>
          <p:spPr>
            <a:xfrm>
              <a:off x="1743300" y="1167875"/>
              <a:ext cx="3775" cy="33250"/>
            </a:xfrm>
            <a:custGeom>
              <a:avLst/>
              <a:gdLst/>
              <a:ahLst/>
              <a:cxnLst/>
              <a:rect l="0" t="0" r="0" b="0"/>
              <a:pathLst>
                <a:path w="151" h="1330"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2" name="Shape 3772"/>
            <p:cNvSpPr/>
            <p:nvPr/>
          </p:nvSpPr>
          <p:spPr>
            <a:xfrm>
              <a:off x="1747050" y="1201100"/>
              <a:ext cx="7550" cy="71975"/>
            </a:xfrm>
            <a:custGeom>
              <a:avLst/>
              <a:gdLst/>
              <a:ahLst/>
              <a:cxnLst/>
              <a:rect l="0" t="0" r="0" b="0"/>
              <a:pathLst>
                <a:path w="302" h="2879" fill="none" extrusionOk="0">
                  <a:moveTo>
                    <a:pt x="1" y="0"/>
                  </a:moveTo>
                  <a:lnTo>
                    <a:pt x="302"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3" name="Shape 3773"/>
            <p:cNvSpPr/>
            <p:nvPr/>
          </p:nvSpPr>
          <p:spPr>
            <a:xfrm>
              <a:off x="1754575" y="1273050"/>
              <a:ext cx="7550" cy="77525"/>
            </a:xfrm>
            <a:custGeom>
              <a:avLst/>
              <a:gdLst/>
              <a:ahLst/>
              <a:cxnLst/>
              <a:rect l="0" t="0" r="0" b="0"/>
              <a:pathLst>
                <a:path w="302" h="3101" fill="none" extrusionOk="0">
                  <a:moveTo>
                    <a:pt x="1" y="1"/>
                  </a:moveTo>
                  <a:lnTo>
                    <a:pt x="302"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4" name="Shape 3774"/>
            <p:cNvSpPr/>
            <p:nvPr/>
          </p:nvSpPr>
          <p:spPr>
            <a:xfrm>
              <a:off x="1762100" y="1350550"/>
              <a:ext cx="8825" cy="83050"/>
            </a:xfrm>
            <a:custGeom>
              <a:avLst/>
              <a:gdLst/>
              <a:ahLst/>
              <a:cxnLst/>
              <a:rect l="0" t="0" r="0" b="0"/>
              <a:pathLst>
                <a:path w="353" h="3322" fill="none" extrusionOk="0">
                  <a:moveTo>
                    <a:pt x="1" y="0"/>
                  </a:moveTo>
                  <a:lnTo>
                    <a:pt x="352" y="33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5" name="Shape 3775"/>
            <p:cNvSpPr/>
            <p:nvPr/>
          </p:nvSpPr>
          <p:spPr>
            <a:xfrm>
              <a:off x="1770900" y="1433575"/>
              <a:ext cx="8800" cy="77500"/>
            </a:xfrm>
            <a:custGeom>
              <a:avLst/>
              <a:gdLst/>
              <a:ahLst/>
              <a:cxnLst/>
              <a:rect l="0" t="0" r="0" b="0"/>
              <a:pathLst>
                <a:path w="352" h="3100" fill="none" extrusionOk="0">
                  <a:moveTo>
                    <a:pt x="0" y="0"/>
                  </a:moveTo>
                  <a:lnTo>
                    <a:pt x="3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6" name="Shape 3776"/>
            <p:cNvSpPr/>
            <p:nvPr/>
          </p:nvSpPr>
          <p:spPr>
            <a:xfrm>
              <a:off x="1779675" y="1511050"/>
              <a:ext cx="7550" cy="77525"/>
            </a:xfrm>
            <a:custGeom>
              <a:avLst/>
              <a:gdLst/>
              <a:ahLst/>
              <a:cxnLst/>
              <a:rect l="0" t="0" r="0" b="0"/>
              <a:pathLst>
                <a:path w="302" h="3101" fill="none" extrusionOk="0">
                  <a:moveTo>
                    <a:pt x="0" y="1"/>
                  </a:moveTo>
                  <a:lnTo>
                    <a:pt x="30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7" name="Shape 3777"/>
            <p:cNvSpPr/>
            <p:nvPr/>
          </p:nvSpPr>
          <p:spPr>
            <a:xfrm>
              <a:off x="1787200" y="1588550"/>
              <a:ext cx="7550" cy="71975"/>
            </a:xfrm>
            <a:custGeom>
              <a:avLst/>
              <a:gdLst/>
              <a:ahLst/>
              <a:cxnLst/>
              <a:rect l="0" t="0" r="0" b="0"/>
              <a:pathLst>
                <a:path w="302" h="2879" fill="none" extrusionOk="0">
                  <a:moveTo>
                    <a:pt x="0" y="0"/>
                  </a:moveTo>
                  <a:lnTo>
                    <a:pt x="3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8" name="Shape 3778"/>
            <p:cNvSpPr/>
            <p:nvPr/>
          </p:nvSpPr>
          <p:spPr>
            <a:xfrm>
              <a:off x="1794725" y="1660500"/>
              <a:ext cx="3775" cy="27700"/>
            </a:xfrm>
            <a:custGeom>
              <a:avLst/>
              <a:gdLst/>
              <a:ahLst/>
              <a:cxnLst/>
              <a:rect l="0" t="0" r="0" b="0"/>
              <a:pathLst>
                <a:path w="151" h="1108" fill="none" extrusionOk="0">
                  <a:moveTo>
                    <a:pt x="0"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9" name="Shape 3779"/>
            <p:cNvSpPr/>
            <p:nvPr/>
          </p:nvSpPr>
          <p:spPr>
            <a:xfrm>
              <a:off x="1798475" y="1688175"/>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0" name="Shape 3780"/>
            <p:cNvSpPr/>
            <p:nvPr/>
          </p:nvSpPr>
          <p:spPr>
            <a:xfrm>
              <a:off x="1802250" y="1715850"/>
              <a:ext cx="7550" cy="38775"/>
            </a:xfrm>
            <a:custGeom>
              <a:avLst/>
              <a:gdLst/>
              <a:ahLst/>
              <a:cxnLst/>
              <a:rect l="0" t="0" r="0" b="0"/>
              <a:pathLst>
                <a:path w="302" h="1551" fill="none" extrusionOk="0">
                  <a:moveTo>
                    <a:pt x="0" y="1"/>
                  </a:moveTo>
                  <a:lnTo>
                    <a:pt x="30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1" name="Shape 3781"/>
            <p:cNvSpPr/>
            <p:nvPr/>
          </p:nvSpPr>
          <p:spPr>
            <a:xfrm>
              <a:off x="1809775" y="1754600"/>
              <a:ext cx="8800" cy="27700"/>
            </a:xfrm>
            <a:custGeom>
              <a:avLst/>
              <a:gdLst/>
              <a:ahLst/>
              <a:cxnLst/>
              <a:rect l="0" t="0" r="0" b="0"/>
              <a:pathLst>
                <a:path w="352" h="1108" fill="none" extrusionOk="0">
                  <a:moveTo>
                    <a:pt x="0" y="1"/>
                  </a:moveTo>
                  <a:lnTo>
                    <a:pt x="3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2" name="Shape 3782"/>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3" name="Shape 3783"/>
            <p:cNvSpPr/>
            <p:nvPr/>
          </p:nvSpPr>
          <p:spPr>
            <a:xfrm>
              <a:off x="1827325" y="179335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4" name="Shape 3784"/>
            <p:cNvSpPr/>
            <p:nvPr/>
          </p:nvSpPr>
          <p:spPr>
            <a:xfrm>
              <a:off x="1831100" y="1787800"/>
              <a:ext cx="3775" cy="5575"/>
            </a:xfrm>
            <a:custGeom>
              <a:avLst/>
              <a:gdLst/>
              <a:ahLst/>
              <a:cxnLst/>
              <a:rect l="0" t="0" r="0" b="0"/>
              <a:pathLst>
                <a:path w="151" h="223" fill="none" extrusionOk="0">
                  <a:moveTo>
                    <a:pt x="0"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5" name="Shape 3785"/>
            <p:cNvSpPr/>
            <p:nvPr/>
          </p:nvSpPr>
          <p:spPr>
            <a:xfrm>
              <a:off x="1834850" y="1776750"/>
              <a:ext cx="3800" cy="11075"/>
            </a:xfrm>
            <a:custGeom>
              <a:avLst/>
              <a:gdLst/>
              <a:ahLst/>
              <a:cxnLst/>
              <a:rect l="0" t="0" r="0" b="0"/>
              <a:pathLst>
                <a:path w="152" h="443"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6" name="Shape 3786"/>
            <p:cNvSpPr/>
            <p:nvPr/>
          </p:nvSpPr>
          <p:spPr>
            <a:xfrm>
              <a:off x="1838625" y="1760125"/>
              <a:ext cx="3775" cy="16650"/>
            </a:xfrm>
            <a:custGeom>
              <a:avLst/>
              <a:gdLst/>
              <a:ahLst/>
              <a:cxnLst/>
              <a:rect l="0" t="0" r="0" b="0"/>
              <a:pathLst>
                <a:path w="151" h="666"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7" name="Shape 3787"/>
            <p:cNvSpPr/>
            <p:nvPr/>
          </p:nvSpPr>
          <p:spPr>
            <a:xfrm>
              <a:off x="1842375" y="1721400"/>
              <a:ext cx="7550" cy="38750"/>
            </a:xfrm>
            <a:custGeom>
              <a:avLst/>
              <a:gdLst/>
              <a:ahLst/>
              <a:cxnLst/>
              <a:rect l="0" t="0" r="0" b="0"/>
              <a:pathLst>
                <a:path w="302" h="1550"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8" name="Shape 3788"/>
            <p:cNvSpPr/>
            <p:nvPr/>
          </p:nvSpPr>
          <p:spPr>
            <a:xfrm>
              <a:off x="1849900" y="1671575"/>
              <a:ext cx="7550" cy="49850"/>
            </a:xfrm>
            <a:custGeom>
              <a:avLst/>
              <a:gdLst/>
              <a:ahLst/>
              <a:cxnLst/>
              <a:rect l="0" t="0" r="0" b="0"/>
              <a:pathLst>
                <a:path w="302" h="1994" fill="none" extrusionOk="0">
                  <a:moveTo>
                    <a:pt x="1" y="199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9" name="Shape 3789"/>
            <p:cNvSpPr/>
            <p:nvPr/>
          </p:nvSpPr>
          <p:spPr>
            <a:xfrm>
              <a:off x="1857425" y="1610700"/>
              <a:ext cx="8800" cy="60900"/>
            </a:xfrm>
            <a:custGeom>
              <a:avLst/>
              <a:gdLst/>
              <a:ahLst/>
              <a:cxnLst/>
              <a:rect l="0" t="0" r="0" b="0"/>
              <a:pathLst>
                <a:path w="352" h="2436" fill="none" extrusionOk="0">
                  <a:moveTo>
                    <a:pt x="1" y="243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0" name="Shape 3790"/>
            <p:cNvSpPr/>
            <p:nvPr/>
          </p:nvSpPr>
          <p:spPr>
            <a:xfrm>
              <a:off x="1866200" y="1577475"/>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1" name="Shape 3791"/>
            <p:cNvSpPr/>
            <p:nvPr/>
          </p:nvSpPr>
          <p:spPr>
            <a:xfrm>
              <a:off x="1869975" y="1538725"/>
              <a:ext cx="5025" cy="38775"/>
            </a:xfrm>
            <a:custGeom>
              <a:avLst/>
              <a:gdLst/>
              <a:ahLst/>
              <a:cxnLst/>
              <a:rect l="0" t="0" r="0" b="0"/>
              <a:pathLst>
                <a:path w="201" h="1551" fill="none" extrusionOk="0">
                  <a:moveTo>
                    <a:pt x="0" y="1551"/>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2" name="Shape 3792"/>
            <p:cNvSpPr/>
            <p:nvPr/>
          </p:nvSpPr>
          <p:spPr>
            <a:xfrm>
              <a:off x="1875000" y="1461250"/>
              <a:ext cx="7525" cy="77500"/>
            </a:xfrm>
            <a:custGeom>
              <a:avLst/>
              <a:gdLst/>
              <a:ahLst/>
              <a:cxnLst/>
              <a:rect l="0" t="0" r="0" b="0"/>
              <a:pathLst>
                <a:path w="301" h="3100" fill="none" extrusionOk="0">
                  <a:moveTo>
                    <a:pt x="0" y="310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3" name="Shape 3793"/>
            <p:cNvSpPr/>
            <p:nvPr/>
          </p:nvSpPr>
          <p:spPr>
            <a:xfrm>
              <a:off x="1882525" y="1389275"/>
              <a:ext cx="7550" cy="72000"/>
            </a:xfrm>
            <a:custGeom>
              <a:avLst/>
              <a:gdLst/>
              <a:ahLst/>
              <a:cxnLst/>
              <a:rect l="0" t="0" r="0" b="0"/>
              <a:pathLst>
                <a:path w="302" h="2880" fill="none" extrusionOk="0">
                  <a:moveTo>
                    <a:pt x="0" y="287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4" name="Shape 3794"/>
            <p:cNvSpPr/>
            <p:nvPr/>
          </p:nvSpPr>
          <p:spPr>
            <a:xfrm>
              <a:off x="1890050" y="1317325"/>
              <a:ext cx="7550" cy="71975"/>
            </a:xfrm>
            <a:custGeom>
              <a:avLst/>
              <a:gdLst/>
              <a:ahLst/>
              <a:cxnLst/>
              <a:rect l="0" t="0" r="0" b="0"/>
              <a:pathLst>
                <a:path w="302" h="2879" fill="none" extrusionOk="0">
                  <a:moveTo>
                    <a:pt x="0" y="287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5" name="Shape 3795"/>
            <p:cNvSpPr/>
            <p:nvPr/>
          </p:nvSpPr>
          <p:spPr>
            <a:xfrm>
              <a:off x="1897575" y="1250900"/>
              <a:ext cx="7550" cy="66450"/>
            </a:xfrm>
            <a:custGeom>
              <a:avLst/>
              <a:gdLst/>
              <a:ahLst/>
              <a:cxnLst/>
              <a:rect l="0" t="0" r="0" b="0"/>
              <a:pathLst>
                <a:path w="302" h="2658" fill="none" extrusionOk="0">
                  <a:moveTo>
                    <a:pt x="0" y="265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6" name="Shape 3796"/>
            <p:cNvSpPr/>
            <p:nvPr/>
          </p:nvSpPr>
          <p:spPr>
            <a:xfrm>
              <a:off x="1905100" y="1195550"/>
              <a:ext cx="8800" cy="55375"/>
            </a:xfrm>
            <a:custGeom>
              <a:avLst/>
              <a:gdLst/>
              <a:ahLst/>
              <a:cxnLst/>
              <a:rect l="0" t="0" r="0" b="0"/>
              <a:pathLst>
                <a:path w="352" h="2215" fill="none" extrusionOk="0">
                  <a:moveTo>
                    <a:pt x="0" y="2215"/>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7" name="Shape 3797"/>
            <p:cNvSpPr/>
            <p:nvPr/>
          </p:nvSpPr>
          <p:spPr>
            <a:xfrm>
              <a:off x="1913875" y="1151275"/>
              <a:ext cx="8800" cy="44300"/>
            </a:xfrm>
            <a:custGeom>
              <a:avLst/>
              <a:gdLst/>
              <a:ahLst/>
              <a:cxnLst/>
              <a:rect l="0" t="0" r="0" b="0"/>
              <a:pathLst>
                <a:path w="352" h="1772" fill="none" extrusionOk="0">
                  <a:moveTo>
                    <a:pt x="0" y="1772"/>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8" name="Shape 3798"/>
            <p:cNvSpPr/>
            <p:nvPr/>
          </p:nvSpPr>
          <p:spPr>
            <a:xfrm>
              <a:off x="1922650" y="1129150"/>
              <a:ext cx="3775" cy="22150"/>
            </a:xfrm>
            <a:custGeom>
              <a:avLst/>
              <a:gdLst/>
              <a:ahLst/>
              <a:cxnLst/>
              <a:rect l="0" t="0" r="0" b="0"/>
              <a:pathLst>
                <a:path w="151" h="886"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9" name="Shape 3799"/>
            <p:cNvSpPr/>
            <p:nvPr/>
          </p:nvSpPr>
          <p:spPr>
            <a:xfrm>
              <a:off x="1926400" y="1118075"/>
              <a:ext cx="3800" cy="11100"/>
            </a:xfrm>
            <a:custGeom>
              <a:avLst/>
              <a:gdLst/>
              <a:ahLst/>
              <a:cxnLst/>
              <a:rect l="0" t="0" r="0" b="0"/>
              <a:pathLst>
                <a:path w="152" h="444"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0" name="Shape 3800"/>
            <p:cNvSpPr/>
            <p:nvPr/>
          </p:nvSpPr>
          <p:spPr>
            <a:xfrm>
              <a:off x="1930175" y="1107000"/>
              <a:ext cx="3775" cy="11100"/>
            </a:xfrm>
            <a:custGeom>
              <a:avLst/>
              <a:gdLst/>
              <a:ahLst/>
              <a:cxnLst/>
              <a:rect l="0" t="0" r="0" b="0"/>
              <a:pathLst>
                <a:path w="151" h="444"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1" name="Shape 3801"/>
            <p:cNvSpPr/>
            <p:nvPr/>
          </p:nvSpPr>
          <p:spPr>
            <a:xfrm>
              <a:off x="1933925" y="110700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2" name="Shape 3802"/>
            <p:cNvSpPr/>
            <p:nvPr/>
          </p:nvSpPr>
          <p:spPr>
            <a:xfrm>
              <a:off x="1937700" y="1107000"/>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3" name="Shape 3803"/>
            <p:cNvSpPr/>
            <p:nvPr/>
          </p:nvSpPr>
          <p:spPr>
            <a:xfrm>
              <a:off x="1945225" y="1107000"/>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4" name="Shape 3804"/>
            <p:cNvSpPr/>
            <p:nvPr/>
          </p:nvSpPr>
          <p:spPr>
            <a:xfrm>
              <a:off x="1952750" y="1123600"/>
              <a:ext cx="8800" cy="27700"/>
            </a:xfrm>
            <a:custGeom>
              <a:avLst/>
              <a:gdLst/>
              <a:ahLst/>
              <a:cxnLst/>
              <a:rect l="0" t="0" r="0" b="0"/>
              <a:pathLst>
                <a:path w="352" h="1108" fill="none" extrusionOk="0">
                  <a:moveTo>
                    <a:pt x="0" y="1"/>
                  </a:moveTo>
                  <a:lnTo>
                    <a:pt x="35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5" name="Shape 3805"/>
            <p:cNvSpPr/>
            <p:nvPr/>
          </p:nvSpPr>
          <p:spPr>
            <a:xfrm>
              <a:off x="1961525" y="1151275"/>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6" name="Shape 3806"/>
            <p:cNvSpPr/>
            <p:nvPr/>
          </p:nvSpPr>
          <p:spPr>
            <a:xfrm>
              <a:off x="1965300" y="1173425"/>
              <a:ext cx="5025" cy="22150"/>
            </a:xfrm>
            <a:custGeom>
              <a:avLst/>
              <a:gdLst/>
              <a:ahLst/>
              <a:cxnLst/>
              <a:rect l="0" t="0" r="0" b="0"/>
              <a:pathLst>
                <a:path w="201" h="886" fill="none" extrusionOk="0">
                  <a:moveTo>
                    <a:pt x="0" y="0"/>
                  </a:moveTo>
                  <a:lnTo>
                    <a:pt x="2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7" name="Shape 3807"/>
            <p:cNvSpPr/>
            <p:nvPr/>
          </p:nvSpPr>
          <p:spPr>
            <a:xfrm>
              <a:off x="1970300" y="1195550"/>
              <a:ext cx="7550" cy="55375"/>
            </a:xfrm>
            <a:custGeom>
              <a:avLst/>
              <a:gdLst/>
              <a:ahLst/>
              <a:cxnLst/>
              <a:rect l="0" t="0" r="0" b="0"/>
              <a:pathLst>
                <a:path w="302" h="2215" fill="none" extrusionOk="0">
                  <a:moveTo>
                    <a:pt x="1" y="1"/>
                  </a:moveTo>
                  <a:lnTo>
                    <a:pt x="30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8" name="Shape 3808"/>
            <p:cNvSpPr/>
            <p:nvPr/>
          </p:nvSpPr>
          <p:spPr>
            <a:xfrm>
              <a:off x="1977825" y="1250900"/>
              <a:ext cx="7550" cy="60925"/>
            </a:xfrm>
            <a:custGeom>
              <a:avLst/>
              <a:gdLst/>
              <a:ahLst/>
              <a:cxnLst/>
              <a:rect l="0" t="0" r="0" b="0"/>
              <a:pathLst>
                <a:path w="302" h="2437" fill="none" extrusionOk="0">
                  <a:moveTo>
                    <a:pt x="1" y="1"/>
                  </a:moveTo>
                  <a:lnTo>
                    <a:pt x="3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9" name="Shape 3809"/>
            <p:cNvSpPr/>
            <p:nvPr/>
          </p:nvSpPr>
          <p:spPr>
            <a:xfrm>
              <a:off x="1985350" y="1311800"/>
              <a:ext cx="7550" cy="66450"/>
            </a:xfrm>
            <a:custGeom>
              <a:avLst/>
              <a:gdLst/>
              <a:ahLst/>
              <a:cxnLst/>
              <a:rect l="0" t="0" r="0" b="0"/>
              <a:pathLst>
                <a:path w="302" h="2658" fill="none" extrusionOk="0">
                  <a:moveTo>
                    <a:pt x="1" y="0"/>
                  </a:moveTo>
                  <a:lnTo>
                    <a:pt x="302"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0" name="Shape 3810"/>
            <p:cNvSpPr/>
            <p:nvPr/>
          </p:nvSpPr>
          <p:spPr>
            <a:xfrm>
              <a:off x="1992875" y="1378225"/>
              <a:ext cx="7550" cy="71975"/>
            </a:xfrm>
            <a:custGeom>
              <a:avLst/>
              <a:gdLst/>
              <a:ahLst/>
              <a:cxnLst/>
              <a:rect l="0" t="0" r="0" b="0"/>
              <a:pathLst>
                <a:path w="302" h="2879" fill="none" extrusionOk="0">
                  <a:moveTo>
                    <a:pt x="1" y="0"/>
                  </a:moveTo>
                  <a:lnTo>
                    <a:pt x="302"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1" name="Shape 3811"/>
            <p:cNvSpPr/>
            <p:nvPr/>
          </p:nvSpPr>
          <p:spPr>
            <a:xfrm>
              <a:off x="2000400" y="1450175"/>
              <a:ext cx="8800" cy="66450"/>
            </a:xfrm>
            <a:custGeom>
              <a:avLst/>
              <a:gdLst/>
              <a:ahLst/>
              <a:cxnLst/>
              <a:rect l="0" t="0" r="0" b="0"/>
              <a:pathLst>
                <a:path w="352" h="2658" fill="none" extrusionOk="0">
                  <a:moveTo>
                    <a:pt x="1" y="0"/>
                  </a:moveTo>
                  <a:lnTo>
                    <a:pt x="352"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2" name="Shape 3812"/>
            <p:cNvSpPr/>
            <p:nvPr/>
          </p:nvSpPr>
          <p:spPr>
            <a:xfrm>
              <a:off x="2009175" y="1516600"/>
              <a:ext cx="8825" cy="60900"/>
            </a:xfrm>
            <a:custGeom>
              <a:avLst/>
              <a:gdLst/>
              <a:ahLst/>
              <a:cxnLst/>
              <a:rect l="0" t="0" r="0" b="0"/>
              <a:pathLst>
                <a:path w="353" h="2436" fill="none" extrusionOk="0">
                  <a:moveTo>
                    <a:pt x="1" y="0"/>
                  </a:moveTo>
                  <a:lnTo>
                    <a:pt x="35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3" name="Shape 3813"/>
            <p:cNvSpPr/>
            <p:nvPr/>
          </p:nvSpPr>
          <p:spPr>
            <a:xfrm>
              <a:off x="2017975" y="1577475"/>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4" name="Shape 3814"/>
            <p:cNvSpPr/>
            <p:nvPr/>
          </p:nvSpPr>
          <p:spPr>
            <a:xfrm>
              <a:off x="2025500" y="1632825"/>
              <a:ext cx="7550" cy="44300"/>
            </a:xfrm>
            <a:custGeom>
              <a:avLst/>
              <a:gdLst/>
              <a:ahLst/>
              <a:cxnLst/>
              <a:rect l="0" t="0" r="0" b="0"/>
              <a:pathLst>
                <a:path w="302" h="1772" fill="none" extrusionOk="0">
                  <a:moveTo>
                    <a:pt x="0" y="1"/>
                  </a:moveTo>
                  <a:lnTo>
                    <a:pt x="3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5" name="Shape 3815"/>
            <p:cNvSpPr/>
            <p:nvPr/>
          </p:nvSpPr>
          <p:spPr>
            <a:xfrm>
              <a:off x="2033025" y="1677100"/>
              <a:ext cx="7550" cy="33250"/>
            </a:xfrm>
            <a:custGeom>
              <a:avLst/>
              <a:gdLst/>
              <a:ahLst/>
              <a:cxnLst/>
              <a:rect l="0" t="0" r="0" b="0"/>
              <a:pathLst>
                <a:path w="302" h="1330" fill="none" extrusionOk="0">
                  <a:moveTo>
                    <a:pt x="0" y="1"/>
                  </a:moveTo>
                  <a:lnTo>
                    <a:pt x="3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6" name="Shape 3816"/>
            <p:cNvSpPr/>
            <p:nvPr/>
          </p:nvSpPr>
          <p:spPr>
            <a:xfrm>
              <a:off x="2040550" y="1710325"/>
              <a:ext cx="7550" cy="22150"/>
            </a:xfrm>
            <a:custGeom>
              <a:avLst/>
              <a:gdLst/>
              <a:ahLst/>
              <a:cxnLst/>
              <a:rect l="0" t="0" r="0" b="0"/>
              <a:pathLst>
                <a:path w="302" h="886" fill="none" extrusionOk="0">
                  <a:moveTo>
                    <a:pt x="0" y="0"/>
                  </a:moveTo>
                  <a:lnTo>
                    <a:pt x="3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7" name="Shape 3817"/>
            <p:cNvSpPr/>
            <p:nvPr/>
          </p:nvSpPr>
          <p:spPr>
            <a:xfrm>
              <a:off x="2048075" y="1732450"/>
              <a:ext cx="5025" cy="5575"/>
            </a:xfrm>
            <a:custGeom>
              <a:avLst/>
              <a:gdLst/>
              <a:ahLst/>
              <a:cxnLst/>
              <a:rect l="0" t="0" r="0" b="0"/>
              <a:pathLst>
                <a:path w="201" h="223" fill="none" extrusionOk="0">
                  <a:moveTo>
                    <a:pt x="0" y="1"/>
                  </a:moveTo>
                  <a:lnTo>
                    <a:pt x="2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8" name="Shape 3818"/>
            <p:cNvSpPr/>
            <p:nvPr/>
          </p:nvSpPr>
          <p:spPr>
            <a:xfrm>
              <a:off x="2053075" y="173800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9" name="Shape 3819"/>
            <p:cNvSpPr/>
            <p:nvPr/>
          </p:nvSpPr>
          <p:spPr>
            <a:xfrm>
              <a:off x="2056850" y="1738000"/>
              <a:ext cx="3775" cy="25"/>
            </a:xfrm>
            <a:custGeom>
              <a:avLst/>
              <a:gdLst/>
              <a:ahLst/>
              <a:cxnLst/>
              <a:rect l="0" t="0" r="0" b="0"/>
              <a:pathLst>
                <a:path w="151" h="1" fill="none" extrusionOk="0">
                  <a:moveTo>
                    <a:pt x="0"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0" name="Shape 3820"/>
            <p:cNvSpPr/>
            <p:nvPr/>
          </p:nvSpPr>
          <p:spPr>
            <a:xfrm>
              <a:off x="2060600" y="1726925"/>
              <a:ext cx="5050" cy="11100"/>
            </a:xfrm>
            <a:custGeom>
              <a:avLst/>
              <a:gdLst/>
              <a:ahLst/>
              <a:cxnLst/>
              <a:rect l="0" t="0" r="0" b="0"/>
              <a:pathLst>
                <a:path w="202" h="444" fill="none" extrusionOk="0">
                  <a:moveTo>
                    <a:pt x="1" y="443"/>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1" name="Shape 3821"/>
            <p:cNvSpPr/>
            <p:nvPr/>
          </p:nvSpPr>
          <p:spPr>
            <a:xfrm>
              <a:off x="2065625" y="17047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2" name="Shape 3822"/>
            <p:cNvSpPr/>
            <p:nvPr/>
          </p:nvSpPr>
          <p:spPr>
            <a:xfrm>
              <a:off x="2073150" y="1688175"/>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3" name="Shape 3823"/>
            <p:cNvSpPr/>
            <p:nvPr/>
          </p:nvSpPr>
          <p:spPr>
            <a:xfrm>
              <a:off x="2076900" y="1666050"/>
              <a:ext cx="3800" cy="22150"/>
            </a:xfrm>
            <a:custGeom>
              <a:avLst/>
              <a:gdLst/>
              <a:ahLst/>
              <a:cxnLst/>
              <a:rect l="0" t="0" r="0" b="0"/>
              <a:pathLst>
                <a:path w="152" h="886" fill="none" extrusionOk="0">
                  <a:moveTo>
                    <a:pt x="1"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4" name="Shape 3824"/>
            <p:cNvSpPr/>
            <p:nvPr/>
          </p:nvSpPr>
          <p:spPr>
            <a:xfrm>
              <a:off x="2080675" y="1621750"/>
              <a:ext cx="7550" cy="44325"/>
            </a:xfrm>
            <a:custGeom>
              <a:avLst/>
              <a:gdLst/>
              <a:ahLst/>
              <a:cxnLst/>
              <a:rect l="0" t="0" r="0" b="0"/>
              <a:pathLst>
                <a:path w="302" h="1773" fill="none" extrusionOk="0">
                  <a:moveTo>
                    <a:pt x="0" y="177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5" name="Shape 3825"/>
            <p:cNvSpPr/>
            <p:nvPr/>
          </p:nvSpPr>
          <p:spPr>
            <a:xfrm>
              <a:off x="2088200" y="1566400"/>
              <a:ext cx="7550" cy="55375"/>
            </a:xfrm>
            <a:custGeom>
              <a:avLst/>
              <a:gdLst/>
              <a:ahLst/>
              <a:cxnLst/>
              <a:rect l="0" t="0" r="0" b="0"/>
              <a:pathLst>
                <a:path w="302" h="2215" fill="none" extrusionOk="0">
                  <a:moveTo>
                    <a:pt x="0" y="221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6" name="Shape 3826"/>
            <p:cNvSpPr/>
            <p:nvPr/>
          </p:nvSpPr>
          <p:spPr>
            <a:xfrm>
              <a:off x="2095725" y="1511050"/>
              <a:ext cx="8800" cy="55375"/>
            </a:xfrm>
            <a:custGeom>
              <a:avLst/>
              <a:gdLst/>
              <a:ahLst/>
              <a:cxnLst/>
              <a:rect l="0" t="0" r="0" b="0"/>
              <a:pathLst>
                <a:path w="352" h="2215" fill="none" extrusionOk="0">
                  <a:moveTo>
                    <a:pt x="0" y="2215"/>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7" name="Shape 3827"/>
            <p:cNvSpPr/>
            <p:nvPr/>
          </p:nvSpPr>
          <p:spPr>
            <a:xfrm>
              <a:off x="2104500" y="1444625"/>
              <a:ext cx="8800" cy="66450"/>
            </a:xfrm>
            <a:custGeom>
              <a:avLst/>
              <a:gdLst/>
              <a:ahLst/>
              <a:cxnLst/>
              <a:rect l="0" t="0" r="0" b="0"/>
              <a:pathLst>
                <a:path w="352" h="2658" fill="none" extrusionOk="0">
                  <a:moveTo>
                    <a:pt x="1" y="2658"/>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8" name="Shape 3828"/>
            <p:cNvSpPr/>
            <p:nvPr/>
          </p:nvSpPr>
          <p:spPr>
            <a:xfrm>
              <a:off x="2113275" y="1383750"/>
              <a:ext cx="7550" cy="60900"/>
            </a:xfrm>
            <a:custGeom>
              <a:avLst/>
              <a:gdLst/>
              <a:ahLst/>
              <a:cxnLst/>
              <a:rect l="0" t="0" r="0" b="0"/>
              <a:pathLst>
                <a:path w="302" h="2436" fill="none" extrusionOk="0">
                  <a:moveTo>
                    <a:pt x="1" y="2436"/>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9" name="Shape 3829"/>
            <p:cNvSpPr/>
            <p:nvPr/>
          </p:nvSpPr>
          <p:spPr>
            <a:xfrm>
              <a:off x="2120800" y="1322875"/>
              <a:ext cx="7550" cy="60900"/>
            </a:xfrm>
            <a:custGeom>
              <a:avLst/>
              <a:gdLst/>
              <a:ahLst/>
              <a:cxnLst/>
              <a:rect l="0" t="0" r="0" b="0"/>
              <a:pathLst>
                <a:path w="302" h="2436" fill="none" extrusionOk="0">
                  <a:moveTo>
                    <a:pt x="1" y="243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0" name="Shape 3830"/>
            <p:cNvSpPr/>
            <p:nvPr/>
          </p:nvSpPr>
          <p:spPr>
            <a:xfrm>
              <a:off x="2128325" y="1273050"/>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1" name="Shape 3831"/>
            <p:cNvSpPr/>
            <p:nvPr/>
          </p:nvSpPr>
          <p:spPr>
            <a:xfrm>
              <a:off x="2135850" y="1228775"/>
              <a:ext cx="7550" cy="44300"/>
            </a:xfrm>
            <a:custGeom>
              <a:avLst/>
              <a:gdLst/>
              <a:ahLst/>
              <a:cxnLst/>
              <a:rect l="0" t="0" r="0" b="0"/>
              <a:pathLst>
                <a:path w="302" h="1772" fill="none" extrusionOk="0">
                  <a:moveTo>
                    <a:pt x="1" y="177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2" name="Shape 3832"/>
            <p:cNvSpPr/>
            <p:nvPr/>
          </p:nvSpPr>
          <p:spPr>
            <a:xfrm>
              <a:off x="2143375" y="1195550"/>
              <a:ext cx="8800" cy="33250"/>
            </a:xfrm>
            <a:custGeom>
              <a:avLst/>
              <a:gdLst/>
              <a:ahLst/>
              <a:cxnLst/>
              <a:rect l="0" t="0" r="0" b="0"/>
              <a:pathLst>
                <a:path w="352" h="1330" fill="none" extrusionOk="0">
                  <a:moveTo>
                    <a:pt x="1" y="1329"/>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3" name="Shape 3833"/>
            <p:cNvSpPr/>
            <p:nvPr/>
          </p:nvSpPr>
          <p:spPr>
            <a:xfrm>
              <a:off x="2152150" y="1173425"/>
              <a:ext cx="8825" cy="22150"/>
            </a:xfrm>
            <a:custGeom>
              <a:avLst/>
              <a:gdLst/>
              <a:ahLst/>
              <a:cxnLst/>
              <a:rect l="0" t="0" r="0" b="0"/>
              <a:pathLst>
                <a:path w="353" h="886" fill="none" extrusionOk="0">
                  <a:moveTo>
                    <a:pt x="1"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4" name="Shape 3834"/>
            <p:cNvSpPr/>
            <p:nvPr/>
          </p:nvSpPr>
          <p:spPr>
            <a:xfrm>
              <a:off x="2160950" y="1162350"/>
              <a:ext cx="7550" cy="11100"/>
            </a:xfrm>
            <a:custGeom>
              <a:avLst/>
              <a:gdLst/>
              <a:ahLst/>
              <a:cxnLst/>
              <a:rect l="0" t="0" r="0" b="0"/>
              <a:pathLst>
                <a:path w="302" h="444"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5" name="Shape 3835"/>
            <p:cNvSpPr/>
            <p:nvPr/>
          </p:nvSpPr>
          <p:spPr>
            <a:xfrm>
              <a:off x="2168475" y="1162350"/>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6" name="Shape 3836"/>
            <p:cNvSpPr/>
            <p:nvPr/>
          </p:nvSpPr>
          <p:spPr>
            <a:xfrm>
              <a:off x="2176000" y="1162350"/>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7" name="Shape 3837"/>
            <p:cNvSpPr/>
            <p:nvPr/>
          </p:nvSpPr>
          <p:spPr>
            <a:xfrm>
              <a:off x="2183525" y="117895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8" name="Shape 3838"/>
            <p:cNvSpPr/>
            <p:nvPr/>
          </p:nvSpPr>
          <p:spPr>
            <a:xfrm>
              <a:off x="2191050" y="1206625"/>
              <a:ext cx="8800" cy="38775"/>
            </a:xfrm>
            <a:custGeom>
              <a:avLst/>
              <a:gdLst/>
              <a:ahLst/>
              <a:cxnLst/>
              <a:rect l="0" t="0" r="0" b="0"/>
              <a:pathLst>
                <a:path w="352" h="1551" fill="none" extrusionOk="0">
                  <a:moveTo>
                    <a:pt x="0" y="1"/>
                  </a:moveTo>
                  <a:lnTo>
                    <a:pt x="35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9" name="Shape 3839"/>
            <p:cNvSpPr/>
            <p:nvPr/>
          </p:nvSpPr>
          <p:spPr>
            <a:xfrm>
              <a:off x="2199825" y="1245375"/>
              <a:ext cx="7550" cy="49850"/>
            </a:xfrm>
            <a:custGeom>
              <a:avLst/>
              <a:gdLst/>
              <a:ahLst/>
              <a:cxnLst/>
              <a:rect l="0" t="0" r="0" b="0"/>
              <a:pathLst>
                <a:path w="302" h="1994" fill="none" extrusionOk="0">
                  <a:moveTo>
                    <a:pt x="0" y="1"/>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0" name="Shape 3840"/>
            <p:cNvSpPr/>
            <p:nvPr/>
          </p:nvSpPr>
          <p:spPr>
            <a:xfrm>
              <a:off x="2207350" y="1295200"/>
              <a:ext cx="7550" cy="49825"/>
            </a:xfrm>
            <a:custGeom>
              <a:avLst/>
              <a:gdLst/>
              <a:ahLst/>
              <a:cxnLst/>
              <a:rect l="0" t="0" r="0" b="0"/>
              <a:pathLst>
                <a:path w="302" h="1993"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1" name="Shape 3841"/>
            <p:cNvSpPr/>
            <p:nvPr/>
          </p:nvSpPr>
          <p:spPr>
            <a:xfrm>
              <a:off x="2214875" y="1345000"/>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2" name="Shape 3842"/>
            <p:cNvSpPr/>
            <p:nvPr/>
          </p:nvSpPr>
          <p:spPr>
            <a:xfrm>
              <a:off x="2222400" y="1400350"/>
              <a:ext cx="8800" cy="55375"/>
            </a:xfrm>
            <a:custGeom>
              <a:avLst/>
              <a:gdLst/>
              <a:ahLst/>
              <a:cxnLst/>
              <a:rect l="0" t="0" r="0" b="0"/>
              <a:pathLst>
                <a:path w="352" h="2215" fill="none" extrusionOk="0">
                  <a:moveTo>
                    <a:pt x="0" y="1"/>
                  </a:moveTo>
                  <a:lnTo>
                    <a:pt x="3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3" name="Shape 3843"/>
            <p:cNvSpPr/>
            <p:nvPr/>
          </p:nvSpPr>
          <p:spPr>
            <a:xfrm>
              <a:off x="2231175" y="1455700"/>
              <a:ext cx="8800" cy="55375"/>
            </a:xfrm>
            <a:custGeom>
              <a:avLst/>
              <a:gdLst/>
              <a:ahLst/>
              <a:cxnLst/>
              <a:rect l="0" t="0" r="0" b="0"/>
              <a:pathLst>
                <a:path w="352" h="2215" fill="none" extrusionOk="0">
                  <a:moveTo>
                    <a:pt x="0" y="1"/>
                  </a:moveTo>
                  <a:lnTo>
                    <a:pt x="35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4" name="Shape 3844"/>
            <p:cNvSpPr/>
            <p:nvPr/>
          </p:nvSpPr>
          <p:spPr>
            <a:xfrm>
              <a:off x="2239950" y="1511050"/>
              <a:ext cx="7550" cy="49850"/>
            </a:xfrm>
            <a:custGeom>
              <a:avLst/>
              <a:gdLst/>
              <a:ahLst/>
              <a:cxnLst/>
              <a:rect l="0" t="0" r="0" b="0"/>
              <a:pathLst>
                <a:path w="302" h="1994" fill="none" extrusionOk="0">
                  <a:moveTo>
                    <a:pt x="1" y="1"/>
                  </a:moveTo>
                  <a:lnTo>
                    <a:pt x="30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5" name="Shape 3845"/>
            <p:cNvSpPr/>
            <p:nvPr/>
          </p:nvSpPr>
          <p:spPr>
            <a:xfrm>
              <a:off x="2247475" y="1560875"/>
              <a:ext cx="7550" cy="44300"/>
            </a:xfrm>
            <a:custGeom>
              <a:avLst/>
              <a:gdLst/>
              <a:ahLst/>
              <a:cxnLst/>
              <a:rect l="0" t="0" r="0" b="0"/>
              <a:pathLst>
                <a:path w="302" h="1772" fill="none" extrusionOk="0">
                  <a:moveTo>
                    <a:pt x="1" y="0"/>
                  </a:moveTo>
                  <a:lnTo>
                    <a:pt x="302"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6" name="Shape 3846"/>
            <p:cNvSpPr/>
            <p:nvPr/>
          </p:nvSpPr>
          <p:spPr>
            <a:xfrm>
              <a:off x="2255000" y="1605150"/>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7" name="Shape 3847"/>
            <p:cNvSpPr/>
            <p:nvPr/>
          </p:nvSpPr>
          <p:spPr>
            <a:xfrm>
              <a:off x="2262525" y="1638375"/>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8" name="Shape 3848"/>
            <p:cNvSpPr/>
            <p:nvPr/>
          </p:nvSpPr>
          <p:spPr>
            <a:xfrm>
              <a:off x="2270050" y="1666050"/>
              <a:ext cx="8800" cy="11075"/>
            </a:xfrm>
            <a:custGeom>
              <a:avLst/>
              <a:gdLst/>
              <a:ahLst/>
              <a:cxnLst/>
              <a:rect l="0" t="0" r="0" b="0"/>
              <a:pathLst>
                <a:path w="352" h="443" fill="none" extrusionOk="0">
                  <a:moveTo>
                    <a:pt x="1" y="0"/>
                  </a:moveTo>
                  <a:lnTo>
                    <a:pt x="35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9" name="Shape 3849"/>
            <p:cNvSpPr/>
            <p:nvPr/>
          </p:nvSpPr>
          <p:spPr>
            <a:xfrm>
              <a:off x="2278825" y="1677100"/>
              <a:ext cx="8825" cy="25"/>
            </a:xfrm>
            <a:custGeom>
              <a:avLst/>
              <a:gdLst/>
              <a:ahLst/>
              <a:cxnLst/>
              <a:rect l="0" t="0" r="0" b="0"/>
              <a:pathLst>
                <a:path w="353" h="1" fill="none" extrusionOk="0">
                  <a:moveTo>
                    <a:pt x="1"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0" name="Shape 3850"/>
            <p:cNvSpPr/>
            <p:nvPr/>
          </p:nvSpPr>
          <p:spPr>
            <a:xfrm>
              <a:off x="2287625" y="1666050"/>
              <a:ext cx="7550" cy="11075"/>
            </a:xfrm>
            <a:custGeom>
              <a:avLst/>
              <a:gdLst/>
              <a:ahLst/>
              <a:cxnLst/>
              <a:rect l="0" t="0" r="0" b="0"/>
              <a:pathLst>
                <a:path w="302" h="443"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1" name="Shape 3851"/>
            <p:cNvSpPr/>
            <p:nvPr/>
          </p:nvSpPr>
          <p:spPr>
            <a:xfrm>
              <a:off x="2295150" y="1643900"/>
              <a:ext cx="7550" cy="22175"/>
            </a:xfrm>
            <a:custGeom>
              <a:avLst/>
              <a:gdLst/>
              <a:ahLst/>
              <a:cxnLst/>
              <a:rect l="0" t="0" r="0" b="0"/>
              <a:pathLst>
                <a:path w="302" h="887" fill="none" extrusionOk="0">
                  <a:moveTo>
                    <a:pt x="0" y="886"/>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2" name="Shape 3852"/>
            <p:cNvSpPr/>
            <p:nvPr/>
          </p:nvSpPr>
          <p:spPr>
            <a:xfrm>
              <a:off x="2302675" y="16162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3" name="Shape 3853"/>
            <p:cNvSpPr/>
            <p:nvPr/>
          </p:nvSpPr>
          <p:spPr>
            <a:xfrm>
              <a:off x="2310200" y="1577475"/>
              <a:ext cx="7550" cy="38775"/>
            </a:xfrm>
            <a:custGeom>
              <a:avLst/>
              <a:gdLst/>
              <a:ahLst/>
              <a:cxnLst/>
              <a:rect l="0" t="0" r="0" b="0"/>
              <a:pathLst>
                <a:path w="302" h="1551" fill="none" extrusionOk="0">
                  <a:moveTo>
                    <a:pt x="0" y="155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4" name="Shape 3854"/>
            <p:cNvSpPr/>
            <p:nvPr/>
          </p:nvSpPr>
          <p:spPr>
            <a:xfrm>
              <a:off x="2317725" y="1533200"/>
              <a:ext cx="8800" cy="44300"/>
            </a:xfrm>
            <a:custGeom>
              <a:avLst/>
              <a:gdLst/>
              <a:ahLst/>
              <a:cxnLst/>
              <a:rect l="0" t="0" r="0" b="0"/>
              <a:pathLst>
                <a:path w="352" h="1772" fill="none" extrusionOk="0">
                  <a:moveTo>
                    <a:pt x="0" y="1772"/>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5" name="Shape 3855"/>
            <p:cNvSpPr/>
            <p:nvPr/>
          </p:nvSpPr>
          <p:spPr>
            <a:xfrm>
              <a:off x="2326500" y="1483375"/>
              <a:ext cx="8800" cy="49850"/>
            </a:xfrm>
            <a:custGeom>
              <a:avLst/>
              <a:gdLst/>
              <a:ahLst/>
              <a:cxnLst/>
              <a:rect l="0" t="0" r="0" b="0"/>
              <a:pathLst>
                <a:path w="352" h="1994" fill="none" extrusionOk="0">
                  <a:moveTo>
                    <a:pt x="0" y="1993"/>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6" name="Shape 3856"/>
            <p:cNvSpPr/>
            <p:nvPr/>
          </p:nvSpPr>
          <p:spPr>
            <a:xfrm>
              <a:off x="2335275" y="1433575"/>
              <a:ext cx="7550" cy="49825"/>
            </a:xfrm>
            <a:custGeom>
              <a:avLst/>
              <a:gdLst/>
              <a:ahLst/>
              <a:cxnLst/>
              <a:rect l="0" t="0" r="0" b="0"/>
              <a:pathLst>
                <a:path w="302" h="1993" fill="none" extrusionOk="0">
                  <a:moveTo>
                    <a:pt x="0" y="199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7" name="Shape 3857"/>
            <p:cNvSpPr/>
            <p:nvPr/>
          </p:nvSpPr>
          <p:spPr>
            <a:xfrm>
              <a:off x="2342800" y="1383750"/>
              <a:ext cx="7550" cy="49850"/>
            </a:xfrm>
            <a:custGeom>
              <a:avLst/>
              <a:gdLst/>
              <a:ahLst/>
              <a:cxnLst/>
              <a:rect l="0" t="0" r="0" b="0"/>
              <a:pathLst>
                <a:path w="302" h="1994" fill="none" extrusionOk="0">
                  <a:moveTo>
                    <a:pt x="0" y="199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8" name="Shape 3858"/>
            <p:cNvSpPr/>
            <p:nvPr/>
          </p:nvSpPr>
          <p:spPr>
            <a:xfrm>
              <a:off x="2350325" y="1339475"/>
              <a:ext cx="7550" cy="44300"/>
            </a:xfrm>
            <a:custGeom>
              <a:avLst/>
              <a:gdLst/>
              <a:ahLst/>
              <a:cxnLst/>
              <a:rect l="0" t="0" r="0" b="0"/>
              <a:pathLst>
                <a:path w="302" h="1772" fill="none" extrusionOk="0">
                  <a:moveTo>
                    <a:pt x="0" y="1772"/>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9" name="Shape 3859"/>
            <p:cNvSpPr/>
            <p:nvPr/>
          </p:nvSpPr>
          <p:spPr>
            <a:xfrm>
              <a:off x="2357850" y="1300725"/>
              <a:ext cx="7550" cy="38775"/>
            </a:xfrm>
            <a:custGeom>
              <a:avLst/>
              <a:gdLst/>
              <a:ahLst/>
              <a:cxnLst/>
              <a:rect l="0" t="0" r="0" b="0"/>
              <a:pathLst>
                <a:path w="302" h="1551" fill="none" extrusionOk="0">
                  <a:moveTo>
                    <a:pt x="0" y="155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0" name="Shape 3860"/>
            <p:cNvSpPr/>
            <p:nvPr/>
          </p:nvSpPr>
          <p:spPr>
            <a:xfrm>
              <a:off x="2365375" y="1267525"/>
              <a:ext cx="8800" cy="33225"/>
            </a:xfrm>
            <a:custGeom>
              <a:avLst/>
              <a:gdLst/>
              <a:ahLst/>
              <a:cxnLst/>
              <a:rect l="0" t="0" r="0" b="0"/>
              <a:pathLst>
                <a:path w="352" h="1329" fill="none" extrusionOk="0">
                  <a:moveTo>
                    <a:pt x="0" y="1329"/>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1" name="Shape 3861"/>
            <p:cNvSpPr/>
            <p:nvPr/>
          </p:nvSpPr>
          <p:spPr>
            <a:xfrm>
              <a:off x="2374150" y="1239850"/>
              <a:ext cx="8800" cy="27700"/>
            </a:xfrm>
            <a:custGeom>
              <a:avLst/>
              <a:gdLst/>
              <a:ahLst/>
              <a:cxnLst/>
              <a:rect l="0" t="0" r="0" b="0"/>
              <a:pathLst>
                <a:path w="352" h="1108" fill="none" extrusionOk="0">
                  <a:moveTo>
                    <a:pt x="1"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2" name="Shape 3862"/>
            <p:cNvSpPr/>
            <p:nvPr/>
          </p:nvSpPr>
          <p:spPr>
            <a:xfrm>
              <a:off x="2382925" y="1223225"/>
              <a:ext cx="7550" cy="16650"/>
            </a:xfrm>
            <a:custGeom>
              <a:avLst/>
              <a:gdLst/>
              <a:ahLst/>
              <a:cxnLst/>
              <a:rect l="0" t="0" r="0" b="0"/>
              <a:pathLst>
                <a:path w="302" h="666"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3" name="Shape 3863"/>
            <p:cNvSpPr/>
            <p:nvPr/>
          </p:nvSpPr>
          <p:spPr>
            <a:xfrm>
              <a:off x="2390450" y="1217700"/>
              <a:ext cx="7550" cy="5550"/>
            </a:xfrm>
            <a:custGeom>
              <a:avLst/>
              <a:gdLst/>
              <a:ahLst/>
              <a:cxnLst/>
              <a:rect l="0" t="0" r="0" b="0"/>
              <a:pathLst>
                <a:path w="302" h="222" fill="none" extrusionOk="0">
                  <a:moveTo>
                    <a:pt x="1" y="22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4" name="Shape 3864"/>
            <p:cNvSpPr/>
            <p:nvPr/>
          </p:nvSpPr>
          <p:spPr>
            <a:xfrm>
              <a:off x="2397975" y="1217700"/>
              <a:ext cx="7550" cy="5550"/>
            </a:xfrm>
            <a:custGeom>
              <a:avLst/>
              <a:gdLst/>
              <a:ahLst/>
              <a:cxnLst/>
              <a:rect l="0" t="0" r="0" b="0"/>
              <a:pathLst>
                <a:path w="302" h="222" fill="none" extrusionOk="0">
                  <a:moveTo>
                    <a:pt x="1" y="0"/>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5" name="Shape 3865"/>
            <p:cNvSpPr/>
            <p:nvPr/>
          </p:nvSpPr>
          <p:spPr>
            <a:xfrm>
              <a:off x="2405500" y="1223225"/>
              <a:ext cx="7550" cy="16650"/>
            </a:xfrm>
            <a:custGeom>
              <a:avLst/>
              <a:gdLst/>
              <a:ahLst/>
              <a:cxnLst/>
              <a:rect l="0" t="0" r="0" b="0"/>
              <a:pathLst>
                <a:path w="302" h="666" fill="none" extrusionOk="0">
                  <a:moveTo>
                    <a:pt x="1" y="1"/>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6" name="Shape 3866"/>
            <p:cNvSpPr/>
            <p:nvPr/>
          </p:nvSpPr>
          <p:spPr>
            <a:xfrm>
              <a:off x="2413025" y="1239850"/>
              <a:ext cx="8800" cy="22150"/>
            </a:xfrm>
            <a:custGeom>
              <a:avLst/>
              <a:gdLst/>
              <a:ahLst/>
              <a:cxnLst/>
              <a:rect l="0" t="0" r="0" b="0"/>
              <a:pathLst>
                <a:path w="352" h="886" fill="none" extrusionOk="0">
                  <a:moveTo>
                    <a:pt x="1" y="0"/>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7" name="Shape 3867"/>
            <p:cNvSpPr/>
            <p:nvPr/>
          </p:nvSpPr>
          <p:spPr>
            <a:xfrm>
              <a:off x="2421800" y="1261975"/>
              <a:ext cx="8825" cy="33250"/>
            </a:xfrm>
            <a:custGeom>
              <a:avLst/>
              <a:gdLst/>
              <a:ahLst/>
              <a:cxnLst/>
              <a:rect l="0" t="0" r="0" b="0"/>
              <a:pathLst>
                <a:path w="353" h="1330" fill="none" extrusionOk="0">
                  <a:moveTo>
                    <a:pt x="1" y="1"/>
                  </a:moveTo>
                  <a:lnTo>
                    <a:pt x="35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8" name="Shape 3868"/>
            <p:cNvSpPr/>
            <p:nvPr/>
          </p:nvSpPr>
          <p:spPr>
            <a:xfrm>
              <a:off x="2430600" y="1295200"/>
              <a:ext cx="7550" cy="38750"/>
            </a:xfrm>
            <a:custGeom>
              <a:avLst/>
              <a:gdLst/>
              <a:ahLst/>
              <a:cxnLst/>
              <a:rect l="0" t="0" r="0" b="0"/>
              <a:pathLst>
                <a:path w="302" h="1550" fill="none" extrusionOk="0">
                  <a:moveTo>
                    <a:pt x="0" y="0"/>
                  </a:moveTo>
                  <a:lnTo>
                    <a:pt x="3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9" name="Shape 3869"/>
            <p:cNvSpPr/>
            <p:nvPr/>
          </p:nvSpPr>
          <p:spPr>
            <a:xfrm>
              <a:off x="2438125" y="1333925"/>
              <a:ext cx="7550" cy="38775"/>
            </a:xfrm>
            <a:custGeom>
              <a:avLst/>
              <a:gdLst/>
              <a:ahLst/>
              <a:cxnLst/>
              <a:rect l="0" t="0" r="0" b="0"/>
              <a:pathLst>
                <a:path w="302" h="1551" fill="none" extrusionOk="0">
                  <a:moveTo>
                    <a:pt x="0" y="1"/>
                  </a:moveTo>
                  <a:lnTo>
                    <a:pt x="30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0" name="Shape 3870"/>
            <p:cNvSpPr/>
            <p:nvPr/>
          </p:nvSpPr>
          <p:spPr>
            <a:xfrm>
              <a:off x="2445650" y="1372675"/>
              <a:ext cx="7550" cy="44300"/>
            </a:xfrm>
            <a:custGeom>
              <a:avLst/>
              <a:gdLst/>
              <a:ahLst/>
              <a:cxnLst/>
              <a:rect l="0" t="0" r="0" b="0"/>
              <a:pathLst>
                <a:path w="302" h="1772" fill="none" extrusionOk="0">
                  <a:moveTo>
                    <a:pt x="0" y="1"/>
                  </a:moveTo>
                  <a:lnTo>
                    <a:pt x="3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1" name="Shape 3871"/>
            <p:cNvSpPr/>
            <p:nvPr/>
          </p:nvSpPr>
          <p:spPr>
            <a:xfrm>
              <a:off x="2453175" y="1416950"/>
              <a:ext cx="7550" cy="44325"/>
            </a:xfrm>
            <a:custGeom>
              <a:avLst/>
              <a:gdLst/>
              <a:ahLst/>
              <a:cxnLst/>
              <a:rect l="0" t="0" r="0" b="0"/>
              <a:pathLst>
                <a:path w="302" h="1773" fill="none" extrusionOk="0">
                  <a:moveTo>
                    <a:pt x="0" y="1"/>
                  </a:moveTo>
                  <a:lnTo>
                    <a:pt x="3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2" name="Shape 3872"/>
            <p:cNvSpPr/>
            <p:nvPr/>
          </p:nvSpPr>
          <p:spPr>
            <a:xfrm>
              <a:off x="2460700" y="1461250"/>
              <a:ext cx="8800" cy="38750"/>
            </a:xfrm>
            <a:custGeom>
              <a:avLst/>
              <a:gdLst/>
              <a:ahLst/>
              <a:cxnLst/>
              <a:rect l="0" t="0" r="0" b="0"/>
              <a:pathLst>
                <a:path w="352" h="1550" fill="none" extrusionOk="0">
                  <a:moveTo>
                    <a:pt x="0" y="0"/>
                  </a:moveTo>
                  <a:lnTo>
                    <a:pt x="3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3" name="Shape 3873"/>
            <p:cNvSpPr/>
            <p:nvPr/>
          </p:nvSpPr>
          <p:spPr>
            <a:xfrm>
              <a:off x="2469475" y="1500000"/>
              <a:ext cx="8800" cy="33225"/>
            </a:xfrm>
            <a:custGeom>
              <a:avLst/>
              <a:gdLst/>
              <a:ahLst/>
              <a:cxnLst/>
              <a:rect l="0" t="0" r="0" b="0"/>
              <a:pathLst>
                <a:path w="352" h="1329" fill="none" extrusionOk="0">
                  <a:moveTo>
                    <a:pt x="0" y="0"/>
                  </a:moveTo>
                  <a:lnTo>
                    <a:pt x="351" y="132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4" name="Shape 3874"/>
            <p:cNvSpPr/>
            <p:nvPr/>
          </p:nvSpPr>
          <p:spPr>
            <a:xfrm>
              <a:off x="2478250" y="1533200"/>
              <a:ext cx="7550" cy="33225"/>
            </a:xfrm>
            <a:custGeom>
              <a:avLst/>
              <a:gdLst/>
              <a:ahLst/>
              <a:cxnLst/>
              <a:rect l="0" t="0" r="0" b="0"/>
              <a:pathLst>
                <a:path w="302" h="1329" fill="none" extrusionOk="0">
                  <a:moveTo>
                    <a:pt x="0" y="0"/>
                  </a:moveTo>
                  <a:lnTo>
                    <a:pt x="3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5" name="Shape 3875"/>
            <p:cNvSpPr/>
            <p:nvPr/>
          </p:nvSpPr>
          <p:spPr>
            <a:xfrm>
              <a:off x="2485775" y="156640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6" name="Shape 3876"/>
            <p:cNvSpPr/>
            <p:nvPr/>
          </p:nvSpPr>
          <p:spPr>
            <a:xfrm>
              <a:off x="2493300" y="1594075"/>
              <a:ext cx="7550" cy="16650"/>
            </a:xfrm>
            <a:custGeom>
              <a:avLst/>
              <a:gdLst/>
              <a:ahLst/>
              <a:cxnLst/>
              <a:rect l="0" t="0" r="0" b="0"/>
              <a:pathLst>
                <a:path w="302" h="666" fill="none" extrusionOk="0">
                  <a:moveTo>
                    <a:pt x="0" y="1"/>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7" name="Shape 3877"/>
            <p:cNvSpPr/>
            <p:nvPr/>
          </p:nvSpPr>
          <p:spPr>
            <a:xfrm>
              <a:off x="2500825" y="1610700"/>
              <a:ext cx="7550" cy="5550"/>
            </a:xfrm>
            <a:custGeom>
              <a:avLst/>
              <a:gdLst/>
              <a:ahLst/>
              <a:cxnLst/>
              <a:rect l="0" t="0" r="0" b="0"/>
              <a:pathLst>
                <a:path w="302" h="222" fill="none" extrusionOk="0">
                  <a:moveTo>
                    <a:pt x="0" y="0"/>
                  </a:moveTo>
                  <a:lnTo>
                    <a:pt x="30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8" name="Shape 3878"/>
            <p:cNvSpPr/>
            <p:nvPr/>
          </p:nvSpPr>
          <p:spPr>
            <a:xfrm>
              <a:off x="2508350" y="1616225"/>
              <a:ext cx="8800" cy="25"/>
            </a:xfrm>
            <a:custGeom>
              <a:avLst/>
              <a:gdLst/>
              <a:ahLst/>
              <a:cxnLst/>
              <a:rect l="0" t="0" r="0" b="0"/>
              <a:pathLst>
                <a:path w="352" h="1" fill="none" extrusionOk="0">
                  <a:moveTo>
                    <a:pt x="0" y="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9" name="Shape 3879"/>
            <p:cNvSpPr/>
            <p:nvPr/>
          </p:nvSpPr>
          <p:spPr>
            <a:xfrm>
              <a:off x="2517125" y="1605150"/>
              <a:ext cx="8800" cy="11100"/>
            </a:xfrm>
            <a:custGeom>
              <a:avLst/>
              <a:gdLst/>
              <a:ahLst/>
              <a:cxnLst/>
              <a:rect l="0" t="0" r="0" b="0"/>
              <a:pathLst>
                <a:path w="352" h="444" fill="none" extrusionOk="0">
                  <a:moveTo>
                    <a:pt x="1" y="443"/>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0" name="Shape 3880"/>
            <p:cNvSpPr/>
            <p:nvPr/>
          </p:nvSpPr>
          <p:spPr>
            <a:xfrm>
              <a:off x="2525900" y="1588550"/>
              <a:ext cx="7550" cy="16625"/>
            </a:xfrm>
            <a:custGeom>
              <a:avLst/>
              <a:gdLst/>
              <a:ahLst/>
              <a:cxnLst/>
              <a:rect l="0" t="0" r="0" b="0"/>
              <a:pathLst>
                <a:path w="302" h="665" fill="none" extrusionOk="0">
                  <a:moveTo>
                    <a:pt x="1" y="66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1" name="Shape 3881"/>
            <p:cNvSpPr/>
            <p:nvPr/>
          </p:nvSpPr>
          <p:spPr>
            <a:xfrm>
              <a:off x="2533425" y="1560875"/>
              <a:ext cx="7550" cy="27700"/>
            </a:xfrm>
            <a:custGeom>
              <a:avLst/>
              <a:gdLst/>
              <a:ahLst/>
              <a:cxnLst/>
              <a:rect l="0" t="0" r="0" b="0"/>
              <a:pathLst>
                <a:path w="302" h="1108" fill="none" extrusionOk="0">
                  <a:moveTo>
                    <a:pt x="1" y="110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2" name="Shape 3882"/>
            <p:cNvSpPr/>
            <p:nvPr/>
          </p:nvSpPr>
          <p:spPr>
            <a:xfrm>
              <a:off x="2540950" y="1533200"/>
              <a:ext cx="7550" cy="27700"/>
            </a:xfrm>
            <a:custGeom>
              <a:avLst/>
              <a:gdLst/>
              <a:ahLst/>
              <a:cxnLst/>
              <a:rect l="0" t="0" r="0" b="0"/>
              <a:pathLst>
                <a:path w="302" h="1108" fill="none" extrusionOk="0">
                  <a:moveTo>
                    <a:pt x="1" y="110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3" name="Shape 3883"/>
            <p:cNvSpPr/>
            <p:nvPr/>
          </p:nvSpPr>
          <p:spPr>
            <a:xfrm>
              <a:off x="2548475" y="1500000"/>
              <a:ext cx="7550" cy="33225"/>
            </a:xfrm>
            <a:custGeom>
              <a:avLst/>
              <a:gdLst/>
              <a:ahLst/>
              <a:cxnLst/>
              <a:rect l="0" t="0" r="0" b="0"/>
              <a:pathLst>
                <a:path w="302" h="1329" fill="none" extrusionOk="0">
                  <a:moveTo>
                    <a:pt x="1" y="1328"/>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4" name="Shape 3884"/>
            <p:cNvSpPr/>
            <p:nvPr/>
          </p:nvSpPr>
          <p:spPr>
            <a:xfrm>
              <a:off x="2556000" y="1461250"/>
              <a:ext cx="8800" cy="38750"/>
            </a:xfrm>
            <a:custGeom>
              <a:avLst/>
              <a:gdLst/>
              <a:ahLst/>
              <a:cxnLst/>
              <a:rect l="0" t="0" r="0" b="0"/>
              <a:pathLst>
                <a:path w="352" h="1550" fill="none" extrusionOk="0">
                  <a:moveTo>
                    <a:pt x="1" y="155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5" name="Shape 3885"/>
            <p:cNvSpPr/>
            <p:nvPr/>
          </p:nvSpPr>
          <p:spPr>
            <a:xfrm>
              <a:off x="2564775" y="1422500"/>
              <a:ext cx="8825" cy="38775"/>
            </a:xfrm>
            <a:custGeom>
              <a:avLst/>
              <a:gdLst/>
              <a:ahLst/>
              <a:cxnLst/>
              <a:rect l="0" t="0" r="0" b="0"/>
              <a:pathLst>
                <a:path w="353" h="1551" fill="none" extrusionOk="0">
                  <a:moveTo>
                    <a:pt x="1" y="155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6" name="Shape 3886"/>
            <p:cNvSpPr/>
            <p:nvPr/>
          </p:nvSpPr>
          <p:spPr>
            <a:xfrm>
              <a:off x="2573575" y="1389275"/>
              <a:ext cx="7550" cy="33250"/>
            </a:xfrm>
            <a:custGeom>
              <a:avLst/>
              <a:gdLst/>
              <a:ahLst/>
              <a:cxnLst/>
              <a:rect l="0" t="0" r="0" b="0"/>
              <a:pathLst>
                <a:path w="302" h="1330"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7" name="Shape 3887"/>
            <p:cNvSpPr/>
            <p:nvPr/>
          </p:nvSpPr>
          <p:spPr>
            <a:xfrm>
              <a:off x="2581100" y="1356075"/>
              <a:ext cx="7550" cy="33225"/>
            </a:xfrm>
            <a:custGeom>
              <a:avLst/>
              <a:gdLst/>
              <a:ahLst/>
              <a:cxnLst/>
              <a:rect l="0" t="0" r="0" b="0"/>
              <a:pathLst>
                <a:path w="302" h="1329"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8" name="Shape 3888"/>
            <p:cNvSpPr/>
            <p:nvPr/>
          </p:nvSpPr>
          <p:spPr>
            <a:xfrm>
              <a:off x="2588625" y="1328400"/>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9" name="Shape 3889"/>
            <p:cNvSpPr/>
            <p:nvPr/>
          </p:nvSpPr>
          <p:spPr>
            <a:xfrm>
              <a:off x="2596150" y="1306250"/>
              <a:ext cx="7550" cy="22175"/>
            </a:xfrm>
            <a:custGeom>
              <a:avLst/>
              <a:gdLst/>
              <a:ahLst/>
              <a:cxnLst/>
              <a:rect l="0" t="0" r="0" b="0"/>
              <a:pathLst>
                <a:path w="302" h="887" fill="none" extrusionOk="0">
                  <a:moveTo>
                    <a:pt x="0" y="88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0" name="Shape 3890"/>
            <p:cNvSpPr/>
            <p:nvPr/>
          </p:nvSpPr>
          <p:spPr>
            <a:xfrm>
              <a:off x="2603675" y="1289650"/>
              <a:ext cx="8800" cy="16625"/>
            </a:xfrm>
            <a:custGeom>
              <a:avLst/>
              <a:gdLst/>
              <a:ahLst/>
              <a:cxnLst/>
              <a:rect l="0" t="0" r="0" b="0"/>
              <a:pathLst>
                <a:path w="352" h="665" fill="none" extrusionOk="0">
                  <a:moveTo>
                    <a:pt x="0" y="665"/>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1" name="Shape 3891"/>
            <p:cNvSpPr/>
            <p:nvPr/>
          </p:nvSpPr>
          <p:spPr>
            <a:xfrm>
              <a:off x="2612450" y="1278575"/>
              <a:ext cx="8800" cy="11100"/>
            </a:xfrm>
            <a:custGeom>
              <a:avLst/>
              <a:gdLst/>
              <a:ahLst/>
              <a:cxnLst/>
              <a:rect l="0" t="0" r="0" b="0"/>
              <a:pathLst>
                <a:path w="352" h="444" fill="none" extrusionOk="0">
                  <a:moveTo>
                    <a:pt x="0" y="444"/>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2" name="Shape 3892"/>
            <p:cNvSpPr/>
            <p:nvPr/>
          </p:nvSpPr>
          <p:spPr>
            <a:xfrm>
              <a:off x="2621225" y="1278575"/>
              <a:ext cx="7550" cy="25"/>
            </a:xfrm>
            <a:custGeom>
              <a:avLst/>
              <a:gdLst/>
              <a:ahLst/>
              <a:cxnLst/>
              <a:rect l="0" t="0" r="0" b="0"/>
              <a:pathLst>
                <a:path w="302" h="1" fill="none" extrusionOk="0">
                  <a:moveTo>
                    <a:pt x="1" y="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3" name="Shape 3893"/>
            <p:cNvSpPr/>
            <p:nvPr/>
          </p:nvSpPr>
          <p:spPr>
            <a:xfrm>
              <a:off x="2628750" y="1278575"/>
              <a:ext cx="7550" cy="5575"/>
            </a:xfrm>
            <a:custGeom>
              <a:avLst/>
              <a:gdLst/>
              <a:ahLst/>
              <a:cxnLst/>
              <a:rect l="0" t="0" r="0" b="0"/>
              <a:pathLst>
                <a:path w="302" h="223" fill="none" extrusionOk="0">
                  <a:moveTo>
                    <a:pt x="1" y="1"/>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4" name="Shape 3894"/>
            <p:cNvSpPr/>
            <p:nvPr/>
          </p:nvSpPr>
          <p:spPr>
            <a:xfrm>
              <a:off x="2636275" y="1284125"/>
              <a:ext cx="7550" cy="11100"/>
            </a:xfrm>
            <a:custGeom>
              <a:avLst/>
              <a:gdLst/>
              <a:ahLst/>
              <a:cxnLst/>
              <a:rect l="0" t="0" r="0" b="0"/>
              <a:pathLst>
                <a:path w="302" h="444" fill="none" extrusionOk="0">
                  <a:moveTo>
                    <a:pt x="1" y="0"/>
                  </a:moveTo>
                  <a:lnTo>
                    <a:pt x="30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5" name="Shape 3895"/>
            <p:cNvSpPr/>
            <p:nvPr/>
          </p:nvSpPr>
          <p:spPr>
            <a:xfrm>
              <a:off x="2643800" y="1295200"/>
              <a:ext cx="7550" cy="22150"/>
            </a:xfrm>
            <a:custGeom>
              <a:avLst/>
              <a:gdLst/>
              <a:ahLst/>
              <a:cxnLst/>
              <a:rect l="0" t="0" r="0" b="0"/>
              <a:pathLst>
                <a:path w="302" h="886" fill="none" extrusionOk="0">
                  <a:moveTo>
                    <a:pt x="1" y="0"/>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6" name="Shape 3896"/>
            <p:cNvSpPr/>
            <p:nvPr/>
          </p:nvSpPr>
          <p:spPr>
            <a:xfrm>
              <a:off x="2651325" y="1317325"/>
              <a:ext cx="8800" cy="22175"/>
            </a:xfrm>
            <a:custGeom>
              <a:avLst/>
              <a:gdLst/>
              <a:ahLst/>
              <a:cxnLst/>
              <a:rect l="0" t="0" r="0" b="0"/>
              <a:pathLst>
                <a:path w="352" h="887" fill="none" extrusionOk="0">
                  <a:moveTo>
                    <a:pt x="1" y="1"/>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7" name="Shape 3897"/>
            <p:cNvSpPr/>
            <p:nvPr/>
          </p:nvSpPr>
          <p:spPr>
            <a:xfrm>
              <a:off x="2660100" y="1339475"/>
              <a:ext cx="16325" cy="55375"/>
            </a:xfrm>
            <a:custGeom>
              <a:avLst/>
              <a:gdLst/>
              <a:ahLst/>
              <a:cxnLst/>
              <a:rect l="0" t="0" r="0" b="0"/>
              <a:pathLst>
                <a:path w="653" h="2215" fill="none" extrusionOk="0">
                  <a:moveTo>
                    <a:pt x="1" y="0"/>
                  </a:moveTo>
                  <a:lnTo>
                    <a:pt x="653"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8" name="Shape 3898"/>
            <p:cNvSpPr/>
            <p:nvPr/>
          </p:nvSpPr>
          <p:spPr>
            <a:xfrm>
              <a:off x="2676400" y="1394825"/>
              <a:ext cx="15075" cy="60900"/>
            </a:xfrm>
            <a:custGeom>
              <a:avLst/>
              <a:gdLst/>
              <a:ahLst/>
              <a:cxnLst/>
              <a:rect l="0" t="0" r="0" b="0"/>
              <a:pathLst>
                <a:path w="603" h="2436" fill="none" extrusionOk="0">
                  <a:moveTo>
                    <a:pt x="1" y="0"/>
                  </a:moveTo>
                  <a:lnTo>
                    <a:pt x="603"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9" name="Shape 3899"/>
            <p:cNvSpPr/>
            <p:nvPr/>
          </p:nvSpPr>
          <p:spPr>
            <a:xfrm>
              <a:off x="2691450" y="145570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0" name="Shape 3900"/>
            <p:cNvSpPr/>
            <p:nvPr/>
          </p:nvSpPr>
          <p:spPr>
            <a:xfrm>
              <a:off x="2698975" y="1483375"/>
              <a:ext cx="8825" cy="27700"/>
            </a:xfrm>
            <a:custGeom>
              <a:avLst/>
              <a:gdLst/>
              <a:ahLst/>
              <a:cxnLst/>
              <a:rect l="0" t="0" r="0" b="0"/>
              <a:pathLst>
                <a:path w="353" h="1108" fill="none" extrusionOk="0">
                  <a:moveTo>
                    <a:pt x="1" y="1"/>
                  </a:moveTo>
                  <a:lnTo>
                    <a:pt x="35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1" name="Shape 3901"/>
            <p:cNvSpPr/>
            <p:nvPr/>
          </p:nvSpPr>
          <p:spPr>
            <a:xfrm>
              <a:off x="2707775" y="1511050"/>
              <a:ext cx="8800" cy="16650"/>
            </a:xfrm>
            <a:custGeom>
              <a:avLst/>
              <a:gdLst/>
              <a:ahLst/>
              <a:cxnLst/>
              <a:rect l="0" t="0" r="0" b="0"/>
              <a:pathLst>
                <a:path w="352" h="666" fill="none" extrusionOk="0">
                  <a:moveTo>
                    <a:pt x="0" y="1"/>
                  </a:moveTo>
                  <a:lnTo>
                    <a:pt x="3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2" name="Shape 3902"/>
            <p:cNvSpPr/>
            <p:nvPr/>
          </p:nvSpPr>
          <p:spPr>
            <a:xfrm>
              <a:off x="2716550" y="1527675"/>
              <a:ext cx="7550" cy="16625"/>
            </a:xfrm>
            <a:custGeom>
              <a:avLst/>
              <a:gdLst/>
              <a:ahLst/>
              <a:cxnLst/>
              <a:rect l="0" t="0" r="0" b="0"/>
              <a:pathLst>
                <a:path w="302" h="665" fill="none" extrusionOk="0">
                  <a:moveTo>
                    <a:pt x="0" y="0"/>
                  </a:moveTo>
                  <a:lnTo>
                    <a:pt x="30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3" name="Shape 3903"/>
            <p:cNvSpPr/>
            <p:nvPr/>
          </p:nvSpPr>
          <p:spPr>
            <a:xfrm>
              <a:off x="2724075" y="1544275"/>
              <a:ext cx="7550" cy="11100"/>
            </a:xfrm>
            <a:custGeom>
              <a:avLst/>
              <a:gdLst/>
              <a:ahLst/>
              <a:cxnLst/>
              <a:rect l="0" t="0" r="0" b="0"/>
              <a:pathLst>
                <a:path w="302" h="444" fill="none" extrusionOk="0">
                  <a:moveTo>
                    <a:pt x="0" y="0"/>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4" name="Shape 3904"/>
            <p:cNvSpPr/>
            <p:nvPr/>
          </p:nvSpPr>
          <p:spPr>
            <a:xfrm>
              <a:off x="2731600" y="1555350"/>
              <a:ext cx="7550" cy="5550"/>
            </a:xfrm>
            <a:custGeom>
              <a:avLst/>
              <a:gdLst/>
              <a:ahLst/>
              <a:cxnLst/>
              <a:rect l="0" t="0" r="0" b="0"/>
              <a:pathLst>
                <a:path w="302" h="222" fill="none" extrusionOk="0">
                  <a:moveTo>
                    <a:pt x="0" y="0"/>
                  </a:moveTo>
                  <a:lnTo>
                    <a:pt x="30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5" name="Shape 3905"/>
            <p:cNvSpPr/>
            <p:nvPr/>
          </p:nvSpPr>
          <p:spPr>
            <a:xfrm>
              <a:off x="2739125" y="1560875"/>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6" name="Shape 3906"/>
            <p:cNvSpPr/>
            <p:nvPr/>
          </p:nvSpPr>
          <p:spPr>
            <a:xfrm>
              <a:off x="2746650" y="1549800"/>
              <a:ext cx="8800" cy="11100"/>
            </a:xfrm>
            <a:custGeom>
              <a:avLst/>
              <a:gdLst/>
              <a:ahLst/>
              <a:cxnLst/>
              <a:rect l="0" t="0" r="0" b="0"/>
              <a:pathLst>
                <a:path w="352" h="444" fill="none" extrusionOk="0">
                  <a:moveTo>
                    <a:pt x="0" y="443"/>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7" name="Shape 3907"/>
            <p:cNvSpPr/>
            <p:nvPr/>
          </p:nvSpPr>
          <p:spPr>
            <a:xfrm>
              <a:off x="2755425" y="1533200"/>
              <a:ext cx="8800" cy="16625"/>
            </a:xfrm>
            <a:custGeom>
              <a:avLst/>
              <a:gdLst/>
              <a:ahLst/>
              <a:cxnLst/>
              <a:rect l="0" t="0" r="0" b="0"/>
              <a:pathLst>
                <a:path w="352" h="665" fill="none" extrusionOk="0">
                  <a:moveTo>
                    <a:pt x="0" y="66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8" name="Shape 3908"/>
            <p:cNvSpPr/>
            <p:nvPr/>
          </p:nvSpPr>
          <p:spPr>
            <a:xfrm>
              <a:off x="2764200" y="1516600"/>
              <a:ext cx="7550" cy="16625"/>
            </a:xfrm>
            <a:custGeom>
              <a:avLst/>
              <a:gdLst/>
              <a:ahLst/>
              <a:cxnLst/>
              <a:rect l="0" t="0" r="0" b="0"/>
              <a:pathLst>
                <a:path w="302" h="665" fill="none" extrusionOk="0">
                  <a:moveTo>
                    <a:pt x="1" y="66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9" name="Shape 3909"/>
            <p:cNvSpPr/>
            <p:nvPr/>
          </p:nvSpPr>
          <p:spPr>
            <a:xfrm>
              <a:off x="2771725" y="1494450"/>
              <a:ext cx="7550" cy="22175"/>
            </a:xfrm>
            <a:custGeom>
              <a:avLst/>
              <a:gdLst/>
              <a:ahLst/>
              <a:cxnLst/>
              <a:rect l="0" t="0" r="0" b="0"/>
              <a:pathLst>
                <a:path w="302" h="887" fill="none" extrusionOk="0">
                  <a:moveTo>
                    <a:pt x="1" y="886"/>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0" name="Shape 3910"/>
            <p:cNvSpPr/>
            <p:nvPr/>
          </p:nvSpPr>
          <p:spPr>
            <a:xfrm>
              <a:off x="2779250" y="1472300"/>
              <a:ext cx="7550" cy="22175"/>
            </a:xfrm>
            <a:custGeom>
              <a:avLst/>
              <a:gdLst/>
              <a:ahLst/>
              <a:cxnLst/>
              <a:rect l="0" t="0" r="0" b="0"/>
              <a:pathLst>
                <a:path w="302" h="887" fill="none" extrusionOk="0">
                  <a:moveTo>
                    <a:pt x="1" y="887"/>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1" name="Shape 3911"/>
            <p:cNvSpPr/>
            <p:nvPr/>
          </p:nvSpPr>
          <p:spPr>
            <a:xfrm>
              <a:off x="2786775" y="1444625"/>
              <a:ext cx="7550" cy="27700"/>
            </a:xfrm>
            <a:custGeom>
              <a:avLst/>
              <a:gdLst/>
              <a:ahLst/>
              <a:cxnLst/>
              <a:rect l="0" t="0" r="0" b="0"/>
              <a:pathLst>
                <a:path w="302" h="1108" fill="none" extrusionOk="0">
                  <a:moveTo>
                    <a:pt x="1" y="110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2" name="Shape 3912"/>
            <p:cNvSpPr/>
            <p:nvPr/>
          </p:nvSpPr>
          <p:spPr>
            <a:xfrm>
              <a:off x="2794300" y="1422500"/>
              <a:ext cx="8800" cy="22150"/>
            </a:xfrm>
            <a:custGeom>
              <a:avLst/>
              <a:gdLst/>
              <a:ahLst/>
              <a:cxnLst/>
              <a:rect l="0" t="0" r="0" b="0"/>
              <a:pathLst>
                <a:path w="352" h="886" fill="none" extrusionOk="0">
                  <a:moveTo>
                    <a:pt x="1"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3" name="Shape 3913"/>
            <p:cNvSpPr/>
            <p:nvPr/>
          </p:nvSpPr>
          <p:spPr>
            <a:xfrm>
              <a:off x="2803075" y="1400350"/>
              <a:ext cx="8800" cy="22175"/>
            </a:xfrm>
            <a:custGeom>
              <a:avLst/>
              <a:gdLst/>
              <a:ahLst/>
              <a:cxnLst/>
              <a:rect l="0" t="0" r="0" b="0"/>
              <a:pathLst>
                <a:path w="352" h="887" fill="none" extrusionOk="0">
                  <a:moveTo>
                    <a:pt x="1" y="8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4" name="Shape 3914"/>
            <p:cNvSpPr/>
            <p:nvPr/>
          </p:nvSpPr>
          <p:spPr>
            <a:xfrm>
              <a:off x="2811850" y="1378225"/>
              <a:ext cx="7550" cy="22150"/>
            </a:xfrm>
            <a:custGeom>
              <a:avLst/>
              <a:gdLst/>
              <a:ahLst/>
              <a:cxnLst/>
              <a:rect l="0" t="0" r="0" b="0"/>
              <a:pathLst>
                <a:path w="302" h="886" fill="none" extrusionOk="0">
                  <a:moveTo>
                    <a:pt x="1" y="88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5" name="Shape 3915"/>
            <p:cNvSpPr/>
            <p:nvPr/>
          </p:nvSpPr>
          <p:spPr>
            <a:xfrm>
              <a:off x="2819375" y="1361600"/>
              <a:ext cx="7550" cy="16650"/>
            </a:xfrm>
            <a:custGeom>
              <a:avLst/>
              <a:gdLst/>
              <a:ahLst/>
              <a:cxnLst/>
              <a:rect l="0" t="0" r="0" b="0"/>
              <a:pathLst>
                <a:path w="302" h="666"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6" name="Shape 3916"/>
            <p:cNvSpPr/>
            <p:nvPr/>
          </p:nvSpPr>
          <p:spPr>
            <a:xfrm>
              <a:off x="2826900" y="1350550"/>
              <a:ext cx="7550" cy="11075"/>
            </a:xfrm>
            <a:custGeom>
              <a:avLst/>
              <a:gdLst/>
              <a:ahLst/>
              <a:cxnLst/>
              <a:rect l="0" t="0" r="0" b="0"/>
              <a:pathLst>
                <a:path w="302" h="443"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7" name="Shape 3917"/>
            <p:cNvSpPr/>
            <p:nvPr/>
          </p:nvSpPr>
          <p:spPr>
            <a:xfrm>
              <a:off x="2834425" y="1345000"/>
              <a:ext cx="7550" cy="5575"/>
            </a:xfrm>
            <a:custGeom>
              <a:avLst/>
              <a:gdLst/>
              <a:ahLst/>
              <a:cxnLst/>
              <a:rect l="0" t="0" r="0" b="0"/>
              <a:pathLst>
                <a:path w="302" h="223" fill="none" extrusionOk="0">
                  <a:moveTo>
                    <a:pt x="1" y="22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8" name="Shape 3918"/>
            <p:cNvSpPr/>
            <p:nvPr/>
          </p:nvSpPr>
          <p:spPr>
            <a:xfrm>
              <a:off x="2841950" y="1339475"/>
              <a:ext cx="8825" cy="5550"/>
            </a:xfrm>
            <a:custGeom>
              <a:avLst/>
              <a:gdLst/>
              <a:ahLst/>
              <a:cxnLst/>
              <a:rect l="0" t="0" r="0" b="0"/>
              <a:pathLst>
                <a:path w="353"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9" name="Shape 3919"/>
            <p:cNvSpPr/>
            <p:nvPr/>
          </p:nvSpPr>
          <p:spPr>
            <a:xfrm>
              <a:off x="2850750" y="1339475"/>
              <a:ext cx="16325" cy="5550"/>
            </a:xfrm>
            <a:custGeom>
              <a:avLst/>
              <a:gdLst/>
              <a:ahLst/>
              <a:cxnLst/>
              <a:rect l="0" t="0" r="0" b="0"/>
              <a:pathLst>
                <a:path w="653" h="222" fill="none" extrusionOk="0">
                  <a:moveTo>
                    <a:pt x="0" y="0"/>
                  </a:moveTo>
                  <a:lnTo>
                    <a:pt x="6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0" name="Shape 3920"/>
            <p:cNvSpPr/>
            <p:nvPr/>
          </p:nvSpPr>
          <p:spPr>
            <a:xfrm>
              <a:off x="2867050" y="1345000"/>
              <a:ext cx="7550" cy="11100"/>
            </a:xfrm>
            <a:custGeom>
              <a:avLst/>
              <a:gdLst/>
              <a:ahLst/>
              <a:cxnLst/>
              <a:rect l="0" t="0" r="0" b="0"/>
              <a:pathLst>
                <a:path w="302" h="444" fill="none" extrusionOk="0">
                  <a:moveTo>
                    <a:pt x="0" y="1"/>
                  </a:moveTo>
                  <a:lnTo>
                    <a:pt x="30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1" name="Shape 3921"/>
            <p:cNvSpPr/>
            <p:nvPr/>
          </p:nvSpPr>
          <p:spPr>
            <a:xfrm>
              <a:off x="2874575" y="1356075"/>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2" name="Shape 3922"/>
            <p:cNvSpPr/>
            <p:nvPr/>
          </p:nvSpPr>
          <p:spPr>
            <a:xfrm>
              <a:off x="2882100" y="1367150"/>
              <a:ext cx="16325" cy="27700"/>
            </a:xfrm>
            <a:custGeom>
              <a:avLst/>
              <a:gdLst/>
              <a:ahLst/>
              <a:cxnLst/>
              <a:rect l="0" t="0" r="0" b="0"/>
              <a:pathLst>
                <a:path w="653" h="1108" fill="none" extrusionOk="0">
                  <a:moveTo>
                    <a:pt x="0" y="0"/>
                  </a:moveTo>
                  <a:lnTo>
                    <a:pt x="65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3" name="Shape 3923"/>
            <p:cNvSpPr/>
            <p:nvPr/>
          </p:nvSpPr>
          <p:spPr>
            <a:xfrm>
              <a:off x="2898400" y="1394825"/>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4" name="Shape 3924"/>
            <p:cNvSpPr/>
            <p:nvPr/>
          </p:nvSpPr>
          <p:spPr>
            <a:xfrm>
              <a:off x="2905925" y="1411425"/>
              <a:ext cx="8800" cy="22175"/>
            </a:xfrm>
            <a:custGeom>
              <a:avLst/>
              <a:gdLst/>
              <a:ahLst/>
              <a:cxnLst/>
              <a:rect l="0" t="0" r="0" b="0"/>
              <a:pathLst>
                <a:path w="352" h="887" fill="none" extrusionOk="0">
                  <a:moveTo>
                    <a:pt x="0" y="1"/>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25" name="Shape 3925"/>
          <p:cNvSpPr txBox="1"/>
          <p:nvPr/>
        </p:nvSpPr>
        <p:spPr>
          <a:xfrm>
            <a:off x="0" y="1447800"/>
            <a:ext cx="1066799" cy="5043487"/>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Lower Field</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Higher Field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0"/>
        <p:cNvGrpSpPr/>
        <p:nvPr/>
      </p:nvGrpSpPr>
      <p:grpSpPr>
        <a:xfrm>
          <a:off x="0" y="0"/>
          <a:ext cx="0" cy="0"/>
          <a:chOff x="0" y="0"/>
          <a:chExt cx="0" cy="0"/>
        </a:xfrm>
      </p:grpSpPr>
      <p:sp>
        <p:nvSpPr>
          <p:cNvPr id="3931" name="Shape 3931"/>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600">
                <a:solidFill>
                  <a:srgbClr val="FFFFFF"/>
                </a:solidFill>
                <a:latin typeface="Arial"/>
                <a:ea typeface="Arial"/>
                <a:cs typeface="Arial"/>
                <a:sym typeface="Arial"/>
              </a:rPr>
              <a:t>LOCALIZING MAGNETIZATION</a:t>
            </a:r>
          </a:p>
        </p:txBody>
      </p:sp>
      <p:sp>
        <p:nvSpPr>
          <p:cNvPr id="3932" name="Shape 3932"/>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400">
                <a:latin typeface="Arial"/>
                <a:ea typeface="Arial"/>
                <a:cs typeface="Arial"/>
                <a:sym typeface="Arial"/>
              </a:rPr>
              <a:t>We can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Encode x-direction with different frequencies</a:t>
            </a:r>
          </a:p>
          <a:p>
            <a:pPr marL="457200" marR="0" lvl="0" indent="-381000" algn="l" rtl="0">
              <a:spcBef>
                <a:spcPts val="640"/>
              </a:spcBef>
              <a:spcAft>
                <a:spcPts val="0"/>
              </a:spcAft>
              <a:buClr>
                <a:srgbClr val="FFCC00"/>
              </a:buClr>
              <a:buSzPct val="100000"/>
              <a:buFont typeface="Arial"/>
              <a:buAutoNum type="alphaUcPeriod"/>
            </a:pPr>
            <a:r>
              <a:rPr lang="en" sz="2400">
                <a:solidFill>
                  <a:srgbClr val="FFCC00"/>
                </a:solidFill>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37"/>
        <p:cNvGrpSpPr/>
        <p:nvPr/>
      </p:nvGrpSpPr>
      <p:grpSpPr>
        <a:xfrm>
          <a:off x="0" y="0"/>
          <a:ext cx="0" cy="0"/>
          <a:chOff x="0" y="0"/>
          <a:chExt cx="0" cy="0"/>
        </a:xfrm>
      </p:grpSpPr>
      <p:sp>
        <p:nvSpPr>
          <p:cNvPr id="3938" name="Shape 3938"/>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a:solidFill>
                  <a:schemeClr val="dk2"/>
                </a:solidFill>
                <a:latin typeface="Times New Roman"/>
                <a:ea typeface="Times New Roman"/>
                <a:cs typeface="Times New Roman"/>
                <a:sym typeface="Times New Roman"/>
              </a:rPr>
              <a:t>Prior to Gradient</a:t>
            </a:r>
          </a:p>
        </p:txBody>
      </p:sp>
      <p:sp>
        <p:nvSpPr>
          <p:cNvPr id="3939" name="Shape 3939"/>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3</a:t>
            </a:r>
          </a:p>
        </p:txBody>
      </p:sp>
      <p:grpSp>
        <p:nvGrpSpPr>
          <p:cNvPr id="3940" name="Shape 3940"/>
          <p:cNvGrpSpPr/>
          <p:nvPr/>
        </p:nvGrpSpPr>
        <p:grpSpPr>
          <a:xfrm>
            <a:off x="1759918" y="3272809"/>
            <a:ext cx="7187849" cy="1550495"/>
            <a:chOff x="21300" y="94075"/>
            <a:chExt cx="2957400" cy="2817375"/>
          </a:xfrm>
        </p:grpSpPr>
        <p:sp>
          <p:nvSpPr>
            <p:cNvPr id="3941" name="Shape 3941"/>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942" name="Shape 3942"/>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3" name="Shape 3943"/>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944" name="Shape 3944"/>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5" name="Shape 3945"/>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6" name="Shape 3946"/>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7" name="Shape 3947"/>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8" name="Shape 3948"/>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9" name="Shape 3949"/>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0" name="Shape 3950"/>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1" name="Shape 3951"/>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2" name="Shape 3952"/>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3" name="Shape 3953"/>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4" name="Shape 3954"/>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5" name="Shape 3955"/>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6" name="Shape 3956"/>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7" name="Shape 3957"/>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8" name="Shape 3958"/>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9" name="Shape 3959"/>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0" name="Shape 3960"/>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1" name="Shape 3961"/>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2" name="Shape 3962"/>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3" name="Shape 3963"/>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4" name="Shape 3964"/>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5" name="Shape 3965"/>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6" name="Shape 3966"/>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7" name="Shape 3967"/>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8" name="Shape 3968"/>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9" name="Shape 3969"/>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0" name="Shape 3970"/>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1" name="Shape 3971"/>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2" name="Shape 3972"/>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3" name="Shape 3973"/>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4" name="Shape 3974"/>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5" name="Shape 3975"/>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6" name="Shape 3976"/>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7" name="Shape 3977"/>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8" name="Shape 3978"/>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9" name="Shape 3979"/>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0" name="Shape 3980"/>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1" name="Shape 3981"/>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2" name="Shape 3982"/>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3" name="Shape 3983"/>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4" name="Shape 3984"/>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5" name="Shape 3985"/>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6" name="Shape 3986"/>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7" name="Shape 3987"/>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8" name="Shape 3988"/>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9" name="Shape 3989"/>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0" name="Shape 3990"/>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1" name="Shape 3991"/>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2" name="Shape 3992"/>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3" name="Shape 3993"/>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4" name="Shape 3994"/>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5" name="Shape 3995"/>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6" name="Shape 3996"/>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7" name="Shape 3997"/>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8" name="Shape 3998"/>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9" name="Shape 3999"/>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0" name="Shape 4000"/>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1" name="Shape 4001"/>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2" name="Shape 4002"/>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3" name="Shape 4003"/>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4" name="Shape 4004"/>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5" name="Shape 4005"/>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6" name="Shape 4006"/>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7" name="Shape 4007"/>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8" name="Shape 4008"/>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9" name="Shape 4009"/>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0" name="Shape 4010"/>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1" name="Shape 4011"/>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2" name="Shape 4012"/>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3" name="Shape 4013"/>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4" name="Shape 4014"/>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5" name="Shape 4015"/>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6" name="Shape 4016"/>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7" name="Shape 4017"/>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8" name="Shape 4018"/>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9" name="Shape 4019"/>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0" name="Shape 4020"/>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1" name="Shape 4021"/>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2" name="Shape 4022"/>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3" name="Shape 4023"/>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4" name="Shape 4024"/>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5" name="Shape 4025"/>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6" name="Shape 4026"/>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7" name="Shape 4027"/>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8" name="Shape 4028"/>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9" name="Shape 4029"/>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0" name="Shape 4030"/>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1" name="Shape 4031"/>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2" name="Shape 4032"/>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3" name="Shape 4033"/>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4" name="Shape 4034"/>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5" name="Shape 4035"/>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6" name="Shape 4036"/>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7" name="Shape 4037"/>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8" name="Shape 4038"/>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9" name="Shape 4039"/>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0" name="Shape 4040"/>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1" name="Shape 4041"/>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2" name="Shape 4042"/>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3" name="Shape 4043"/>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4" name="Shape 4044"/>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5" name="Shape 4045"/>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6" name="Shape 4046"/>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7" name="Shape 4047"/>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8" name="Shape 4048"/>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9" name="Shape 4049"/>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0" name="Shape 4050"/>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1" name="Shape 4051"/>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2" name="Shape 4052"/>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3" name="Shape 4053"/>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4" name="Shape 4054"/>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5" name="Shape 4055"/>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6" name="Shape 4056"/>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7" name="Shape 4057"/>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8" name="Shape 4058"/>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9" name="Shape 4059"/>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0" name="Shape 4060"/>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1" name="Shape 4061"/>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2" name="Shape 4062"/>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3" name="Shape 4063"/>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4" name="Shape 4064"/>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5" name="Shape 4065"/>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6" name="Shape 4066"/>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7" name="Shape 4067"/>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8" name="Shape 4068"/>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9" name="Shape 4069"/>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0" name="Shape 4070"/>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1" name="Shape 4071"/>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2" name="Shape 4072"/>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3" name="Shape 4073"/>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4" name="Shape 4074"/>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5" name="Shape 4075"/>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6" name="Shape 4076"/>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7" name="Shape 4077"/>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8" name="Shape 4078"/>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9" name="Shape 4079"/>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0" name="Shape 4080"/>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1" name="Shape 4081"/>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2" name="Shape 4082"/>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3" name="Shape 4083"/>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4" name="Shape 4084"/>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5" name="Shape 4085"/>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6" name="Shape 4086"/>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7" name="Shape 4087"/>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8" name="Shape 4088"/>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9" name="Shape 4089"/>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0" name="Shape 4090"/>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1" name="Shape 4091"/>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2" name="Shape 4092"/>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3" name="Shape 4093"/>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4" name="Shape 4094"/>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5" name="Shape 4095"/>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6" name="Shape 4096"/>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7" name="Shape 4097"/>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8" name="Shape 4098"/>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9" name="Shape 4099"/>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0" name="Shape 4100"/>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1" name="Shape 4101"/>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2" name="Shape 4102"/>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3" name="Shape 4103"/>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4" name="Shape 4104"/>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5" name="Shape 4105"/>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6" name="Shape 4106"/>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7" name="Shape 4107"/>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8" name="Shape 4108"/>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9" name="Shape 4109"/>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0" name="Shape 4110"/>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1" name="Shape 4111"/>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2" name="Shape 4112"/>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3" name="Shape 4113"/>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4" name="Shape 4114"/>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5" name="Shape 4115"/>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6" name="Shape 4116"/>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7" name="Shape 4117"/>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8" name="Shape 4118"/>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9" name="Shape 4119"/>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0" name="Shape 4120"/>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1" name="Shape 4121"/>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2" name="Shape 4122"/>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3" name="Shape 4123"/>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4" name="Shape 4124"/>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5" name="Shape 4125"/>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6" name="Shape 4126"/>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7" name="Shape 4127"/>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8" name="Shape 4128"/>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9" name="Shape 4129"/>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0" name="Shape 4130"/>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1" name="Shape 4131"/>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2" name="Shape 4132"/>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3" name="Shape 4133"/>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4" name="Shape 4134"/>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5" name="Shape 4135"/>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6" name="Shape 4136"/>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7" name="Shape 4137"/>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8" name="Shape 4138"/>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9" name="Shape 4139"/>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0" name="Shape 4140"/>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1" name="Shape 4141"/>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2" name="Shape 4142"/>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3" name="Shape 4143"/>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4" name="Shape 4144"/>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5" name="Shape 4145"/>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6" name="Shape 4146"/>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7" name="Shape 4147"/>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8" name="Shape 4148"/>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9" name="Shape 4149"/>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0" name="Shape 4150"/>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1" name="Shape 4151"/>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2" name="Shape 4152"/>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3" name="Shape 4153"/>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4" name="Shape 4154"/>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5" name="Shape 4155"/>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6" name="Shape 4156"/>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7" name="Shape 4157"/>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8" name="Shape 4158"/>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9" name="Shape 4159"/>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0" name="Shape 4160"/>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1" name="Shape 4161"/>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2" name="Shape 4162"/>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3" name="Shape 4163"/>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4" name="Shape 4164"/>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5" name="Shape 4165"/>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6" name="Shape 4166"/>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7" name="Shape 4167"/>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8" name="Shape 4168"/>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9" name="Shape 4169"/>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0" name="Shape 4170"/>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1" name="Shape 4171"/>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2" name="Shape 4172"/>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3" name="Shape 4173"/>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4" name="Shape 4174"/>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5" name="Shape 4175"/>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6" name="Shape 4176"/>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7" name="Shape 4177"/>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8" name="Shape 4178"/>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9" name="Shape 4179"/>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0" name="Shape 4180"/>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1" name="Shape 4181"/>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2" name="Shape 4182"/>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3" name="Shape 4183"/>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4" name="Shape 4184"/>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5" name="Shape 4185"/>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6" name="Shape 4186"/>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7" name="Shape 4187"/>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8" name="Shape 4188"/>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9" name="Shape 4189"/>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0" name="Shape 4190"/>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1" name="Shape 4191"/>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2" name="Shape 4192"/>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3" name="Shape 4193"/>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4" name="Shape 4194"/>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5" name="Shape 4195"/>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6" name="Shape 4196"/>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7" name="Shape 4197"/>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8" name="Shape 4198"/>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9" name="Shape 4199"/>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0" name="Shape 4200"/>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1" name="Shape 4201"/>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2" name="Shape 4202"/>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3" name="Shape 4203"/>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4" name="Shape 4204"/>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5" name="Shape 4205"/>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6" name="Shape 4206"/>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7" name="Shape 4207"/>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8" name="Shape 4208"/>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9" name="Shape 4209"/>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0" name="Shape 4210"/>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1" name="Shape 4211"/>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2" name="Shape 4212"/>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3" name="Shape 4213"/>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4" name="Shape 4214"/>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5" name="Shape 4215"/>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6" name="Shape 4216"/>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7" name="Shape 4217"/>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8" name="Shape 4218"/>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9" name="Shape 4219"/>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0" name="Shape 4220"/>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1" name="Shape 4221"/>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2" name="Shape 4222"/>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3" name="Shape 4223"/>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4" name="Shape 4224"/>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5" name="Shape 4225"/>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6" name="Shape 4226"/>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7" name="Shape 4227"/>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8" name="Shape 4228"/>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9" name="Shape 4229"/>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0" name="Shape 4230"/>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1" name="Shape 4231"/>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2" name="Shape 4232"/>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3" name="Shape 4233"/>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4" name="Shape 4234"/>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5" name="Shape 4235"/>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6" name="Shape 4236"/>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7" name="Shape 4237"/>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8" name="Shape 4238"/>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9" name="Shape 4239"/>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0" name="Shape 4240"/>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1" name="Shape 4241"/>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2" name="Shape 4242"/>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3" name="Shape 4243"/>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4" name="Shape 4244"/>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5" name="Shape 4245"/>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6" name="Shape 4246"/>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7" name="Shape 4247"/>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8" name="Shape 4248"/>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9" name="Shape 4249"/>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0" name="Shape 4250"/>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1" name="Shape 4251"/>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2" name="Shape 4252"/>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3" name="Shape 4253"/>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4" name="Shape 4254"/>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5" name="Shape 4255"/>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6" name="Shape 4256"/>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7" name="Shape 4257"/>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8" name="Shape 4258"/>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9" name="Shape 4259"/>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0" name="Shape 4260"/>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1" name="Shape 4261"/>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2" name="Shape 4262"/>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3" name="Shape 4263"/>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4" name="Shape 4264"/>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5" name="Shape 4265"/>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6" name="Shape 4266"/>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7" name="Shape 4267"/>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8" name="Shape 4268"/>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9" name="Shape 4269"/>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0" name="Shape 4270"/>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1" name="Shape 4271"/>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2" name="Shape 4272"/>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3" name="Shape 4273"/>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4" name="Shape 4274"/>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5" name="Shape 4275"/>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6" name="Shape 4276"/>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7" name="Shape 4277"/>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8" name="Shape 4278"/>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79" name="Shape 4279"/>
          <p:cNvGrpSpPr/>
          <p:nvPr/>
        </p:nvGrpSpPr>
        <p:grpSpPr>
          <a:xfrm>
            <a:off x="1759918" y="4873009"/>
            <a:ext cx="7187849" cy="1550495"/>
            <a:chOff x="21300" y="94075"/>
            <a:chExt cx="2957400" cy="2817375"/>
          </a:xfrm>
        </p:grpSpPr>
        <p:sp>
          <p:nvSpPr>
            <p:cNvPr id="4280" name="Shape 428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281" name="Shape 428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2" name="Shape 428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283" name="Shape 428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4" name="Shape 428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5" name="Shape 428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6" name="Shape 428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7" name="Shape 428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8" name="Shape 428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9" name="Shape 428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0" name="Shape 429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1" name="Shape 429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2" name="Shape 429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3" name="Shape 429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4" name="Shape 4294"/>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5" name="Shape 4295"/>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6" name="Shape 4296"/>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7" name="Shape 4297"/>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8" name="Shape 4298"/>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9" name="Shape 4299"/>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0" name="Shape 4300"/>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1" name="Shape 4301"/>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2" name="Shape 4302"/>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3" name="Shape 4303"/>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4" name="Shape 4304"/>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5" name="Shape 4305"/>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6" name="Shape 4306"/>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7" name="Shape 4307"/>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8" name="Shape 4308"/>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9" name="Shape 4309"/>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0" name="Shape 4310"/>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1" name="Shape 4311"/>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2" name="Shape 4312"/>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3" name="Shape 4313"/>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4" name="Shape 4314"/>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5" name="Shape 4315"/>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6" name="Shape 4316"/>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7" name="Shape 4317"/>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8" name="Shape 4318"/>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9" name="Shape 4319"/>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0" name="Shape 4320"/>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1" name="Shape 4321"/>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2" name="Shape 4322"/>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3" name="Shape 4323"/>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4" name="Shape 4324"/>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5" name="Shape 4325"/>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6" name="Shape 4326"/>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7" name="Shape 4327"/>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8" name="Shape 4328"/>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9" name="Shape 4329"/>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0" name="Shape 4330"/>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1" name="Shape 4331"/>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2" name="Shape 4332"/>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3" name="Shape 4333"/>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4" name="Shape 4334"/>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5" name="Shape 4335"/>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6" name="Shape 4336"/>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7" name="Shape 4337"/>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8" name="Shape 4338"/>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9" name="Shape 4339"/>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0" name="Shape 4340"/>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1" name="Shape 4341"/>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2" name="Shape 4342"/>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3" name="Shape 4343"/>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4" name="Shape 4344"/>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5" name="Shape 4345"/>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6" name="Shape 4346"/>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7" name="Shape 4347"/>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8" name="Shape 4348"/>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9" name="Shape 4349"/>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0" name="Shape 4350"/>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1" name="Shape 4351"/>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2" name="Shape 4352"/>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3" name="Shape 4353"/>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4" name="Shape 4354"/>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5" name="Shape 4355"/>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6" name="Shape 4356"/>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7" name="Shape 4357"/>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8" name="Shape 4358"/>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9" name="Shape 4359"/>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0" name="Shape 4360"/>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1" name="Shape 4361"/>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2" name="Shape 4362"/>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3" name="Shape 4363"/>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4" name="Shape 4364"/>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5" name="Shape 4365"/>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6" name="Shape 4366"/>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7" name="Shape 4367"/>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8" name="Shape 4368"/>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9" name="Shape 4369"/>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0" name="Shape 4370"/>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1" name="Shape 4371"/>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2" name="Shape 4372"/>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3" name="Shape 4373"/>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4" name="Shape 4374"/>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5" name="Shape 4375"/>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6" name="Shape 4376"/>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7" name="Shape 4377"/>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8" name="Shape 4378"/>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9" name="Shape 4379"/>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0" name="Shape 4380"/>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1" name="Shape 4381"/>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2" name="Shape 4382"/>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3" name="Shape 4383"/>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4" name="Shape 4384"/>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5" name="Shape 4385"/>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6" name="Shape 4386"/>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7" name="Shape 4387"/>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8" name="Shape 4388"/>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9" name="Shape 4389"/>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0" name="Shape 4390"/>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1" name="Shape 4391"/>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2" name="Shape 4392"/>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3" name="Shape 4393"/>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4" name="Shape 4394"/>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5" name="Shape 4395"/>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6" name="Shape 4396"/>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7" name="Shape 4397"/>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8" name="Shape 4398"/>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9" name="Shape 4399"/>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0" name="Shape 4400"/>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1" name="Shape 4401"/>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2" name="Shape 4402"/>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3" name="Shape 4403"/>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4" name="Shape 4404"/>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5" name="Shape 4405"/>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6" name="Shape 4406"/>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7" name="Shape 4407"/>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8" name="Shape 4408"/>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9" name="Shape 4409"/>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0" name="Shape 4410"/>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1" name="Shape 4411"/>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2" name="Shape 4412"/>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3" name="Shape 4413"/>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4" name="Shape 4414"/>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5" name="Shape 4415"/>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6" name="Shape 4416"/>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7" name="Shape 4417"/>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8" name="Shape 4418"/>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9" name="Shape 4419"/>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0" name="Shape 4420"/>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1" name="Shape 4421"/>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2" name="Shape 4422"/>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3" name="Shape 4423"/>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4" name="Shape 4424"/>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5" name="Shape 4425"/>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6" name="Shape 4426"/>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7" name="Shape 4427"/>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8" name="Shape 4428"/>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9" name="Shape 4429"/>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0" name="Shape 4430"/>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1" name="Shape 4431"/>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2" name="Shape 4432"/>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3" name="Shape 4433"/>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4" name="Shape 4434"/>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5" name="Shape 4435"/>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6" name="Shape 4436"/>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7" name="Shape 4437"/>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8" name="Shape 4438"/>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9" name="Shape 4439"/>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0" name="Shape 4440"/>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1" name="Shape 4441"/>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2" name="Shape 4442"/>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3" name="Shape 4443"/>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4" name="Shape 4444"/>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5" name="Shape 4445"/>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6" name="Shape 4446"/>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7" name="Shape 4447"/>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8" name="Shape 4448"/>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9" name="Shape 4449"/>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0" name="Shape 4450"/>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1" name="Shape 4451"/>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2" name="Shape 4452"/>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3" name="Shape 4453"/>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4" name="Shape 4454"/>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5" name="Shape 4455"/>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6" name="Shape 4456"/>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7" name="Shape 4457"/>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8" name="Shape 4458"/>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9" name="Shape 4459"/>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0" name="Shape 4460"/>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1" name="Shape 4461"/>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2" name="Shape 4462"/>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3" name="Shape 4463"/>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4" name="Shape 4464"/>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5" name="Shape 4465"/>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6" name="Shape 4466"/>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7" name="Shape 4467"/>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8" name="Shape 4468"/>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9" name="Shape 4469"/>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0" name="Shape 4470"/>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1" name="Shape 4471"/>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2" name="Shape 4472"/>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3" name="Shape 4473"/>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4" name="Shape 4474"/>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5" name="Shape 4475"/>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6" name="Shape 4476"/>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7" name="Shape 4477"/>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8" name="Shape 4478"/>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9" name="Shape 4479"/>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0" name="Shape 4480"/>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1" name="Shape 4481"/>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2" name="Shape 4482"/>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3" name="Shape 4483"/>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4" name="Shape 4484"/>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5" name="Shape 4485"/>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6" name="Shape 4486"/>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7" name="Shape 4487"/>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8" name="Shape 4488"/>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9" name="Shape 4489"/>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0" name="Shape 4490"/>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1" name="Shape 4491"/>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2" name="Shape 4492"/>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3" name="Shape 4493"/>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4" name="Shape 4494"/>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5" name="Shape 4495"/>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6" name="Shape 4496"/>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7" name="Shape 4497"/>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8" name="Shape 4498"/>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9" name="Shape 4499"/>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0" name="Shape 4500"/>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1" name="Shape 4501"/>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2" name="Shape 4502"/>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3" name="Shape 4503"/>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4" name="Shape 4504"/>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5" name="Shape 4505"/>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6" name="Shape 4506"/>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7" name="Shape 4507"/>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8" name="Shape 4508"/>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9" name="Shape 4509"/>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0" name="Shape 4510"/>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1" name="Shape 4511"/>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2" name="Shape 4512"/>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3" name="Shape 4513"/>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4" name="Shape 4514"/>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5" name="Shape 4515"/>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6" name="Shape 4516"/>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7" name="Shape 4517"/>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8" name="Shape 4518"/>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9" name="Shape 4519"/>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0" name="Shape 4520"/>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1" name="Shape 4521"/>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2" name="Shape 4522"/>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3" name="Shape 4523"/>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4" name="Shape 4524"/>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5" name="Shape 4525"/>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6" name="Shape 4526"/>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7" name="Shape 4527"/>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8" name="Shape 4528"/>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9" name="Shape 4529"/>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0" name="Shape 4530"/>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1" name="Shape 4531"/>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2" name="Shape 4532"/>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3" name="Shape 4533"/>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4" name="Shape 4534"/>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5" name="Shape 4535"/>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6" name="Shape 4536"/>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7" name="Shape 4537"/>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8" name="Shape 4538"/>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9" name="Shape 4539"/>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0" name="Shape 4540"/>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1" name="Shape 4541"/>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2" name="Shape 4542"/>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3" name="Shape 4543"/>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4" name="Shape 4544"/>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5" name="Shape 4545"/>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6" name="Shape 4546"/>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7" name="Shape 4547"/>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8" name="Shape 4548"/>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9" name="Shape 4549"/>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0" name="Shape 4550"/>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1" name="Shape 4551"/>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2" name="Shape 4552"/>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3" name="Shape 4553"/>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4" name="Shape 4554"/>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5" name="Shape 4555"/>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6" name="Shape 4556"/>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7" name="Shape 4557"/>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8" name="Shape 4558"/>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9" name="Shape 4559"/>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0" name="Shape 4560"/>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1" name="Shape 4561"/>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2" name="Shape 4562"/>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3" name="Shape 4563"/>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4" name="Shape 4564"/>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5" name="Shape 4565"/>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6" name="Shape 4566"/>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7" name="Shape 4567"/>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8" name="Shape 4568"/>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9" name="Shape 4569"/>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0" name="Shape 4570"/>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1" name="Shape 4571"/>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2" name="Shape 4572"/>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3" name="Shape 4573"/>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4" name="Shape 4574"/>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5" name="Shape 4575"/>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6" name="Shape 4576"/>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7" name="Shape 4577"/>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8" name="Shape 4578"/>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9" name="Shape 4579"/>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0" name="Shape 4580"/>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1" name="Shape 4581"/>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2" name="Shape 4582"/>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3" name="Shape 4583"/>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4" name="Shape 4584"/>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5" name="Shape 4585"/>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6" name="Shape 4586"/>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7" name="Shape 4587"/>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8" name="Shape 4588"/>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9" name="Shape 4589"/>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0" name="Shape 4590"/>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1" name="Shape 4591"/>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2" name="Shape 4592"/>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3" name="Shape 4593"/>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4" name="Shape 4594"/>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5" name="Shape 4595"/>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6" name="Shape 4596"/>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7" name="Shape 4597"/>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8" name="Shape 4598"/>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9" name="Shape 4599"/>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0" name="Shape 4600"/>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1" name="Shape 4601"/>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2" name="Shape 4602"/>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3" name="Shape 4603"/>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4" name="Shape 4604"/>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5" name="Shape 4605"/>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6" name="Shape 4606"/>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7" name="Shape 4607"/>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8" name="Shape 4608"/>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9" name="Shape 4609"/>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0" name="Shape 4610"/>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1" name="Shape 4611"/>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2" name="Shape 4612"/>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3" name="Shape 4613"/>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4" name="Shape 4614"/>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5" name="Shape 4615"/>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6" name="Shape 4616"/>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7" name="Shape 4617"/>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18" name="Shape 4618"/>
          <p:cNvGrpSpPr/>
          <p:nvPr/>
        </p:nvGrpSpPr>
        <p:grpSpPr>
          <a:xfrm>
            <a:off x="1798018" y="1596409"/>
            <a:ext cx="7187849" cy="1550495"/>
            <a:chOff x="21300" y="94075"/>
            <a:chExt cx="2957400" cy="2817375"/>
          </a:xfrm>
        </p:grpSpPr>
        <p:sp>
          <p:nvSpPr>
            <p:cNvPr id="4619" name="Shape 4619"/>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620" name="Shape 4620"/>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1" name="Shape 4621"/>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622" name="Shape 4622"/>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3" name="Shape 4623"/>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4" name="Shape 4624"/>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5" name="Shape 4625"/>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6" name="Shape 4626"/>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7" name="Shape 4627"/>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8" name="Shape 4628"/>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9" name="Shape 4629"/>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0" name="Shape 4630"/>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1" name="Shape 4631"/>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2" name="Shape 4632"/>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3" name="Shape 4633"/>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4" name="Shape 4634"/>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5" name="Shape 4635"/>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6" name="Shape 4636"/>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7" name="Shape 4637"/>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8" name="Shape 4638"/>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9" name="Shape 4639"/>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0" name="Shape 4640"/>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1" name="Shape 4641"/>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2" name="Shape 4642"/>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3" name="Shape 4643"/>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4" name="Shape 4644"/>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5" name="Shape 4645"/>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6" name="Shape 4646"/>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7" name="Shape 4647"/>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8" name="Shape 4648"/>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9" name="Shape 4649"/>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0" name="Shape 4650"/>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1" name="Shape 4651"/>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2" name="Shape 4652"/>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3" name="Shape 4653"/>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4" name="Shape 4654"/>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5" name="Shape 4655"/>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6" name="Shape 4656"/>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7" name="Shape 4657"/>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8" name="Shape 4658"/>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9" name="Shape 4659"/>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0" name="Shape 4660"/>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1" name="Shape 4661"/>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2" name="Shape 4662"/>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3" name="Shape 4663"/>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4" name="Shape 4664"/>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5" name="Shape 4665"/>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6" name="Shape 4666"/>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7" name="Shape 4667"/>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8" name="Shape 4668"/>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9" name="Shape 4669"/>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0" name="Shape 4670"/>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1" name="Shape 4671"/>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2" name="Shape 4672"/>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3" name="Shape 4673"/>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4" name="Shape 4674"/>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5" name="Shape 4675"/>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6" name="Shape 4676"/>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7" name="Shape 4677"/>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8" name="Shape 4678"/>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9" name="Shape 4679"/>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0" name="Shape 4680"/>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1" name="Shape 4681"/>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2" name="Shape 4682"/>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3" name="Shape 4683"/>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4" name="Shape 4684"/>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5" name="Shape 4685"/>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6" name="Shape 4686"/>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7" name="Shape 4687"/>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8" name="Shape 4688"/>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9" name="Shape 4689"/>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0" name="Shape 4690"/>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1" name="Shape 4691"/>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2" name="Shape 4692"/>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3" name="Shape 4693"/>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4" name="Shape 4694"/>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5" name="Shape 4695"/>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6" name="Shape 4696"/>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7" name="Shape 4697"/>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8" name="Shape 4698"/>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9" name="Shape 4699"/>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0" name="Shape 4700"/>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1" name="Shape 4701"/>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2" name="Shape 4702"/>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3" name="Shape 4703"/>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4" name="Shape 4704"/>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5" name="Shape 4705"/>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6" name="Shape 4706"/>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7" name="Shape 4707"/>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8" name="Shape 4708"/>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9" name="Shape 4709"/>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0" name="Shape 4710"/>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1" name="Shape 4711"/>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2" name="Shape 4712"/>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3" name="Shape 4713"/>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4" name="Shape 4714"/>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5" name="Shape 4715"/>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6" name="Shape 4716"/>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7" name="Shape 4717"/>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8" name="Shape 4718"/>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9" name="Shape 4719"/>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0" name="Shape 4720"/>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1" name="Shape 4721"/>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2" name="Shape 4722"/>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3" name="Shape 4723"/>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4" name="Shape 4724"/>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5" name="Shape 4725"/>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6" name="Shape 4726"/>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7" name="Shape 4727"/>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8" name="Shape 4728"/>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9" name="Shape 4729"/>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0" name="Shape 4730"/>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1" name="Shape 4731"/>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2" name="Shape 4732"/>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3" name="Shape 4733"/>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4" name="Shape 4734"/>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5" name="Shape 4735"/>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6" name="Shape 4736"/>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7" name="Shape 4737"/>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8" name="Shape 4738"/>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9" name="Shape 4739"/>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0" name="Shape 4740"/>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1" name="Shape 4741"/>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2" name="Shape 4742"/>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3" name="Shape 4743"/>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4" name="Shape 4744"/>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5" name="Shape 4745"/>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6" name="Shape 4746"/>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7" name="Shape 4747"/>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8" name="Shape 4748"/>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9" name="Shape 4749"/>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0" name="Shape 4750"/>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1" name="Shape 4751"/>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2" name="Shape 4752"/>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3" name="Shape 4753"/>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4" name="Shape 4754"/>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5" name="Shape 4755"/>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6" name="Shape 4756"/>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7" name="Shape 4757"/>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8" name="Shape 4758"/>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9" name="Shape 4759"/>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0" name="Shape 4760"/>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1" name="Shape 4761"/>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2" name="Shape 4762"/>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3" name="Shape 4763"/>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4" name="Shape 4764"/>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5" name="Shape 4765"/>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6" name="Shape 4766"/>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7" name="Shape 4767"/>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8" name="Shape 4768"/>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9" name="Shape 4769"/>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0" name="Shape 4770"/>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1" name="Shape 4771"/>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2" name="Shape 4772"/>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3" name="Shape 4773"/>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4" name="Shape 4774"/>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5" name="Shape 4775"/>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6" name="Shape 4776"/>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7" name="Shape 4777"/>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8" name="Shape 4778"/>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9" name="Shape 4779"/>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0" name="Shape 4780"/>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1" name="Shape 4781"/>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2" name="Shape 4782"/>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3" name="Shape 4783"/>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4" name="Shape 4784"/>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5" name="Shape 4785"/>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6" name="Shape 4786"/>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7" name="Shape 4787"/>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8" name="Shape 4788"/>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9" name="Shape 4789"/>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0" name="Shape 4790"/>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1" name="Shape 4791"/>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2" name="Shape 4792"/>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3" name="Shape 4793"/>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4" name="Shape 4794"/>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5" name="Shape 4795"/>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6" name="Shape 4796"/>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7" name="Shape 4797"/>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8" name="Shape 4798"/>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9" name="Shape 4799"/>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0" name="Shape 4800"/>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1" name="Shape 4801"/>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2" name="Shape 4802"/>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3" name="Shape 4803"/>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4" name="Shape 4804"/>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5" name="Shape 4805"/>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6" name="Shape 4806"/>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7" name="Shape 4807"/>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8" name="Shape 4808"/>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9" name="Shape 4809"/>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0" name="Shape 4810"/>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1" name="Shape 4811"/>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2" name="Shape 4812"/>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3" name="Shape 4813"/>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4" name="Shape 4814"/>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5" name="Shape 4815"/>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6" name="Shape 4816"/>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7" name="Shape 4817"/>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8" name="Shape 4818"/>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9" name="Shape 4819"/>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0" name="Shape 4820"/>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1" name="Shape 4821"/>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2" name="Shape 4822"/>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3" name="Shape 4823"/>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4" name="Shape 4824"/>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5" name="Shape 4825"/>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6" name="Shape 4826"/>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7" name="Shape 4827"/>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8" name="Shape 4828"/>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9" name="Shape 4829"/>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0" name="Shape 4830"/>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1" name="Shape 4831"/>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2" name="Shape 4832"/>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3" name="Shape 4833"/>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4" name="Shape 4834"/>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5" name="Shape 4835"/>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6" name="Shape 4836"/>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7" name="Shape 4837"/>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8" name="Shape 4838"/>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9" name="Shape 4839"/>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0" name="Shape 4840"/>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1" name="Shape 4841"/>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2" name="Shape 4842"/>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3" name="Shape 4843"/>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4" name="Shape 4844"/>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5" name="Shape 4845"/>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6" name="Shape 4846"/>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7" name="Shape 4847"/>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8" name="Shape 4848"/>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9" name="Shape 4849"/>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0" name="Shape 4850"/>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1" name="Shape 4851"/>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2" name="Shape 4852"/>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3" name="Shape 4853"/>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4" name="Shape 4854"/>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5" name="Shape 4855"/>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6" name="Shape 4856"/>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7" name="Shape 4857"/>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8" name="Shape 4858"/>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9" name="Shape 4859"/>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0" name="Shape 4860"/>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1" name="Shape 4861"/>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2" name="Shape 4862"/>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3" name="Shape 4863"/>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4" name="Shape 4864"/>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5" name="Shape 4865"/>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6" name="Shape 4866"/>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7" name="Shape 4867"/>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8" name="Shape 4868"/>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9" name="Shape 4869"/>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0" name="Shape 4870"/>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1" name="Shape 4871"/>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2" name="Shape 4872"/>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3" name="Shape 4873"/>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4" name="Shape 4874"/>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5" name="Shape 4875"/>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6" name="Shape 4876"/>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7" name="Shape 4877"/>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8" name="Shape 4878"/>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9" name="Shape 4879"/>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0" name="Shape 4880"/>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1" name="Shape 4881"/>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2" name="Shape 4882"/>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3" name="Shape 4883"/>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4" name="Shape 4884"/>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5" name="Shape 4885"/>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6" name="Shape 4886"/>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7" name="Shape 4887"/>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8" name="Shape 4888"/>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9" name="Shape 4889"/>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0" name="Shape 4890"/>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1" name="Shape 4891"/>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2" name="Shape 4892"/>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3" name="Shape 4893"/>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4" name="Shape 4894"/>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5" name="Shape 4895"/>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6" name="Shape 4896"/>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7" name="Shape 4897"/>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8" name="Shape 4898"/>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9" name="Shape 4899"/>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0" name="Shape 4900"/>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1" name="Shape 4901"/>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2" name="Shape 4902"/>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3" name="Shape 4903"/>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4" name="Shape 4904"/>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5" name="Shape 4905"/>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6" name="Shape 4906"/>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7" name="Shape 4907"/>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8" name="Shape 4908"/>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9" name="Shape 4909"/>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0" name="Shape 4910"/>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1" name="Shape 4911"/>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2" name="Shape 4912"/>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3" name="Shape 4913"/>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4" name="Shape 4914"/>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5" name="Shape 4915"/>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6" name="Shape 4916"/>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7" name="Shape 4917"/>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8" name="Shape 4918"/>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9" name="Shape 4919"/>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0" name="Shape 4920"/>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1" name="Shape 4921"/>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2" name="Shape 4922"/>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3" name="Shape 4923"/>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4" name="Shape 4924"/>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5" name="Shape 4925"/>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6" name="Shape 4926"/>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7" name="Shape 4927"/>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8" name="Shape 4928"/>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9" name="Shape 4929"/>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0" name="Shape 4930"/>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1" name="Shape 4931"/>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2" name="Shape 4932"/>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3" name="Shape 4933"/>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4" name="Shape 4934"/>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5" name="Shape 4935"/>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6" name="Shape 4936"/>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7" name="Shape 4937"/>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8" name="Shape 4938"/>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9" name="Shape 4939"/>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0" name="Shape 4940"/>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1" name="Shape 4941"/>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2" name="Shape 4942"/>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3" name="Shape 4943"/>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4" name="Shape 4944"/>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5" name="Shape 4945"/>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6" name="Shape 4946"/>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7" name="Shape 4947"/>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8" name="Shape 4948"/>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9" name="Shape 4949"/>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0" name="Shape 4950"/>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1" name="Shape 4951"/>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2" name="Shape 4952"/>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3" name="Shape 4953"/>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4" name="Shape 4954"/>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5" name="Shape 4955"/>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6" name="Shape 4956"/>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57" name="Shape 4957"/>
          <p:cNvSpPr txBox="1"/>
          <p:nvPr/>
        </p:nvSpPr>
        <p:spPr>
          <a:xfrm>
            <a:off x="0" y="2720513"/>
            <a:ext cx="1219199" cy="2072400"/>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2"/>
        <p:cNvGrpSpPr/>
        <p:nvPr/>
      </p:nvGrpSpPr>
      <p:grpSpPr>
        <a:xfrm>
          <a:off x="0" y="0"/>
          <a:ext cx="0" cy="0"/>
          <a:chOff x="0" y="0"/>
          <a:chExt cx="0" cy="0"/>
        </a:xfrm>
      </p:grpSpPr>
      <p:sp>
        <p:nvSpPr>
          <p:cNvPr id="4963" name="Shape 496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4400" b="0" i="0" u="none" strike="noStrike" cap="none">
                <a:solidFill>
                  <a:schemeClr val="dk2"/>
                </a:solidFill>
                <a:latin typeface="Verdana"/>
                <a:ea typeface="Verdana"/>
                <a:cs typeface="Verdana"/>
                <a:sym typeface="Verdana"/>
              </a:rPr>
              <a:t>Gradient Applied</a:t>
            </a:r>
          </a:p>
        </p:txBody>
      </p:sp>
      <p:sp>
        <p:nvSpPr>
          <p:cNvPr id="4964" name="Shape 4964"/>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3</a:t>
            </a:r>
          </a:p>
        </p:txBody>
      </p:sp>
      <p:grpSp>
        <p:nvGrpSpPr>
          <p:cNvPr id="4965" name="Shape 4965"/>
          <p:cNvGrpSpPr/>
          <p:nvPr/>
        </p:nvGrpSpPr>
        <p:grpSpPr>
          <a:xfrm>
            <a:off x="1798018" y="1672609"/>
            <a:ext cx="7187849" cy="1550495"/>
            <a:chOff x="21300" y="94075"/>
            <a:chExt cx="2957400" cy="2817375"/>
          </a:xfrm>
        </p:grpSpPr>
        <p:sp>
          <p:nvSpPr>
            <p:cNvPr id="4966" name="Shape 4966"/>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967" name="Shape 4967"/>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8" name="Shape 4968"/>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969" name="Shape 4969"/>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0" name="Shape 4970"/>
            <p:cNvSpPr/>
            <p:nvPr/>
          </p:nvSpPr>
          <p:spPr>
            <a:xfrm>
              <a:off x="62700" y="24797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1" name="Shape 4971"/>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2" name="Shape 4972"/>
            <p:cNvSpPr/>
            <p:nvPr/>
          </p:nvSpPr>
          <p:spPr>
            <a:xfrm>
              <a:off x="62700" y="1987075"/>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3" name="Shape 4973"/>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4" name="Shape 4974"/>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5" name="Shape 4975"/>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6" name="Shape 4976"/>
            <p:cNvSpPr/>
            <p:nvPr/>
          </p:nvSpPr>
          <p:spPr>
            <a:xfrm>
              <a:off x="62700" y="1012900"/>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7" name="Shape 4977"/>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8" name="Shape 4978"/>
            <p:cNvSpPr/>
            <p:nvPr/>
          </p:nvSpPr>
          <p:spPr>
            <a:xfrm>
              <a:off x="62700" y="5202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9" name="Shape 497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0" name="Shape 498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1" name="Shape 498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2" name="Shape 498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3" name="Shape 498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4" name="Shape 4984"/>
            <p:cNvSpPr/>
            <p:nvPr/>
          </p:nvSpPr>
          <p:spPr>
            <a:xfrm>
              <a:off x="55175" y="1328400"/>
              <a:ext cx="16325" cy="105200"/>
            </a:xfrm>
            <a:custGeom>
              <a:avLst/>
              <a:gdLst/>
              <a:ahLst/>
              <a:cxnLst/>
              <a:rect l="0" t="0" r="0" b="0"/>
              <a:pathLst>
                <a:path w="653" h="4208" fill="none" extrusionOk="0">
                  <a:moveTo>
                    <a:pt x="0" y="4207"/>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5" name="Shape 4985"/>
            <p:cNvSpPr/>
            <p:nvPr/>
          </p:nvSpPr>
          <p:spPr>
            <a:xfrm>
              <a:off x="71475" y="1223225"/>
              <a:ext cx="16325" cy="105200"/>
            </a:xfrm>
            <a:custGeom>
              <a:avLst/>
              <a:gdLst/>
              <a:ahLst/>
              <a:cxnLst/>
              <a:rect l="0" t="0" r="0" b="0"/>
              <a:pathLst>
                <a:path w="653" h="4208" fill="none" extrusionOk="0">
                  <a:moveTo>
                    <a:pt x="1" y="4208"/>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6" name="Shape 4986"/>
            <p:cNvSpPr/>
            <p:nvPr/>
          </p:nvSpPr>
          <p:spPr>
            <a:xfrm>
              <a:off x="87775" y="1123600"/>
              <a:ext cx="15075" cy="99650"/>
            </a:xfrm>
            <a:custGeom>
              <a:avLst/>
              <a:gdLst/>
              <a:ahLst/>
              <a:cxnLst/>
              <a:rect l="0" t="0" r="0" b="0"/>
              <a:pathLst>
                <a:path w="603" h="3986" fill="none" extrusionOk="0">
                  <a:moveTo>
                    <a:pt x="1" y="3986"/>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7" name="Shape 4987"/>
            <p:cNvSpPr/>
            <p:nvPr/>
          </p:nvSpPr>
          <p:spPr>
            <a:xfrm>
              <a:off x="102825" y="1023975"/>
              <a:ext cx="16325" cy="99650"/>
            </a:xfrm>
            <a:custGeom>
              <a:avLst/>
              <a:gdLst/>
              <a:ahLst/>
              <a:cxnLst/>
              <a:rect l="0" t="0" r="0" b="0"/>
              <a:pathLst>
                <a:path w="653" h="3986" fill="none" extrusionOk="0">
                  <a:moveTo>
                    <a:pt x="1" y="3986"/>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8" name="Shape 4988"/>
            <p:cNvSpPr/>
            <p:nvPr/>
          </p:nvSpPr>
          <p:spPr>
            <a:xfrm>
              <a:off x="119125" y="929875"/>
              <a:ext cx="16350" cy="94125"/>
            </a:xfrm>
            <a:custGeom>
              <a:avLst/>
              <a:gdLst/>
              <a:ahLst/>
              <a:cxnLst/>
              <a:rect l="0" t="0" r="0" b="0"/>
              <a:pathLst>
                <a:path w="654" h="3765" fill="none" extrusionOk="0">
                  <a:moveTo>
                    <a:pt x="1" y="3764"/>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9" name="Shape 4989"/>
            <p:cNvSpPr/>
            <p:nvPr/>
          </p:nvSpPr>
          <p:spPr>
            <a:xfrm>
              <a:off x="135450" y="841325"/>
              <a:ext cx="15075" cy="88575"/>
            </a:xfrm>
            <a:custGeom>
              <a:avLst/>
              <a:gdLst/>
              <a:ahLst/>
              <a:cxnLst/>
              <a:rect l="0" t="0" r="0" b="0"/>
              <a:pathLst>
                <a:path w="603" h="3543" fill="none" extrusionOk="0">
                  <a:moveTo>
                    <a:pt x="0" y="3543"/>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0" name="Shape 4990"/>
            <p:cNvSpPr/>
            <p:nvPr/>
          </p:nvSpPr>
          <p:spPr>
            <a:xfrm>
              <a:off x="150500" y="758300"/>
              <a:ext cx="16325" cy="83050"/>
            </a:xfrm>
            <a:custGeom>
              <a:avLst/>
              <a:gdLst/>
              <a:ahLst/>
              <a:cxnLst/>
              <a:rect l="0" t="0" r="0" b="0"/>
              <a:pathLst>
                <a:path w="653" h="3322" fill="none" extrusionOk="0">
                  <a:moveTo>
                    <a:pt x="0" y="3321"/>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1" name="Shape 4991"/>
            <p:cNvSpPr/>
            <p:nvPr/>
          </p:nvSpPr>
          <p:spPr>
            <a:xfrm>
              <a:off x="166800" y="680800"/>
              <a:ext cx="16325" cy="77525"/>
            </a:xfrm>
            <a:custGeom>
              <a:avLst/>
              <a:gdLst/>
              <a:ahLst/>
              <a:cxnLst/>
              <a:rect l="0" t="0" r="0" b="0"/>
              <a:pathLst>
                <a:path w="653" h="3101" fill="none" extrusionOk="0">
                  <a:moveTo>
                    <a:pt x="0" y="3100"/>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2" name="Shape 4992"/>
            <p:cNvSpPr/>
            <p:nvPr/>
          </p:nvSpPr>
          <p:spPr>
            <a:xfrm>
              <a:off x="183100" y="608850"/>
              <a:ext cx="15075" cy="71975"/>
            </a:xfrm>
            <a:custGeom>
              <a:avLst/>
              <a:gdLst/>
              <a:ahLst/>
              <a:cxnLst/>
              <a:rect l="0" t="0" r="0" b="0"/>
              <a:pathLst>
                <a:path w="603" h="2879" fill="none" extrusionOk="0">
                  <a:moveTo>
                    <a:pt x="0" y="2878"/>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3" name="Shape 4993"/>
            <p:cNvSpPr/>
            <p:nvPr/>
          </p:nvSpPr>
          <p:spPr>
            <a:xfrm>
              <a:off x="198150" y="575625"/>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4" name="Shape 4994"/>
            <p:cNvSpPr/>
            <p:nvPr/>
          </p:nvSpPr>
          <p:spPr>
            <a:xfrm>
              <a:off x="205675" y="542425"/>
              <a:ext cx="8800" cy="33225"/>
            </a:xfrm>
            <a:custGeom>
              <a:avLst/>
              <a:gdLst/>
              <a:ahLst/>
              <a:cxnLst/>
              <a:rect l="0" t="0" r="0" b="0"/>
              <a:pathLst>
                <a:path w="352" h="1329" fill="none" extrusionOk="0">
                  <a:moveTo>
                    <a:pt x="0" y="1329"/>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5" name="Shape 4995"/>
            <p:cNvSpPr/>
            <p:nvPr/>
          </p:nvSpPr>
          <p:spPr>
            <a:xfrm>
              <a:off x="214450" y="487075"/>
              <a:ext cx="16325" cy="55375"/>
            </a:xfrm>
            <a:custGeom>
              <a:avLst/>
              <a:gdLst/>
              <a:ahLst/>
              <a:cxnLst/>
              <a:rect l="0" t="0" r="0" b="0"/>
              <a:pathLst>
                <a:path w="653" h="2215" fill="none" extrusionOk="0">
                  <a:moveTo>
                    <a:pt x="1"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6" name="Shape 4996"/>
            <p:cNvSpPr/>
            <p:nvPr/>
          </p:nvSpPr>
          <p:spPr>
            <a:xfrm>
              <a:off x="230750" y="459400"/>
              <a:ext cx="7550" cy="27700"/>
            </a:xfrm>
            <a:custGeom>
              <a:avLst/>
              <a:gdLst/>
              <a:ahLst/>
              <a:cxnLst/>
              <a:rect l="0" t="0" r="0" b="0"/>
              <a:pathLst>
                <a:path w="302" h="1108" fill="none" extrusionOk="0">
                  <a:moveTo>
                    <a:pt x="1" y="11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7" name="Shape 4997"/>
            <p:cNvSpPr/>
            <p:nvPr/>
          </p:nvSpPr>
          <p:spPr>
            <a:xfrm>
              <a:off x="238275" y="437250"/>
              <a:ext cx="7550" cy="22175"/>
            </a:xfrm>
            <a:custGeom>
              <a:avLst/>
              <a:gdLst/>
              <a:ahLst/>
              <a:cxnLst/>
              <a:rect l="0" t="0" r="0" b="0"/>
              <a:pathLst>
                <a:path w="302" h="887" fill="none" extrusionOk="0">
                  <a:moveTo>
                    <a:pt x="1" y="886"/>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8" name="Shape 4998"/>
            <p:cNvSpPr/>
            <p:nvPr/>
          </p:nvSpPr>
          <p:spPr>
            <a:xfrm>
              <a:off x="245800" y="398500"/>
              <a:ext cx="16325" cy="38775"/>
            </a:xfrm>
            <a:custGeom>
              <a:avLst/>
              <a:gdLst/>
              <a:ahLst/>
              <a:cxnLst/>
              <a:rect l="0" t="0" r="0" b="0"/>
              <a:pathLst>
                <a:path w="653" h="1551" fill="none" extrusionOk="0">
                  <a:moveTo>
                    <a:pt x="1" y="155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9" name="Shape 4999"/>
            <p:cNvSpPr/>
            <p:nvPr/>
          </p:nvSpPr>
          <p:spPr>
            <a:xfrm>
              <a:off x="262100" y="381900"/>
              <a:ext cx="8825" cy="16625"/>
            </a:xfrm>
            <a:custGeom>
              <a:avLst/>
              <a:gdLst/>
              <a:ahLst/>
              <a:cxnLst/>
              <a:rect l="0" t="0" r="0" b="0"/>
              <a:pathLst>
                <a:path w="353" h="665" fill="none" extrusionOk="0">
                  <a:moveTo>
                    <a:pt x="1" y="66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0" name="Shape 5000"/>
            <p:cNvSpPr/>
            <p:nvPr/>
          </p:nvSpPr>
          <p:spPr>
            <a:xfrm>
              <a:off x="270900" y="365300"/>
              <a:ext cx="7550" cy="16625"/>
            </a:xfrm>
            <a:custGeom>
              <a:avLst/>
              <a:gdLst/>
              <a:ahLst/>
              <a:cxnLst/>
              <a:rect l="0" t="0" r="0" b="0"/>
              <a:pathLst>
                <a:path w="302" h="665"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1" name="Shape 5001"/>
            <p:cNvSpPr/>
            <p:nvPr/>
          </p:nvSpPr>
          <p:spPr>
            <a:xfrm>
              <a:off x="278425" y="343150"/>
              <a:ext cx="15075" cy="22175"/>
            </a:xfrm>
            <a:custGeom>
              <a:avLst/>
              <a:gdLst/>
              <a:ahLst/>
              <a:cxnLst/>
              <a:rect l="0" t="0" r="0" b="0"/>
              <a:pathLst>
                <a:path w="603" h="887" fill="none" extrusionOk="0">
                  <a:moveTo>
                    <a:pt x="0" y="887"/>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2" name="Shape 5002"/>
            <p:cNvSpPr/>
            <p:nvPr/>
          </p:nvSpPr>
          <p:spPr>
            <a:xfrm>
              <a:off x="293475" y="332100"/>
              <a:ext cx="7550" cy="11075"/>
            </a:xfrm>
            <a:custGeom>
              <a:avLst/>
              <a:gdLst/>
              <a:ahLst/>
              <a:cxnLst/>
              <a:rect l="0" t="0" r="0" b="0"/>
              <a:pathLst>
                <a:path w="302" h="443"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3" name="Shape 5003"/>
            <p:cNvSpPr/>
            <p:nvPr/>
          </p:nvSpPr>
          <p:spPr>
            <a:xfrm>
              <a:off x="301000" y="326550"/>
              <a:ext cx="8800" cy="5575"/>
            </a:xfrm>
            <a:custGeom>
              <a:avLst/>
              <a:gdLst/>
              <a:ahLst/>
              <a:cxnLst/>
              <a:rect l="0" t="0" r="0" b="0"/>
              <a:pathLst>
                <a:path w="352" h="223" fill="none" extrusionOk="0">
                  <a:moveTo>
                    <a:pt x="0" y="222"/>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4" name="Shape 5004"/>
            <p:cNvSpPr/>
            <p:nvPr/>
          </p:nvSpPr>
          <p:spPr>
            <a:xfrm>
              <a:off x="309775" y="321025"/>
              <a:ext cx="16325" cy="5550"/>
            </a:xfrm>
            <a:custGeom>
              <a:avLst/>
              <a:gdLst/>
              <a:ahLst/>
              <a:cxnLst/>
              <a:rect l="0" t="0" r="0" b="0"/>
              <a:pathLst>
                <a:path w="653" h="222" fill="none" extrusionOk="0">
                  <a:moveTo>
                    <a:pt x="0" y="222"/>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5" name="Shape 5005"/>
            <p:cNvSpPr/>
            <p:nvPr/>
          </p:nvSpPr>
          <p:spPr>
            <a:xfrm>
              <a:off x="326075" y="321025"/>
              <a:ext cx="15075" cy="25"/>
            </a:xfrm>
            <a:custGeom>
              <a:avLst/>
              <a:gdLst/>
              <a:ahLst/>
              <a:cxnLst/>
              <a:rect l="0" t="0" r="0" b="0"/>
              <a:pathLst>
                <a:path w="603" h="1" fill="none" extrusionOk="0">
                  <a:moveTo>
                    <a:pt x="0" y="0"/>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6" name="Shape 5006"/>
            <p:cNvSpPr/>
            <p:nvPr/>
          </p:nvSpPr>
          <p:spPr>
            <a:xfrm>
              <a:off x="341125" y="32102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7" name="Shape 5007"/>
            <p:cNvSpPr/>
            <p:nvPr/>
          </p:nvSpPr>
          <p:spPr>
            <a:xfrm>
              <a:off x="348650" y="326550"/>
              <a:ext cx="8800" cy="5575"/>
            </a:xfrm>
            <a:custGeom>
              <a:avLst/>
              <a:gdLst/>
              <a:ahLst/>
              <a:cxnLst/>
              <a:rect l="0" t="0" r="0" b="0"/>
              <a:pathLst>
                <a:path w="352" h="223" fill="none" extrusionOk="0">
                  <a:moveTo>
                    <a:pt x="0" y="1"/>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8" name="Shape 5008"/>
            <p:cNvSpPr/>
            <p:nvPr/>
          </p:nvSpPr>
          <p:spPr>
            <a:xfrm>
              <a:off x="357425" y="332100"/>
              <a:ext cx="16325" cy="16625"/>
            </a:xfrm>
            <a:custGeom>
              <a:avLst/>
              <a:gdLst/>
              <a:ahLst/>
              <a:cxnLst/>
              <a:rect l="0" t="0" r="0" b="0"/>
              <a:pathLst>
                <a:path w="653" h="665" fill="none" extrusionOk="0">
                  <a:moveTo>
                    <a:pt x="1" y="0"/>
                  </a:moveTo>
                  <a:lnTo>
                    <a:pt x="653"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9" name="Shape 5009"/>
            <p:cNvSpPr/>
            <p:nvPr/>
          </p:nvSpPr>
          <p:spPr>
            <a:xfrm>
              <a:off x="373725" y="348700"/>
              <a:ext cx="7550" cy="11100"/>
            </a:xfrm>
            <a:custGeom>
              <a:avLst/>
              <a:gdLst/>
              <a:ahLst/>
              <a:cxnLst/>
              <a:rect l="0" t="0" r="0" b="0"/>
              <a:pathLst>
                <a:path w="302" h="444"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0" name="Shape 5010"/>
            <p:cNvSpPr/>
            <p:nvPr/>
          </p:nvSpPr>
          <p:spPr>
            <a:xfrm>
              <a:off x="381250" y="359775"/>
              <a:ext cx="7550" cy="16625"/>
            </a:xfrm>
            <a:custGeom>
              <a:avLst/>
              <a:gdLst/>
              <a:ahLst/>
              <a:cxnLst/>
              <a:rect l="0" t="0" r="0" b="0"/>
              <a:pathLst>
                <a:path w="302" h="665" fill="none" extrusionOk="0">
                  <a:moveTo>
                    <a:pt x="1" y="0"/>
                  </a:moveTo>
                  <a:lnTo>
                    <a:pt x="30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1" name="Shape 5011"/>
            <p:cNvSpPr/>
            <p:nvPr/>
          </p:nvSpPr>
          <p:spPr>
            <a:xfrm>
              <a:off x="388775" y="376375"/>
              <a:ext cx="16350" cy="33225"/>
            </a:xfrm>
            <a:custGeom>
              <a:avLst/>
              <a:gdLst/>
              <a:ahLst/>
              <a:cxnLst/>
              <a:rect l="0" t="0" r="0" b="0"/>
              <a:pathLst>
                <a:path w="654" h="1329" fill="none" extrusionOk="0">
                  <a:moveTo>
                    <a:pt x="1" y="0"/>
                  </a:moveTo>
                  <a:lnTo>
                    <a:pt x="653"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2" name="Shape 5012"/>
            <p:cNvSpPr/>
            <p:nvPr/>
          </p:nvSpPr>
          <p:spPr>
            <a:xfrm>
              <a:off x="405100" y="409575"/>
              <a:ext cx="8800" cy="22175"/>
            </a:xfrm>
            <a:custGeom>
              <a:avLst/>
              <a:gdLst/>
              <a:ahLst/>
              <a:cxnLst/>
              <a:rect l="0" t="0" r="0" b="0"/>
              <a:pathLst>
                <a:path w="352" h="887" fill="none" extrusionOk="0">
                  <a:moveTo>
                    <a:pt x="0" y="1"/>
                  </a:moveTo>
                  <a:lnTo>
                    <a:pt x="35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3" name="Shape 5013"/>
            <p:cNvSpPr/>
            <p:nvPr/>
          </p:nvSpPr>
          <p:spPr>
            <a:xfrm>
              <a:off x="413875" y="431725"/>
              <a:ext cx="7550" cy="22150"/>
            </a:xfrm>
            <a:custGeom>
              <a:avLst/>
              <a:gdLst/>
              <a:ahLst/>
              <a:cxnLst/>
              <a:rect l="0" t="0" r="0" b="0"/>
              <a:pathLst>
                <a:path w="302" h="886" fill="none" extrusionOk="0">
                  <a:moveTo>
                    <a:pt x="0" y="0"/>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4" name="Shape 5014"/>
            <p:cNvSpPr/>
            <p:nvPr/>
          </p:nvSpPr>
          <p:spPr>
            <a:xfrm>
              <a:off x="421400" y="453850"/>
              <a:ext cx="15075" cy="49850"/>
            </a:xfrm>
            <a:custGeom>
              <a:avLst/>
              <a:gdLst/>
              <a:ahLst/>
              <a:cxnLst/>
              <a:rect l="0" t="0" r="0" b="0"/>
              <a:pathLst>
                <a:path w="603" h="1994" fill="none" extrusionOk="0">
                  <a:moveTo>
                    <a:pt x="0" y="1"/>
                  </a:moveTo>
                  <a:lnTo>
                    <a:pt x="602"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5" name="Shape 5015"/>
            <p:cNvSpPr/>
            <p:nvPr/>
          </p:nvSpPr>
          <p:spPr>
            <a:xfrm>
              <a:off x="436450" y="503675"/>
              <a:ext cx="16325" cy="55375"/>
            </a:xfrm>
            <a:custGeom>
              <a:avLst/>
              <a:gdLst/>
              <a:ahLst/>
              <a:cxnLst/>
              <a:rect l="0" t="0" r="0" b="0"/>
              <a:pathLst>
                <a:path w="653" h="2215" fill="none" extrusionOk="0">
                  <a:moveTo>
                    <a:pt x="0" y="1"/>
                  </a:moveTo>
                  <a:lnTo>
                    <a:pt x="65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6" name="Shape 5016"/>
            <p:cNvSpPr/>
            <p:nvPr/>
          </p:nvSpPr>
          <p:spPr>
            <a:xfrm>
              <a:off x="452750" y="559025"/>
              <a:ext cx="16325" cy="60925"/>
            </a:xfrm>
            <a:custGeom>
              <a:avLst/>
              <a:gdLst/>
              <a:ahLst/>
              <a:cxnLst/>
              <a:rect l="0" t="0" r="0" b="0"/>
              <a:pathLst>
                <a:path w="653" h="2437" fill="none" extrusionOk="0">
                  <a:moveTo>
                    <a:pt x="0" y="1"/>
                  </a:moveTo>
                  <a:lnTo>
                    <a:pt x="653"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7" name="Shape 5017"/>
            <p:cNvSpPr/>
            <p:nvPr/>
          </p:nvSpPr>
          <p:spPr>
            <a:xfrm>
              <a:off x="469050" y="619925"/>
              <a:ext cx="15075" cy="66425"/>
            </a:xfrm>
            <a:custGeom>
              <a:avLst/>
              <a:gdLst/>
              <a:ahLst/>
              <a:cxnLst/>
              <a:rect l="0" t="0" r="0" b="0"/>
              <a:pathLst>
                <a:path w="603" h="2657" fill="none" extrusionOk="0">
                  <a:moveTo>
                    <a:pt x="1" y="0"/>
                  </a:moveTo>
                  <a:lnTo>
                    <a:pt x="603"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8" name="Shape 5018"/>
            <p:cNvSpPr/>
            <p:nvPr/>
          </p:nvSpPr>
          <p:spPr>
            <a:xfrm>
              <a:off x="484100" y="686325"/>
              <a:ext cx="16325" cy="72000"/>
            </a:xfrm>
            <a:custGeom>
              <a:avLst/>
              <a:gdLst/>
              <a:ahLst/>
              <a:cxnLst/>
              <a:rect l="0" t="0" r="0" b="0"/>
              <a:pathLst>
                <a:path w="653" h="2880" fill="none" extrusionOk="0">
                  <a:moveTo>
                    <a:pt x="1" y="1"/>
                  </a:moveTo>
                  <a:lnTo>
                    <a:pt x="653"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9" name="Shape 5019"/>
            <p:cNvSpPr/>
            <p:nvPr/>
          </p:nvSpPr>
          <p:spPr>
            <a:xfrm>
              <a:off x="500400" y="758300"/>
              <a:ext cx="16325" cy="77500"/>
            </a:xfrm>
            <a:custGeom>
              <a:avLst/>
              <a:gdLst/>
              <a:ahLst/>
              <a:cxnLst/>
              <a:rect l="0" t="0" r="0" b="0"/>
              <a:pathLst>
                <a:path w="653" h="3100" fill="none" extrusionOk="0">
                  <a:moveTo>
                    <a:pt x="1" y="0"/>
                  </a:moveTo>
                  <a:lnTo>
                    <a:pt x="653"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0" name="Shape 5020"/>
            <p:cNvSpPr/>
            <p:nvPr/>
          </p:nvSpPr>
          <p:spPr>
            <a:xfrm>
              <a:off x="516700" y="835775"/>
              <a:ext cx="15075" cy="77525"/>
            </a:xfrm>
            <a:custGeom>
              <a:avLst/>
              <a:gdLst/>
              <a:ahLst/>
              <a:cxnLst/>
              <a:rect l="0" t="0" r="0" b="0"/>
              <a:pathLst>
                <a:path w="603" h="3101" fill="none" extrusionOk="0">
                  <a:moveTo>
                    <a:pt x="1" y="1"/>
                  </a:moveTo>
                  <a:lnTo>
                    <a:pt x="603"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1" name="Shape 5021"/>
            <p:cNvSpPr/>
            <p:nvPr/>
          </p:nvSpPr>
          <p:spPr>
            <a:xfrm>
              <a:off x="531750" y="913275"/>
              <a:ext cx="16350" cy="83050"/>
            </a:xfrm>
            <a:custGeom>
              <a:avLst/>
              <a:gdLst/>
              <a:ahLst/>
              <a:cxnLst/>
              <a:rect l="0" t="0" r="0" b="0"/>
              <a:pathLst>
                <a:path w="654" h="3322" fill="none" extrusionOk="0">
                  <a:moveTo>
                    <a:pt x="1" y="0"/>
                  </a:moveTo>
                  <a:lnTo>
                    <a:pt x="653"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2" name="Shape 5022"/>
            <p:cNvSpPr/>
            <p:nvPr/>
          </p:nvSpPr>
          <p:spPr>
            <a:xfrm>
              <a:off x="548075" y="996300"/>
              <a:ext cx="8800" cy="44300"/>
            </a:xfrm>
            <a:custGeom>
              <a:avLst/>
              <a:gdLst/>
              <a:ahLst/>
              <a:cxnLst/>
              <a:rect l="0" t="0" r="0" b="0"/>
              <a:pathLst>
                <a:path w="352" h="1772" fill="none" extrusionOk="0">
                  <a:moveTo>
                    <a:pt x="0" y="0"/>
                  </a:moveTo>
                  <a:lnTo>
                    <a:pt x="35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3" name="Shape 5023"/>
            <p:cNvSpPr/>
            <p:nvPr/>
          </p:nvSpPr>
          <p:spPr>
            <a:xfrm>
              <a:off x="556850" y="1040575"/>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4" name="Shape 5024"/>
            <p:cNvSpPr/>
            <p:nvPr/>
          </p:nvSpPr>
          <p:spPr>
            <a:xfrm>
              <a:off x="564375" y="1084850"/>
              <a:ext cx="15075" cy="83050"/>
            </a:xfrm>
            <a:custGeom>
              <a:avLst/>
              <a:gdLst/>
              <a:ahLst/>
              <a:cxnLst/>
              <a:rect l="0" t="0" r="0" b="0"/>
              <a:pathLst>
                <a:path w="603" h="3322" fill="none" extrusionOk="0">
                  <a:moveTo>
                    <a:pt x="0" y="1"/>
                  </a:moveTo>
                  <a:lnTo>
                    <a:pt x="6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5" name="Shape 5025"/>
            <p:cNvSpPr/>
            <p:nvPr/>
          </p:nvSpPr>
          <p:spPr>
            <a:xfrm>
              <a:off x="579425" y="1167875"/>
              <a:ext cx="16325" cy="88600"/>
            </a:xfrm>
            <a:custGeom>
              <a:avLst/>
              <a:gdLst/>
              <a:ahLst/>
              <a:cxnLst/>
              <a:rect l="0" t="0" r="0" b="0"/>
              <a:pathLst>
                <a:path w="653" h="3544" fill="none" extrusionOk="0">
                  <a:moveTo>
                    <a:pt x="0" y="1"/>
                  </a:moveTo>
                  <a:lnTo>
                    <a:pt x="65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6" name="Shape 5026"/>
            <p:cNvSpPr/>
            <p:nvPr/>
          </p:nvSpPr>
          <p:spPr>
            <a:xfrm>
              <a:off x="595725" y="1256450"/>
              <a:ext cx="16325" cy="88575"/>
            </a:xfrm>
            <a:custGeom>
              <a:avLst/>
              <a:gdLst/>
              <a:ahLst/>
              <a:cxnLst/>
              <a:rect l="0" t="0" r="0" b="0"/>
              <a:pathLst>
                <a:path w="653" h="3543" fill="none" extrusionOk="0">
                  <a:moveTo>
                    <a:pt x="0" y="0"/>
                  </a:moveTo>
                  <a:lnTo>
                    <a:pt x="653"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7" name="Shape 5027"/>
            <p:cNvSpPr/>
            <p:nvPr/>
          </p:nvSpPr>
          <p:spPr>
            <a:xfrm>
              <a:off x="612025" y="1345000"/>
              <a:ext cx="15075" cy="88600"/>
            </a:xfrm>
            <a:custGeom>
              <a:avLst/>
              <a:gdLst/>
              <a:ahLst/>
              <a:cxnLst/>
              <a:rect l="0" t="0" r="0" b="0"/>
              <a:pathLst>
                <a:path w="603" h="3544" fill="none" extrusionOk="0">
                  <a:moveTo>
                    <a:pt x="1" y="1"/>
                  </a:moveTo>
                  <a:lnTo>
                    <a:pt x="603"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8" name="Shape 5028"/>
            <p:cNvSpPr/>
            <p:nvPr/>
          </p:nvSpPr>
          <p:spPr>
            <a:xfrm>
              <a:off x="627075" y="1433575"/>
              <a:ext cx="16325" cy="88575"/>
            </a:xfrm>
            <a:custGeom>
              <a:avLst/>
              <a:gdLst/>
              <a:ahLst/>
              <a:cxnLst/>
              <a:rect l="0" t="0" r="0" b="0"/>
              <a:pathLst>
                <a:path w="653" h="3543" fill="none" extrusionOk="0">
                  <a:moveTo>
                    <a:pt x="1" y="0"/>
                  </a:moveTo>
                  <a:lnTo>
                    <a:pt x="653"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9" name="Shape 5029"/>
            <p:cNvSpPr/>
            <p:nvPr/>
          </p:nvSpPr>
          <p:spPr>
            <a:xfrm>
              <a:off x="643375" y="1522125"/>
              <a:ext cx="16325" cy="83050"/>
            </a:xfrm>
            <a:custGeom>
              <a:avLst/>
              <a:gdLst/>
              <a:ahLst/>
              <a:cxnLst/>
              <a:rect l="0" t="0" r="0" b="0"/>
              <a:pathLst>
                <a:path w="653" h="3322" fill="none" extrusionOk="0">
                  <a:moveTo>
                    <a:pt x="1" y="1"/>
                  </a:moveTo>
                  <a:lnTo>
                    <a:pt x="653"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0" name="Shape 5030"/>
            <p:cNvSpPr/>
            <p:nvPr/>
          </p:nvSpPr>
          <p:spPr>
            <a:xfrm>
              <a:off x="659675" y="1605150"/>
              <a:ext cx="15075" cy="83050"/>
            </a:xfrm>
            <a:custGeom>
              <a:avLst/>
              <a:gdLst/>
              <a:ahLst/>
              <a:cxnLst/>
              <a:rect l="0" t="0" r="0" b="0"/>
              <a:pathLst>
                <a:path w="603" h="3322" fill="none" extrusionOk="0">
                  <a:moveTo>
                    <a:pt x="1" y="1"/>
                  </a:moveTo>
                  <a:lnTo>
                    <a:pt x="603"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1" name="Shape 5031"/>
            <p:cNvSpPr/>
            <p:nvPr/>
          </p:nvSpPr>
          <p:spPr>
            <a:xfrm>
              <a:off x="674725" y="1688175"/>
              <a:ext cx="16350" cy="77525"/>
            </a:xfrm>
            <a:custGeom>
              <a:avLst/>
              <a:gdLst/>
              <a:ahLst/>
              <a:cxnLst/>
              <a:rect l="0" t="0" r="0" b="0"/>
              <a:pathLst>
                <a:path w="654" h="3101" fill="none" extrusionOk="0">
                  <a:moveTo>
                    <a:pt x="1" y="1"/>
                  </a:moveTo>
                  <a:lnTo>
                    <a:pt x="653"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2" name="Shape 5032"/>
            <p:cNvSpPr/>
            <p:nvPr/>
          </p:nvSpPr>
          <p:spPr>
            <a:xfrm>
              <a:off x="691050" y="1765675"/>
              <a:ext cx="16325" cy="77500"/>
            </a:xfrm>
            <a:custGeom>
              <a:avLst/>
              <a:gdLst/>
              <a:ahLst/>
              <a:cxnLst/>
              <a:rect l="0" t="0" r="0" b="0"/>
              <a:pathLst>
                <a:path w="653" h="3100" fill="none" extrusionOk="0">
                  <a:moveTo>
                    <a:pt x="0" y="0"/>
                  </a:moveTo>
                  <a:lnTo>
                    <a:pt x="65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3" name="Shape 5033"/>
            <p:cNvSpPr/>
            <p:nvPr/>
          </p:nvSpPr>
          <p:spPr>
            <a:xfrm>
              <a:off x="707350" y="1843150"/>
              <a:ext cx="15075" cy="72000"/>
            </a:xfrm>
            <a:custGeom>
              <a:avLst/>
              <a:gdLst/>
              <a:ahLst/>
              <a:cxnLst/>
              <a:rect l="0" t="0" r="0" b="0"/>
              <a:pathLst>
                <a:path w="603" h="2880" fill="none" extrusionOk="0">
                  <a:moveTo>
                    <a:pt x="0" y="1"/>
                  </a:moveTo>
                  <a:lnTo>
                    <a:pt x="6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4" name="Shape 5034"/>
            <p:cNvSpPr/>
            <p:nvPr/>
          </p:nvSpPr>
          <p:spPr>
            <a:xfrm>
              <a:off x="722400" y="1915125"/>
              <a:ext cx="7550" cy="38750"/>
            </a:xfrm>
            <a:custGeom>
              <a:avLst/>
              <a:gdLst/>
              <a:ahLst/>
              <a:cxnLst/>
              <a:rect l="0" t="0" r="0" b="0"/>
              <a:pathLst>
                <a:path w="302" h="1550"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5" name="Shape 5035"/>
            <p:cNvSpPr/>
            <p:nvPr/>
          </p:nvSpPr>
          <p:spPr>
            <a:xfrm>
              <a:off x="729925" y="1953850"/>
              <a:ext cx="8800" cy="33250"/>
            </a:xfrm>
            <a:custGeom>
              <a:avLst/>
              <a:gdLst/>
              <a:ahLst/>
              <a:cxnLst/>
              <a:rect l="0" t="0" r="0" b="0"/>
              <a:pathLst>
                <a:path w="352" h="1330"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6" name="Shape 5036"/>
            <p:cNvSpPr/>
            <p:nvPr/>
          </p:nvSpPr>
          <p:spPr>
            <a:xfrm>
              <a:off x="738700" y="1987075"/>
              <a:ext cx="16325" cy="60900"/>
            </a:xfrm>
            <a:custGeom>
              <a:avLst/>
              <a:gdLst/>
              <a:ahLst/>
              <a:cxnLst/>
              <a:rect l="0" t="0" r="0" b="0"/>
              <a:pathLst>
                <a:path w="653" h="2436" fill="none" extrusionOk="0">
                  <a:moveTo>
                    <a:pt x="0" y="0"/>
                  </a:moveTo>
                  <a:lnTo>
                    <a:pt x="653"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7" name="Shape 5037"/>
            <p:cNvSpPr/>
            <p:nvPr/>
          </p:nvSpPr>
          <p:spPr>
            <a:xfrm>
              <a:off x="755000" y="2047950"/>
              <a:ext cx="15075" cy="55375"/>
            </a:xfrm>
            <a:custGeom>
              <a:avLst/>
              <a:gdLst/>
              <a:ahLst/>
              <a:cxnLst/>
              <a:rect l="0" t="0" r="0" b="0"/>
              <a:pathLst>
                <a:path w="603" h="2215" fill="none" extrusionOk="0">
                  <a:moveTo>
                    <a:pt x="1" y="1"/>
                  </a:moveTo>
                  <a:lnTo>
                    <a:pt x="603"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8" name="Shape 5038"/>
            <p:cNvSpPr/>
            <p:nvPr/>
          </p:nvSpPr>
          <p:spPr>
            <a:xfrm>
              <a:off x="770050" y="210330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9" name="Shape 5039"/>
            <p:cNvSpPr/>
            <p:nvPr/>
          </p:nvSpPr>
          <p:spPr>
            <a:xfrm>
              <a:off x="777575" y="2130975"/>
              <a:ext cx="8800" cy="22175"/>
            </a:xfrm>
            <a:custGeom>
              <a:avLst/>
              <a:gdLst/>
              <a:ahLst/>
              <a:cxnLst/>
              <a:rect l="0" t="0" r="0" b="0"/>
              <a:pathLst>
                <a:path w="352" h="887" fill="none" extrusionOk="0">
                  <a:moveTo>
                    <a:pt x="1" y="1"/>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0" name="Shape 5040"/>
            <p:cNvSpPr/>
            <p:nvPr/>
          </p:nvSpPr>
          <p:spPr>
            <a:xfrm>
              <a:off x="786350" y="2153125"/>
              <a:ext cx="15075" cy="44300"/>
            </a:xfrm>
            <a:custGeom>
              <a:avLst/>
              <a:gdLst/>
              <a:ahLst/>
              <a:cxnLst/>
              <a:rect l="0" t="0" r="0" b="0"/>
              <a:pathLst>
                <a:path w="603" h="1772" fill="none" extrusionOk="0">
                  <a:moveTo>
                    <a:pt x="1" y="0"/>
                  </a:moveTo>
                  <a:lnTo>
                    <a:pt x="603"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1" name="Shape 5041"/>
            <p:cNvSpPr/>
            <p:nvPr/>
          </p:nvSpPr>
          <p:spPr>
            <a:xfrm>
              <a:off x="801400" y="2197400"/>
              <a:ext cx="16350" cy="38775"/>
            </a:xfrm>
            <a:custGeom>
              <a:avLst/>
              <a:gdLst/>
              <a:ahLst/>
              <a:cxnLst/>
              <a:rect l="0" t="0" r="0" b="0"/>
              <a:pathLst>
                <a:path w="654" h="1551" fill="none" extrusionOk="0">
                  <a:moveTo>
                    <a:pt x="1" y="1"/>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2" name="Shape 5042"/>
            <p:cNvSpPr/>
            <p:nvPr/>
          </p:nvSpPr>
          <p:spPr>
            <a:xfrm>
              <a:off x="817725" y="2236150"/>
              <a:ext cx="16325" cy="33225"/>
            </a:xfrm>
            <a:custGeom>
              <a:avLst/>
              <a:gdLst/>
              <a:ahLst/>
              <a:cxnLst/>
              <a:rect l="0" t="0" r="0" b="0"/>
              <a:pathLst>
                <a:path w="653" h="1329" fill="none" extrusionOk="0">
                  <a:moveTo>
                    <a:pt x="0" y="0"/>
                  </a:moveTo>
                  <a:lnTo>
                    <a:pt x="65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3" name="Shape 5043"/>
            <p:cNvSpPr/>
            <p:nvPr/>
          </p:nvSpPr>
          <p:spPr>
            <a:xfrm>
              <a:off x="834025" y="2269350"/>
              <a:ext cx="7550" cy="16650"/>
            </a:xfrm>
            <a:custGeom>
              <a:avLst/>
              <a:gdLst/>
              <a:ahLst/>
              <a:cxnLst/>
              <a:rect l="0" t="0" r="0" b="0"/>
              <a:pathLst>
                <a:path w="302" h="666" fill="none" extrusionOk="0">
                  <a:moveTo>
                    <a:pt x="0" y="1"/>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4" name="Shape 5044"/>
            <p:cNvSpPr/>
            <p:nvPr/>
          </p:nvSpPr>
          <p:spPr>
            <a:xfrm>
              <a:off x="841550" y="2285975"/>
              <a:ext cx="7550" cy="11075"/>
            </a:xfrm>
            <a:custGeom>
              <a:avLst/>
              <a:gdLst/>
              <a:ahLst/>
              <a:cxnLst/>
              <a:rect l="0" t="0" r="0" b="0"/>
              <a:pathLst>
                <a:path w="302" h="443"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5" name="Shape 5045"/>
            <p:cNvSpPr/>
            <p:nvPr/>
          </p:nvSpPr>
          <p:spPr>
            <a:xfrm>
              <a:off x="849075" y="2297025"/>
              <a:ext cx="16325" cy="16650"/>
            </a:xfrm>
            <a:custGeom>
              <a:avLst/>
              <a:gdLst/>
              <a:ahLst/>
              <a:cxnLst/>
              <a:rect l="0" t="0" r="0" b="0"/>
              <a:pathLst>
                <a:path w="653" h="666" fill="none" extrusionOk="0">
                  <a:moveTo>
                    <a:pt x="0" y="1"/>
                  </a:moveTo>
                  <a:lnTo>
                    <a:pt x="6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6" name="Shape 5046"/>
            <p:cNvSpPr/>
            <p:nvPr/>
          </p:nvSpPr>
          <p:spPr>
            <a:xfrm>
              <a:off x="865375" y="2313650"/>
              <a:ext cx="16325" cy="11075"/>
            </a:xfrm>
            <a:custGeom>
              <a:avLst/>
              <a:gdLst/>
              <a:ahLst/>
              <a:cxnLst/>
              <a:rect l="0" t="0" r="0" b="0"/>
              <a:pathLst>
                <a:path w="653" h="443" fill="none" extrusionOk="0">
                  <a:moveTo>
                    <a:pt x="0"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7" name="Shape 5047"/>
            <p:cNvSpPr/>
            <p:nvPr/>
          </p:nvSpPr>
          <p:spPr>
            <a:xfrm>
              <a:off x="881675" y="2324700"/>
              <a:ext cx="15075" cy="5575"/>
            </a:xfrm>
            <a:custGeom>
              <a:avLst/>
              <a:gdLst/>
              <a:ahLst/>
              <a:cxnLst/>
              <a:rect l="0" t="0" r="0" b="0"/>
              <a:pathLst>
                <a:path w="603" h="223" fill="none" extrusionOk="0">
                  <a:moveTo>
                    <a:pt x="1" y="1"/>
                  </a:moveTo>
                  <a:lnTo>
                    <a:pt x="60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8" name="Shape 5048"/>
            <p:cNvSpPr/>
            <p:nvPr/>
          </p:nvSpPr>
          <p:spPr>
            <a:xfrm>
              <a:off x="896725" y="2330250"/>
              <a:ext cx="7550" cy="25"/>
            </a:xfrm>
            <a:custGeom>
              <a:avLst/>
              <a:gdLst/>
              <a:ahLst/>
              <a:cxnLst/>
              <a:rect l="0" t="0" r="0" b="0"/>
              <a:pathLst>
                <a:path w="302" h="1" fill="none" extrusionOk="0">
                  <a:moveTo>
                    <a:pt x="1" y="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9" name="Shape 5049"/>
            <p:cNvSpPr/>
            <p:nvPr/>
          </p:nvSpPr>
          <p:spPr>
            <a:xfrm>
              <a:off x="904250" y="2324700"/>
              <a:ext cx="8800" cy="5575"/>
            </a:xfrm>
            <a:custGeom>
              <a:avLst/>
              <a:gdLst/>
              <a:ahLst/>
              <a:cxnLst/>
              <a:rect l="0" t="0" r="0" b="0"/>
              <a:pathLst>
                <a:path w="352" h="223" fill="none" extrusionOk="0">
                  <a:moveTo>
                    <a:pt x="1"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0" name="Shape 5050"/>
            <p:cNvSpPr/>
            <p:nvPr/>
          </p:nvSpPr>
          <p:spPr>
            <a:xfrm>
              <a:off x="913025" y="2324700"/>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1" name="Shape 5051"/>
            <p:cNvSpPr/>
            <p:nvPr/>
          </p:nvSpPr>
          <p:spPr>
            <a:xfrm>
              <a:off x="921800" y="2319175"/>
              <a:ext cx="7550" cy="5550"/>
            </a:xfrm>
            <a:custGeom>
              <a:avLst/>
              <a:gdLst/>
              <a:ahLst/>
              <a:cxnLst/>
              <a:rect l="0" t="0" r="0" b="0"/>
              <a:pathLst>
                <a:path w="302" h="222"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2" name="Shape 5052"/>
            <p:cNvSpPr/>
            <p:nvPr/>
          </p:nvSpPr>
          <p:spPr>
            <a:xfrm>
              <a:off x="929325" y="2313650"/>
              <a:ext cx="7550" cy="5550"/>
            </a:xfrm>
            <a:custGeom>
              <a:avLst/>
              <a:gdLst/>
              <a:ahLst/>
              <a:cxnLst/>
              <a:rect l="0" t="0" r="0" b="0"/>
              <a:pathLst>
                <a:path w="302" h="222" fill="none" extrusionOk="0">
                  <a:moveTo>
                    <a:pt x="1" y="22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3" name="Shape 5053"/>
            <p:cNvSpPr/>
            <p:nvPr/>
          </p:nvSpPr>
          <p:spPr>
            <a:xfrm>
              <a:off x="936850" y="2302575"/>
              <a:ext cx="7550" cy="11100"/>
            </a:xfrm>
            <a:custGeom>
              <a:avLst/>
              <a:gdLst/>
              <a:ahLst/>
              <a:cxnLst/>
              <a:rect l="0" t="0" r="0" b="0"/>
              <a:pathLst>
                <a:path w="302" h="444"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4" name="Shape 5054"/>
            <p:cNvSpPr/>
            <p:nvPr/>
          </p:nvSpPr>
          <p:spPr>
            <a:xfrm>
              <a:off x="944375" y="2280425"/>
              <a:ext cx="16350" cy="22175"/>
            </a:xfrm>
            <a:custGeom>
              <a:avLst/>
              <a:gdLst/>
              <a:ahLst/>
              <a:cxnLst/>
              <a:rect l="0" t="0" r="0" b="0"/>
              <a:pathLst>
                <a:path w="654" h="887" fill="none" extrusionOk="0">
                  <a:moveTo>
                    <a:pt x="1" y="886"/>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5" name="Shape 5055"/>
            <p:cNvSpPr/>
            <p:nvPr/>
          </p:nvSpPr>
          <p:spPr>
            <a:xfrm>
              <a:off x="960700" y="2263825"/>
              <a:ext cx="8800" cy="16625"/>
            </a:xfrm>
            <a:custGeom>
              <a:avLst/>
              <a:gdLst/>
              <a:ahLst/>
              <a:cxnLst/>
              <a:rect l="0" t="0" r="0" b="0"/>
              <a:pathLst>
                <a:path w="352" h="665"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6" name="Shape 5056"/>
            <p:cNvSpPr/>
            <p:nvPr/>
          </p:nvSpPr>
          <p:spPr>
            <a:xfrm>
              <a:off x="969475" y="2247225"/>
              <a:ext cx="7550" cy="16625"/>
            </a:xfrm>
            <a:custGeom>
              <a:avLst/>
              <a:gdLst/>
              <a:ahLst/>
              <a:cxnLst/>
              <a:rect l="0" t="0" r="0" b="0"/>
              <a:pathLst>
                <a:path w="302" h="665" fill="none" extrusionOk="0">
                  <a:moveTo>
                    <a:pt x="0" y="665"/>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7" name="Shape 5057"/>
            <p:cNvSpPr/>
            <p:nvPr/>
          </p:nvSpPr>
          <p:spPr>
            <a:xfrm>
              <a:off x="977000" y="2214000"/>
              <a:ext cx="15075" cy="33250"/>
            </a:xfrm>
            <a:custGeom>
              <a:avLst/>
              <a:gdLst/>
              <a:ahLst/>
              <a:cxnLst/>
              <a:rect l="0" t="0" r="0" b="0"/>
              <a:pathLst>
                <a:path w="603" h="1330"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8" name="Shape 5058"/>
            <p:cNvSpPr/>
            <p:nvPr/>
          </p:nvSpPr>
          <p:spPr>
            <a:xfrm>
              <a:off x="992050" y="2175275"/>
              <a:ext cx="16325" cy="38750"/>
            </a:xfrm>
            <a:custGeom>
              <a:avLst/>
              <a:gdLst/>
              <a:ahLst/>
              <a:cxnLst/>
              <a:rect l="0" t="0" r="0" b="0"/>
              <a:pathLst>
                <a:path w="653" h="1550" fill="none" extrusionOk="0">
                  <a:moveTo>
                    <a:pt x="0" y="1550"/>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9" name="Shape 5059"/>
            <p:cNvSpPr/>
            <p:nvPr/>
          </p:nvSpPr>
          <p:spPr>
            <a:xfrm>
              <a:off x="1008350" y="2130975"/>
              <a:ext cx="16325" cy="44325"/>
            </a:xfrm>
            <a:custGeom>
              <a:avLst/>
              <a:gdLst/>
              <a:ahLst/>
              <a:cxnLst/>
              <a:rect l="0" t="0" r="0" b="0"/>
              <a:pathLst>
                <a:path w="653" h="1773" fill="none" extrusionOk="0">
                  <a:moveTo>
                    <a:pt x="0" y="1772"/>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0" name="Shape 5060"/>
            <p:cNvSpPr/>
            <p:nvPr/>
          </p:nvSpPr>
          <p:spPr>
            <a:xfrm>
              <a:off x="1024650" y="2081175"/>
              <a:ext cx="15075" cy="49825"/>
            </a:xfrm>
            <a:custGeom>
              <a:avLst/>
              <a:gdLst/>
              <a:ahLst/>
              <a:cxnLst/>
              <a:rect l="0" t="0" r="0" b="0"/>
              <a:pathLst>
                <a:path w="603" h="1993" fill="none" extrusionOk="0">
                  <a:moveTo>
                    <a:pt x="1" y="1993"/>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1" name="Shape 5061"/>
            <p:cNvSpPr/>
            <p:nvPr/>
          </p:nvSpPr>
          <p:spPr>
            <a:xfrm>
              <a:off x="1039700" y="2025825"/>
              <a:ext cx="16325" cy="55375"/>
            </a:xfrm>
            <a:custGeom>
              <a:avLst/>
              <a:gdLst/>
              <a:ahLst/>
              <a:cxnLst/>
              <a:rect l="0" t="0" r="0" b="0"/>
              <a:pathLst>
                <a:path w="653" h="2215" fill="none" extrusionOk="0">
                  <a:moveTo>
                    <a:pt x="1"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2" name="Shape 5062"/>
            <p:cNvSpPr/>
            <p:nvPr/>
          </p:nvSpPr>
          <p:spPr>
            <a:xfrm>
              <a:off x="1056000" y="1970475"/>
              <a:ext cx="16325" cy="55375"/>
            </a:xfrm>
            <a:custGeom>
              <a:avLst/>
              <a:gdLst/>
              <a:ahLst/>
              <a:cxnLst/>
              <a:rect l="0" t="0" r="0" b="0"/>
              <a:pathLst>
                <a:path w="653" h="2215" fill="none" extrusionOk="0">
                  <a:moveTo>
                    <a:pt x="1"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3" name="Shape 5063"/>
            <p:cNvSpPr/>
            <p:nvPr/>
          </p:nvSpPr>
          <p:spPr>
            <a:xfrm>
              <a:off x="1072300" y="1909575"/>
              <a:ext cx="15075" cy="60925"/>
            </a:xfrm>
            <a:custGeom>
              <a:avLst/>
              <a:gdLst/>
              <a:ahLst/>
              <a:cxnLst/>
              <a:rect l="0" t="0" r="0" b="0"/>
              <a:pathLst>
                <a:path w="603" h="2437" fill="none" extrusionOk="0">
                  <a:moveTo>
                    <a:pt x="1" y="2436"/>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4" name="Shape 5064"/>
            <p:cNvSpPr/>
            <p:nvPr/>
          </p:nvSpPr>
          <p:spPr>
            <a:xfrm>
              <a:off x="1087350" y="1843150"/>
              <a:ext cx="16350" cy="66450"/>
            </a:xfrm>
            <a:custGeom>
              <a:avLst/>
              <a:gdLst/>
              <a:ahLst/>
              <a:cxnLst/>
              <a:rect l="0" t="0" r="0" b="0"/>
              <a:pathLst>
                <a:path w="654" h="2658" fill="none" extrusionOk="0">
                  <a:moveTo>
                    <a:pt x="1" y="2658"/>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5" name="Shape 5065"/>
            <p:cNvSpPr/>
            <p:nvPr/>
          </p:nvSpPr>
          <p:spPr>
            <a:xfrm>
              <a:off x="1103675" y="1776750"/>
              <a:ext cx="16325" cy="66425"/>
            </a:xfrm>
            <a:custGeom>
              <a:avLst/>
              <a:gdLst/>
              <a:ahLst/>
              <a:cxnLst/>
              <a:rect l="0" t="0" r="0" b="0"/>
              <a:pathLst>
                <a:path w="653" h="2657" fill="none" extrusionOk="0">
                  <a:moveTo>
                    <a:pt x="0" y="2657"/>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6" name="Shape 5066"/>
            <p:cNvSpPr/>
            <p:nvPr/>
          </p:nvSpPr>
          <p:spPr>
            <a:xfrm>
              <a:off x="1119975" y="1710325"/>
              <a:ext cx="15075" cy="66450"/>
            </a:xfrm>
            <a:custGeom>
              <a:avLst/>
              <a:gdLst/>
              <a:ahLst/>
              <a:cxnLst/>
              <a:rect l="0" t="0" r="0" b="0"/>
              <a:pathLst>
                <a:path w="603" h="2658" fill="none" extrusionOk="0">
                  <a:moveTo>
                    <a:pt x="0" y="2657"/>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7" name="Shape 5067"/>
            <p:cNvSpPr/>
            <p:nvPr/>
          </p:nvSpPr>
          <p:spPr>
            <a:xfrm>
              <a:off x="1135025" y="1671575"/>
              <a:ext cx="7550" cy="38775"/>
            </a:xfrm>
            <a:custGeom>
              <a:avLst/>
              <a:gdLst/>
              <a:ahLst/>
              <a:cxnLst/>
              <a:rect l="0" t="0" r="0" b="0"/>
              <a:pathLst>
                <a:path w="302" h="1551"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8" name="Shape 5068"/>
            <p:cNvSpPr/>
            <p:nvPr/>
          </p:nvSpPr>
          <p:spPr>
            <a:xfrm>
              <a:off x="1142550" y="1638375"/>
              <a:ext cx="8800" cy="33225"/>
            </a:xfrm>
            <a:custGeom>
              <a:avLst/>
              <a:gdLst/>
              <a:ahLst/>
              <a:cxnLst/>
              <a:rect l="0" t="0" r="0" b="0"/>
              <a:pathLst>
                <a:path w="352" h="1329" fill="none" extrusionOk="0">
                  <a:moveTo>
                    <a:pt x="0" y="132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9" name="Shape 5069"/>
            <p:cNvSpPr/>
            <p:nvPr/>
          </p:nvSpPr>
          <p:spPr>
            <a:xfrm>
              <a:off x="1151325" y="1571950"/>
              <a:ext cx="16325" cy="66450"/>
            </a:xfrm>
            <a:custGeom>
              <a:avLst/>
              <a:gdLst/>
              <a:ahLst/>
              <a:cxnLst/>
              <a:rect l="0" t="0" r="0" b="0"/>
              <a:pathLst>
                <a:path w="653" h="2658"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0" name="Shape 5070"/>
            <p:cNvSpPr/>
            <p:nvPr/>
          </p:nvSpPr>
          <p:spPr>
            <a:xfrm>
              <a:off x="1167625" y="1533200"/>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1" name="Shape 5071"/>
            <p:cNvSpPr/>
            <p:nvPr/>
          </p:nvSpPr>
          <p:spPr>
            <a:xfrm>
              <a:off x="1175150" y="1500000"/>
              <a:ext cx="7550" cy="33225"/>
            </a:xfrm>
            <a:custGeom>
              <a:avLst/>
              <a:gdLst/>
              <a:ahLst/>
              <a:cxnLst/>
              <a:rect l="0" t="0" r="0" b="0"/>
              <a:pathLst>
                <a:path w="302" h="1329" fill="none" extrusionOk="0">
                  <a:moveTo>
                    <a:pt x="1" y="1328"/>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2" name="Shape 5072"/>
            <p:cNvSpPr/>
            <p:nvPr/>
          </p:nvSpPr>
          <p:spPr>
            <a:xfrm>
              <a:off x="1182675" y="1433575"/>
              <a:ext cx="16325" cy="66425"/>
            </a:xfrm>
            <a:custGeom>
              <a:avLst/>
              <a:gdLst/>
              <a:ahLst/>
              <a:cxnLst/>
              <a:rect l="0" t="0" r="0" b="0"/>
              <a:pathLst>
                <a:path w="653" h="2657"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3" name="Shape 5073"/>
            <p:cNvSpPr/>
            <p:nvPr/>
          </p:nvSpPr>
          <p:spPr>
            <a:xfrm>
              <a:off x="1198975" y="1367150"/>
              <a:ext cx="16350" cy="66450"/>
            </a:xfrm>
            <a:custGeom>
              <a:avLst/>
              <a:gdLst/>
              <a:ahLst/>
              <a:cxnLst/>
              <a:rect l="0" t="0" r="0" b="0"/>
              <a:pathLst>
                <a:path w="654" h="2658"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4" name="Shape 5074"/>
            <p:cNvSpPr/>
            <p:nvPr/>
          </p:nvSpPr>
          <p:spPr>
            <a:xfrm>
              <a:off x="1215300" y="1300725"/>
              <a:ext cx="15075" cy="66450"/>
            </a:xfrm>
            <a:custGeom>
              <a:avLst/>
              <a:gdLst/>
              <a:ahLst/>
              <a:cxnLst/>
              <a:rect l="0" t="0" r="0" b="0"/>
              <a:pathLst>
                <a:path w="603" h="2658" fill="none" extrusionOk="0">
                  <a:moveTo>
                    <a:pt x="0" y="2657"/>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5" name="Shape 5075"/>
            <p:cNvSpPr/>
            <p:nvPr/>
          </p:nvSpPr>
          <p:spPr>
            <a:xfrm>
              <a:off x="1230350" y="1234300"/>
              <a:ext cx="16325" cy="66450"/>
            </a:xfrm>
            <a:custGeom>
              <a:avLst/>
              <a:gdLst/>
              <a:ahLst/>
              <a:cxnLst/>
              <a:rect l="0" t="0" r="0" b="0"/>
              <a:pathLst>
                <a:path w="653" h="2658" fill="none" extrusionOk="0">
                  <a:moveTo>
                    <a:pt x="0" y="2658"/>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6" name="Shape 5076"/>
            <p:cNvSpPr/>
            <p:nvPr/>
          </p:nvSpPr>
          <p:spPr>
            <a:xfrm>
              <a:off x="1246650" y="1173425"/>
              <a:ext cx="16325" cy="60900"/>
            </a:xfrm>
            <a:custGeom>
              <a:avLst/>
              <a:gdLst/>
              <a:ahLst/>
              <a:cxnLst/>
              <a:rect l="0" t="0" r="0" b="0"/>
              <a:pathLst>
                <a:path w="653" h="2436" fill="none" extrusionOk="0">
                  <a:moveTo>
                    <a:pt x="0" y="2436"/>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7" name="Shape 5077"/>
            <p:cNvSpPr/>
            <p:nvPr/>
          </p:nvSpPr>
          <p:spPr>
            <a:xfrm>
              <a:off x="1262950" y="1118075"/>
              <a:ext cx="15075" cy="55375"/>
            </a:xfrm>
            <a:custGeom>
              <a:avLst/>
              <a:gdLst/>
              <a:ahLst/>
              <a:cxnLst/>
              <a:rect l="0" t="0" r="0" b="0"/>
              <a:pathLst>
                <a:path w="603" h="2215" fill="none" extrusionOk="0">
                  <a:moveTo>
                    <a:pt x="0" y="2214"/>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8" name="Shape 5078"/>
            <p:cNvSpPr/>
            <p:nvPr/>
          </p:nvSpPr>
          <p:spPr>
            <a:xfrm>
              <a:off x="1278000" y="1062725"/>
              <a:ext cx="16325" cy="55375"/>
            </a:xfrm>
            <a:custGeom>
              <a:avLst/>
              <a:gdLst/>
              <a:ahLst/>
              <a:cxnLst/>
              <a:rect l="0" t="0" r="0" b="0"/>
              <a:pathLst>
                <a:path w="653" h="2215" fill="none" extrusionOk="0">
                  <a:moveTo>
                    <a:pt x="0"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9" name="Shape 5079"/>
            <p:cNvSpPr/>
            <p:nvPr/>
          </p:nvSpPr>
          <p:spPr>
            <a:xfrm>
              <a:off x="1294300" y="1035050"/>
              <a:ext cx="8800" cy="27700"/>
            </a:xfrm>
            <a:custGeom>
              <a:avLst/>
              <a:gdLst/>
              <a:ahLst/>
              <a:cxnLst/>
              <a:rect l="0" t="0" r="0" b="0"/>
              <a:pathLst>
                <a:path w="352" h="1108" fill="none" extrusionOk="0">
                  <a:moveTo>
                    <a:pt x="1"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0" name="Shape 5080"/>
            <p:cNvSpPr/>
            <p:nvPr/>
          </p:nvSpPr>
          <p:spPr>
            <a:xfrm>
              <a:off x="1303075" y="1007375"/>
              <a:ext cx="7550" cy="27700"/>
            </a:xfrm>
            <a:custGeom>
              <a:avLst/>
              <a:gdLst/>
              <a:ahLst/>
              <a:cxnLst/>
              <a:rect l="0" t="0" r="0" b="0"/>
              <a:pathLst>
                <a:path w="302" h="1108" fill="none" extrusionOk="0">
                  <a:moveTo>
                    <a:pt x="1" y="11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1" name="Shape 5081"/>
            <p:cNvSpPr/>
            <p:nvPr/>
          </p:nvSpPr>
          <p:spPr>
            <a:xfrm>
              <a:off x="1310600" y="985225"/>
              <a:ext cx="7550" cy="22175"/>
            </a:xfrm>
            <a:custGeom>
              <a:avLst/>
              <a:gdLst/>
              <a:ahLst/>
              <a:cxnLst/>
              <a:rect l="0" t="0" r="0" b="0"/>
              <a:pathLst>
                <a:path w="302" h="887" fill="none" extrusionOk="0">
                  <a:moveTo>
                    <a:pt x="1" y="886"/>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2" name="Shape 5082"/>
            <p:cNvSpPr/>
            <p:nvPr/>
          </p:nvSpPr>
          <p:spPr>
            <a:xfrm>
              <a:off x="1318125" y="963075"/>
              <a:ext cx="7550" cy="22175"/>
            </a:xfrm>
            <a:custGeom>
              <a:avLst/>
              <a:gdLst/>
              <a:ahLst/>
              <a:cxnLst/>
              <a:rect l="0" t="0" r="0" b="0"/>
              <a:pathLst>
                <a:path w="302" h="887" fill="none" extrusionOk="0">
                  <a:moveTo>
                    <a:pt x="1" y="88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3" name="Shape 5083"/>
            <p:cNvSpPr/>
            <p:nvPr/>
          </p:nvSpPr>
          <p:spPr>
            <a:xfrm>
              <a:off x="1325650" y="918800"/>
              <a:ext cx="16325" cy="44300"/>
            </a:xfrm>
            <a:custGeom>
              <a:avLst/>
              <a:gdLst/>
              <a:ahLst/>
              <a:cxnLst/>
              <a:rect l="0" t="0" r="0" b="0"/>
              <a:pathLst>
                <a:path w="653" h="1772" fill="none" extrusionOk="0">
                  <a:moveTo>
                    <a:pt x="1" y="1772"/>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4" name="Shape 5084"/>
            <p:cNvSpPr/>
            <p:nvPr/>
          </p:nvSpPr>
          <p:spPr>
            <a:xfrm>
              <a:off x="1341950" y="880050"/>
              <a:ext cx="16350" cy="38775"/>
            </a:xfrm>
            <a:custGeom>
              <a:avLst/>
              <a:gdLst/>
              <a:ahLst/>
              <a:cxnLst/>
              <a:rect l="0" t="0" r="0" b="0"/>
              <a:pathLst>
                <a:path w="654" h="1551" fill="none" extrusionOk="0">
                  <a:moveTo>
                    <a:pt x="1" y="155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5" name="Shape 5085"/>
            <p:cNvSpPr/>
            <p:nvPr/>
          </p:nvSpPr>
          <p:spPr>
            <a:xfrm>
              <a:off x="1358275" y="846850"/>
              <a:ext cx="15075" cy="33225"/>
            </a:xfrm>
            <a:custGeom>
              <a:avLst/>
              <a:gdLst/>
              <a:ahLst/>
              <a:cxnLst/>
              <a:rect l="0" t="0" r="0" b="0"/>
              <a:pathLst>
                <a:path w="603" h="1329"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6" name="Shape 5086"/>
            <p:cNvSpPr/>
            <p:nvPr/>
          </p:nvSpPr>
          <p:spPr>
            <a:xfrm>
              <a:off x="1373325" y="819175"/>
              <a:ext cx="16325" cy="27700"/>
            </a:xfrm>
            <a:custGeom>
              <a:avLst/>
              <a:gdLst/>
              <a:ahLst/>
              <a:cxnLst/>
              <a:rect l="0" t="0" r="0" b="0"/>
              <a:pathLst>
                <a:path w="653" h="1108" fill="none" extrusionOk="0">
                  <a:moveTo>
                    <a:pt x="0" y="1108"/>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7" name="Shape 5087"/>
            <p:cNvSpPr/>
            <p:nvPr/>
          </p:nvSpPr>
          <p:spPr>
            <a:xfrm>
              <a:off x="1389625" y="797025"/>
              <a:ext cx="16325" cy="22175"/>
            </a:xfrm>
            <a:custGeom>
              <a:avLst/>
              <a:gdLst/>
              <a:ahLst/>
              <a:cxnLst/>
              <a:rect l="0" t="0" r="0" b="0"/>
              <a:pathLst>
                <a:path w="653" h="887" fill="none" extrusionOk="0">
                  <a:moveTo>
                    <a:pt x="0" y="887"/>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8" name="Shape 5088"/>
            <p:cNvSpPr/>
            <p:nvPr/>
          </p:nvSpPr>
          <p:spPr>
            <a:xfrm>
              <a:off x="1405925" y="780425"/>
              <a:ext cx="15075" cy="16625"/>
            </a:xfrm>
            <a:custGeom>
              <a:avLst/>
              <a:gdLst/>
              <a:ahLst/>
              <a:cxnLst/>
              <a:rect l="0" t="0" r="0" b="0"/>
              <a:pathLst>
                <a:path w="603" h="665" fill="none" extrusionOk="0">
                  <a:moveTo>
                    <a:pt x="0" y="665"/>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9" name="Shape 5089"/>
            <p:cNvSpPr/>
            <p:nvPr/>
          </p:nvSpPr>
          <p:spPr>
            <a:xfrm>
              <a:off x="1420975" y="76935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0" name="Shape 5090"/>
            <p:cNvSpPr/>
            <p:nvPr/>
          </p:nvSpPr>
          <p:spPr>
            <a:xfrm>
              <a:off x="1428500" y="763825"/>
              <a:ext cx="8800" cy="5550"/>
            </a:xfrm>
            <a:custGeom>
              <a:avLst/>
              <a:gdLst/>
              <a:ahLst/>
              <a:cxnLst/>
              <a:rect l="0" t="0" r="0" b="0"/>
              <a:pathLst>
                <a:path w="352" h="222" fill="none" extrusionOk="0">
                  <a:moveTo>
                    <a:pt x="0"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1" name="Shape 5091"/>
            <p:cNvSpPr/>
            <p:nvPr/>
          </p:nvSpPr>
          <p:spPr>
            <a:xfrm>
              <a:off x="1437275" y="758300"/>
              <a:ext cx="16325" cy="5550"/>
            </a:xfrm>
            <a:custGeom>
              <a:avLst/>
              <a:gdLst/>
              <a:ahLst/>
              <a:cxnLst/>
              <a:rect l="0" t="0" r="0" b="0"/>
              <a:pathLst>
                <a:path w="653" h="222" fill="none" extrusionOk="0">
                  <a:moveTo>
                    <a:pt x="1" y="222"/>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2" name="Shape 5092"/>
            <p:cNvSpPr/>
            <p:nvPr/>
          </p:nvSpPr>
          <p:spPr>
            <a:xfrm>
              <a:off x="1453575" y="758300"/>
              <a:ext cx="15075" cy="25"/>
            </a:xfrm>
            <a:custGeom>
              <a:avLst/>
              <a:gdLst/>
              <a:ahLst/>
              <a:cxnLst/>
              <a:rect l="0" t="0" r="0" b="0"/>
              <a:pathLst>
                <a:path w="603" h="1" fill="none" extrusionOk="0">
                  <a:moveTo>
                    <a:pt x="1" y="0"/>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3" name="Shape 5093"/>
            <p:cNvSpPr/>
            <p:nvPr/>
          </p:nvSpPr>
          <p:spPr>
            <a:xfrm>
              <a:off x="1468625" y="758300"/>
              <a:ext cx="7550" cy="25"/>
            </a:xfrm>
            <a:custGeom>
              <a:avLst/>
              <a:gdLst/>
              <a:ahLst/>
              <a:cxnLst/>
              <a:rect l="0" t="0" r="0" b="0"/>
              <a:pathLst>
                <a:path w="302" h="1" fill="none" extrusionOk="0">
                  <a:moveTo>
                    <a:pt x="1" y="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4" name="Shape 5094"/>
            <p:cNvSpPr/>
            <p:nvPr/>
          </p:nvSpPr>
          <p:spPr>
            <a:xfrm>
              <a:off x="1476150" y="758300"/>
              <a:ext cx="8800" cy="25"/>
            </a:xfrm>
            <a:custGeom>
              <a:avLst/>
              <a:gdLst/>
              <a:ahLst/>
              <a:cxnLst/>
              <a:rect l="0" t="0" r="0" b="0"/>
              <a:pathLst>
                <a:path w="352" h="1" fill="none" extrusionOk="0">
                  <a:moveTo>
                    <a:pt x="1" y="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5" name="Shape 5095"/>
            <p:cNvSpPr/>
            <p:nvPr/>
          </p:nvSpPr>
          <p:spPr>
            <a:xfrm>
              <a:off x="1484925" y="758300"/>
              <a:ext cx="8825" cy="5550"/>
            </a:xfrm>
            <a:custGeom>
              <a:avLst/>
              <a:gdLst/>
              <a:ahLst/>
              <a:cxnLst/>
              <a:rect l="0" t="0" r="0" b="0"/>
              <a:pathLst>
                <a:path w="353" h="222" fill="none" extrusionOk="0">
                  <a:moveTo>
                    <a:pt x="1"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6" name="Shape 5096"/>
            <p:cNvSpPr/>
            <p:nvPr/>
          </p:nvSpPr>
          <p:spPr>
            <a:xfrm>
              <a:off x="1493725" y="763825"/>
              <a:ext cx="7550" cy="5550"/>
            </a:xfrm>
            <a:custGeom>
              <a:avLst/>
              <a:gdLst/>
              <a:ahLst/>
              <a:cxnLst/>
              <a:rect l="0" t="0" r="0" b="0"/>
              <a:pathLst>
                <a:path w="302" h="222"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7" name="Shape 5097"/>
            <p:cNvSpPr/>
            <p:nvPr/>
          </p:nvSpPr>
          <p:spPr>
            <a:xfrm>
              <a:off x="1501250" y="769350"/>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8" name="Shape 5098"/>
            <p:cNvSpPr/>
            <p:nvPr/>
          </p:nvSpPr>
          <p:spPr>
            <a:xfrm>
              <a:off x="1508775" y="774900"/>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9" name="Shape 5099"/>
            <p:cNvSpPr/>
            <p:nvPr/>
          </p:nvSpPr>
          <p:spPr>
            <a:xfrm>
              <a:off x="1516300" y="780425"/>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0" name="Shape 5100"/>
            <p:cNvSpPr/>
            <p:nvPr/>
          </p:nvSpPr>
          <p:spPr>
            <a:xfrm>
              <a:off x="1523825" y="791500"/>
              <a:ext cx="8800" cy="11100"/>
            </a:xfrm>
            <a:custGeom>
              <a:avLst/>
              <a:gdLst/>
              <a:ahLst/>
              <a:cxnLst/>
              <a:rect l="0" t="0" r="0" b="0"/>
              <a:pathLst>
                <a:path w="352" h="444" fill="none" extrusionOk="0">
                  <a:moveTo>
                    <a:pt x="0" y="1"/>
                  </a:moveTo>
                  <a:lnTo>
                    <a:pt x="35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1" name="Shape 5101"/>
            <p:cNvSpPr/>
            <p:nvPr/>
          </p:nvSpPr>
          <p:spPr>
            <a:xfrm>
              <a:off x="1532600" y="802575"/>
              <a:ext cx="16325" cy="22150"/>
            </a:xfrm>
            <a:custGeom>
              <a:avLst/>
              <a:gdLst/>
              <a:ahLst/>
              <a:cxnLst/>
              <a:rect l="0" t="0" r="0" b="0"/>
              <a:pathLst>
                <a:path w="653" h="886" fill="none" extrusionOk="0">
                  <a:moveTo>
                    <a:pt x="0" y="0"/>
                  </a:moveTo>
                  <a:lnTo>
                    <a:pt x="653"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2" name="Shape 5102"/>
            <p:cNvSpPr/>
            <p:nvPr/>
          </p:nvSpPr>
          <p:spPr>
            <a:xfrm>
              <a:off x="1548900" y="824700"/>
              <a:ext cx="15075" cy="27700"/>
            </a:xfrm>
            <a:custGeom>
              <a:avLst/>
              <a:gdLst/>
              <a:ahLst/>
              <a:cxnLst/>
              <a:rect l="0" t="0" r="0" b="0"/>
              <a:pathLst>
                <a:path w="603" h="1108" fill="none" extrusionOk="0">
                  <a:moveTo>
                    <a:pt x="1" y="1"/>
                  </a:moveTo>
                  <a:lnTo>
                    <a:pt x="603"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3" name="Shape 5103"/>
            <p:cNvSpPr/>
            <p:nvPr/>
          </p:nvSpPr>
          <p:spPr>
            <a:xfrm>
              <a:off x="1563950" y="852375"/>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4" name="Shape 5104"/>
            <p:cNvSpPr/>
            <p:nvPr/>
          </p:nvSpPr>
          <p:spPr>
            <a:xfrm>
              <a:off x="1571475" y="863450"/>
              <a:ext cx="8800" cy="16625"/>
            </a:xfrm>
            <a:custGeom>
              <a:avLst/>
              <a:gdLst/>
              <a:ahLst/>
              <a:cxnLst/>
              <a:rect l="0" t="0" r="0" b="0"/>
              <a:pathLst>
                <a:path w="352" h="665" fill="none" extrusionOk="0">
                  <a:moveTo>
                    <a:pt x="1"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5" name="Shape 5105"/>
            <p:cNvSpPr/>
            <p:nvPr/>
          </p:nvSpPr>
          <p:spPr>
            <a:xfrm>
              <a:off x="1580250" y="880050"/>
              <a:ext cx="8800" cy="16650"/>
            </a:xfrm>
            <a:custGeom>
              <a:avLst/>
              <a:gdLst/>
              <a:ahLst/>
              <a:cxnLst/>
              <a:rect l="0" t="0" r="0" b="0"/>
              <a:pathLst>
                <a:path w="352" h="666" fill="none" extrusionOk="0">
                  <a:moveTo>
                    <a:pt x="1"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6" name="Shape 5106"/>
            <p:cNvSpPr/>
            <p:nvPr/>
          </p:nvSpPr>
          <p:spPr>
            <a:xfrm>
              <a:off x="1589025" y="896675"/>
              <a:ext cx="7550" cy="22150"/>
            </a:xfrm>
            <a:custGeom>
              <a:avLst/>
              <a:gdLst/>
              <a:ahLst/>
              <a:cxnLst/>
              <a:rect l="0" t="0" r="0" b="0"/>
              <a:pathLst>
                <a:path w="302" h="886" fill="none" extrusionOk="0">
                  <a:moveTo>
                    <a:pt x="1" y="0"/>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7" name="Shape 5107"/>
            <p:cNvSpPr/>
            <p:nvPr/>
          </p:nvSpPr>
          <p:spPr>
            <a:xfrm>
              <a:off x="1596550" y="918800"/>
              <a:ext cx="15075" cy="38775"/>
            </a:xfrm>
            <a:custGeom>
              <a:avLst/>
              <a:gdLst/>
              <a:ahLst/>
              <a:cxnLst/>
              <a:rect l="0" t="0" r="0" b="0"/>
              <a:pathLst>
                <a:path w="603" h="1551" fill="none" extrusionOk="0">
                  <a:moveTo>
                    <a:pt x="1" y="1"/>
                  </a:moveTo>
                  <a:lnTo>
                    <a:pt x="603"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8" name="Shape 5108"/>
            <p:cNvSpPr/>
            <p:nvPr/>
          </p:nvSpPr>
          <p:spPr>
            <a:xfrm>
              <a:off x="1611600" y="957550"/>
              <a:ext cx="16350" cy="38775"/>
            </a:xfrm>
            <a:custGeom>
              <a:avLst/>
              <a:gdLst/>
              <a:ahLst/>
              <a:cxnLst/>
              <a:rect l="0" t="0" r="0" b="0"/>
              <a:pathLst>
                <a:path w="654" h="1551" fill="none" extrusionOk="0">
                  <a:moveTo>
                    <a:pt x="1" y="1"/>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9" name="Shape 5109"/>
            <p:cNvSpPr/>
            <p:nvPr/>
          </p:nvSpPr>
          <p:spPr>
            <a:xfrm>
              <a:off x="1627925" y="996300"/>
              <a:ext cx="16325" cy="44300"/>
            </a:xfrm>
            <a:custGeom>
              <a:avLst/>
              <a:gdLst/>
              <a:ahLst/>
              <a:cxnLst/>
              <a:rect l="0" t="0" r="0" b="0"/>
              <a:pathLst>
                <a:path w="653" h="1772" fill="none" extrusionOk="0">
                  <a:moveTo>
                    <a:pt x="0" y="0"/>
                  </a:moveTo>
                  <a:lnTo>
                    <a:pt x="65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0" name="Shape 5110"/>
            <p:cNvSpPr/>
            <p:nvPr/>
          </p:nvSpPr>
          <p:spPr>
            <a:xfrm>
              <a:off x="1644225" y="1040575"/>
              <a:ext cx="15075" cy="44300"/>
            </a:xfrm>
            <a:custGeom>
              <a:avLst/>
              <a:gdLst/>
              <a:ahLst/>
              <a:cxnLst/>
              <a:rect l="0" t="0" r="0" b="0"/>
              <a:pathLst>
                <a:path w="603" h="1772" fill="none" extrusionOk="0">
                  <a:moveTo>
                    <a:pt x="0" y="1"/>
                  </a:moveTo>
                  <a:lnTo>
                    <a:pt x="6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1" name="Shape 5111"/>
            <p:cNvSpPr/>
            <p:nvPr/>
          </p:nvSpPr>
          <p:spPr>
            <a:xfrm>
              <a:off x="1659275" y="1084850"/>
              <a:ext cx="16325" cy="49850"/>
            </a:xfrm>
            <a:custGeom>
              <a:avLst/>
              <a:gdLst/>
              <a:ahLst/>
              <a:cxnLst/>
              <a:rect l="0" t="0" r="0" b="0"/>
              <a:pathLst>
                <a:path w="653" h="1994" fill="none" extrusionOk="0">
                  <a:moveTo>
                    <a:pt x="0" y="1"/>
                  </a:moveTo>
                  <a:lnTo>
                    <a:pt x="6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2" name="Shape 5112"/>
            <p:cNvSpPr/>
            <p:nvPr/>
          </p:nvSpPr>
          <p:spPr>
            <a:xfrm>
              <a:off x="1675575" y="1134675"/>
              <a:ext cx="16325" cy="49850"/>
            </a:xfrm>
            <a:custGeom>
              <a:avLst/>
              <a:gdLst/>
              <a:ahLst/>
              <a:cxnLst/>
              <a:rect l="0" t="0" r="0" b="0"/>
              <a:pathLst>
                <a:path w="653" h="1994" fill="none" extrusionOk="0">
                  <a:moveTo>
                    <a:pt x="0" y="0"/>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3" name="Shape 5113"/>
            <p:cNvSpPr/>
            <p:nvPr/>
          </p:nvSpPr>
          <p:spPr>
            <a:xfrm>
              <a:off x="1691875" y="1184500"/>
              <a:ext cx="15075" cy="49825"/>
            </a:xfrm>
            <a:custGeom>
              <a:avLst/>
              <a:gdLst/>
              <a:ahLst/>
              <a:cxnLst/>
              <a:rect l="0" t="0" r="0" b="0"/>
              <a:pathLst>
                <a:path w="603" h="1993" fill="none" extrusionOk="0">
                  <a:moveTo>
                    <a:pt x="1" y="0"/>
                  </a:moveTo>
                  <a:lnTo>
                    <a:pt x="60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4" name="Shape 5114"/>
            <p:cNvSpPr/>
            <p:nvPr/>
          </p:nvSpPr>
          <p:spPr>
            <a:xfrm>
              <a:off x="1706925" y="1234300"/>
              <a:ext cx="16325" cy="49850"/>
            </a:xfrm>
            <a:custGeom>
              <a:avLst/>
              <a:gdLst/>
              <a:ahLst/>
              <a:cxnLst/>
              <a:rect l="0" t="0" r="0" b="0"/>
              <a:pathLst>
                <a:path w="653" h="1994" fill="none" extrusionOk="0">
                  <a:moveTo>
                    <a:pt x="1" y="1"/>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5" name="Shape 5115"/>
            <p:cNvSpPr/>
            <p:nvPr/>
          </p:nvSpPr>
          <p:spPr>
            <a:xfrm>
              <a:off x="1723225" y="1284125"/>
              <a:ext cx="16325" cy="49825"/>
            </a:xfrm>
            <a:custGeom>
              <a:avLst/>
              <a:gdLst/>
              <a:ahLst/>
              <a:cxnLst/>
              <a:rect l="0" t="0" r="0" b="0"/>
              <a:pathLst>
                <a:path w="653" h="1993" fill="none" extrusionOk="0">
                  <a:moveTo>
                    <a:pt x="1" y="0"/>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6" name="Shape 5116"/>
            <p:cNvSpPr/>
            <p:nvPr/>
          </p:nvSpPr>
          <p:spPr>
            <a:xfrm>
              <a:off x="1739525" y="1333925"/>
              <a:ext cx="15075" cy="49850"/>
            </a:xfrm>
            <a:custGeom>
              <a:avLst/>
              <a:gdLst/>
              <a:ahLst/>
              <a:cxnLst/>
              <a:rect l="0" t="0" r="0" b="0"/>
              <a:pathLst>
                <a:path w="603" h="1994" fill="none" extrusionOk="0">
                  <a:moveTo>
                    <a:pt x="1" y="1"/>
                  </a:moveTo>
                  <a:lnTo>
                    <a:pt x="603"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7" name="Shape 5117"/>
            <p:cNvSpPr/>
            <p:nvPr/>
          </p:nvSpPr>
          <p:spPr>
            <a:xfrm>
              <a:off x="1754575" y="1383750"/>
              <a:ext cx="16350" cy="49850"/>
            </a:xfrm>
            <a:custGeom>
              <a:avLst/>
              <a:gdLst/>
              <a:ahLst/>
              <a:cxnLst/>
              <a:rect l="0" t="0" r="0" b="0"/>
              <a:pathLst>
                <a:path w="654" h="1994" fill="none" extrusionOk="0">
                  <a:moveTo>
                    <a:pt x="1" y="1"/>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8" name="Shape 5118"/>
            <p:cNvSpPr/>
            <p:nvPr/>
          </p:nvSpPr>
          <p:spPr>
            <a:xfrm>
              <a:off x="1770900" y="1433575"/>
              <a:ext cx="16325" cy="49825"/>
            </a:xfrm>
            <a:custGeom>
              <a:avLst/>
              <a:gdLst/>
              <a:ahLst/>
              <a:cxnLst/>
              <a:rect l="0" t="0" r="0" b="0"/>
              <a:pathLst>
                <a:path w="653" h="1993" fill="none" extrusionOk="0">
                  <a:moveTo>
                    <a:pt x="0" y="0"/>
                  </a:moveTo>
                  <a:lnTo>
                    <a:pt x="6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9" name="Shape 5119"/>
            <p:cNvSpPr/>
            <p:nvPr/>
          </p:nvSpPr>
          <p:spPr>
            <a:xfrm>
              <a:off x="1787200" y="1483375"/>
              <a:ext cx="15075" cy="44325"/>
            </a:xfrm>
            <a:custGeom>
              <a:avLst/>
              <a:gdLst/>
              <a:ahLst/>
              <a:cxnLst/>
              <a:rect l="0" t="0" r="0" b="0"/>
              <a:pathLst>
                <a:path w="603" h="1773" fill="none" extrusionOk="0">
                  <a:moveTo>
                    <a:pt x="0" y="1"/>
                  </a:moveTo>
                  <a:lnTo>
                    <a:pt x="6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0" name="Shape 5120"/>
            <p:cNvSpPr/>
            <p:nvPr/>
          </p:nvSpPr>
          <p:spPr>
            <a:xfrm>
              <a:off x="1802250" y="1527675"/>
              <a:ext cx="16325" cy="44300"/>
            </a:xfrm>
            <a:custGeom>
              <a:avLst/>
              <a:gdLst/>
              <a:ahLst/>
              <a:cxnLst/>
              <a:rect l="0" t="0" r="0" b="0"/>
              <a:pathLst>
                <a:path w="653" h="1772" fill="none" extrusionOk="0">
                  <a:moveTo>
                    <a:pt x="0" y="0"/>
                  </a:moveTo>
                  <a:lnTo>
                    <a:pt x="65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1" name="Shape 5121"/>
            <p:cNvSpPr/>
            <p:nvPr/>
          </p:nvSpPr>
          <p:spPr>
            <a:xfrm>
              <a:off x="1818550" y="1571950"/>
              <a:ext cx="16325" cy="44300"/>
            </a:xfrm>
            <a:custGeom>
              <a:avLst/>
              <a:gdLst/>
              <a:ahLst/>
              <a:cxnLst/>
              <a:rect l="0" t="0" r="0" b="0"/>
              <a:pathLst>
                <a:path w="653" h="1772" fill="none" extrusionOk="0">
                  <a:moveTo>
                    <a:pt x="0" y="0"/>
                  </a:moveTo>
                  <a:lnTo>
                    <a:pt x="653"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2" name="Shape 5122"/>
            <p:cNvSpPr/>
            <p:nvPr/>
          </p:nvSpPr>
          <p:spPr>
            <a:xfrm>
              <a:off x="1834850" y="1616225"/>
              <a:ext cx="15075" cy="44300"/>
            </a:xfrm>
            <a:custGeom>
              <a:avLst/>
              <a:gdLst/>
              <a:ahLst/>
              <a:cxnLst/>
              <a:rect l="0" t="0" r="0" b="0"/>
              <a:pathLst>
                <a:path w="603" h="1772" fill="none" extrusionOk="0">
                  <a:moveTo>
                    <a:pt x="1" y="0"/>
                  </a:moveTo>
                  <a:lnTo>
                    <a:pt x="603"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3" name="Shape 5123"/>
            <p:cNvSpPr/>
            <p:nvPr/>
          </p:nvSpPr>
          <p:spPr>
            <a:xfrm>
              <a:off x="1849900" y="1660500"/>
              <a:ext cx="16325" cy="38775"/>
            </a:xfrm>
            <a:custGeom>
              <a:avLst/>
              <a:gdLst/>
              <a:ahLst/>
              <a:cxnLst/>
              <a:rect l="0" t="0" r="0" b="0"/>
              <a:pathLst>
                <a:path w="653" h="1551" fill="none" extrusionOk="0">
                  <a:moveTo>
                    <a:pt x="1" y="1"/>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4" name="Shape 5124"/>
            <p:cNvSpPr/>
            <p:nvPr/>
          </p:nvSpPr>
          <p:spPr>
            <a:xfrm>
              <a:off x="1866200" y="1699250"/>
              <a:ext cx="16325" cy="33225"/>
            </a:xfrm>
            <a:custGeom>
              <a:avLst/>
              <a:gdLst/>
              <a:ahLst/>
              <a:cxnLst/>
              <a:rect l="0" t="0" r="0" b="0"/>
              <a:pathLst>
                <a:path w="653" h="1329" fill="none" extrusionOk="0">
                  <a:moveTo>
                    <a:pt x="1" y="0"/>
                  </a:moveTo>
                  <a:lnTo>
                    <a:pt x="653"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5" name="Shape 5125"/>
            <p:cNvSpPr/>
            <p:nvPr/>
          </p:nvSpPr>
          <p:spPr>
            <a:xfrm>
              <a:off x="1882525" y="1732450"/>
              <a:ext cx="15075" cy="33250"/>
            </a:xfrm>
            <a:custGeom>
              <a:avLst/>
              <a:gdLst/>
              <a:ahLst/>
              <a:cxnLst/>
              <a:rect l="0" t="0" r="0" b="0"/>
              <a:pathLst>
                <a:path w="603" h="1330" fill="none" extrusionOk="0">
                  <a:moveTo>
                    <a:pt x="0" y="1"/>
                  </a:moveTo>
                  <a:lnTo>
                    <a:pt x="6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6" name="Shape 5126"/>
            <p:cNvSpPr/>
            <p:nvPr/>
          </p:nvSpPr>
          <p:spPr>
            <a:xfrm>
              <a:off x="1897575" y="1765675"/>
              <a:ext cx="16325" cy="27700"/>
            </a:xfrm>
            <a:custGeom>
              <a:avLst/>
              <a:gdLst/>
              <a:ahLst/>
              <a:cxnLst/>
              <a:rect l="0" t="0" r="0" b="0"/>
              <a:pathLst>
                <a:path w="653" h="1108" fill="none" extrusionOk="0">
                  <a:moveTo>
                    <a:pt x="0" y="0"/>
                  </a:moveTo>
                  <a:lnTo>
                    <a:pt x="6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7" name="Shape 5127"/>
            <p:cNvSpPr/>
            <p:nvPr/>
          </p:nvSpPr>
          <p:spPr>
            <a:xfrm>
              <a:off x="1913875" y="1793350"/>
              <a:ext cx="16325" cy="22150"/>
            </a:xfrm>
            <a:custGeom>
              <a:avLst/>
              <a:gdLst/>
              <a:ahLst/>
              <a:cxnLst/>
              <a:rect l="0" t="0" r="0" b="0"/>
              <a:pathLst>
                <a:path w="653" h="886" fill="none" extrusionOk="0">
                  <a:moveTo>
                    <a:pt x="0" y="0"/>
                  </a:moveTo>
                  <a:lnTo>
                    <a:pt x="6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8" name="Shape 5128"/>
            <p:cNvSpPr/>
            <p:nvPr/>
          </p:nvSpPr>
          <p:spPr>
            <a:xfrm>
              <a:off x="1930175" y="1815475"/>
              <a:ext cx="15075" cy="22175"/>
            </a:xfrm>
            <a:custGeom>
              <a:avLst/>
              <a:gdLst/>
              <a:ahLst/>
              <a:cxnLst/>
              <a:rect l="0" t="0" r="0" b="0"/>
              <a:pathLst>
                <a:path w="603" h="887" fill="none" extrusionOk="0">
                  <a:moveTo>
                    <a:pt x="0" y="1"/>
                  </a:moveTo>
                  <a:lnTo>
                    <a:pt x="60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9" name="Shape 5129"/>
            <p:cNvSpPr/>
            <p:nvPr/>
          </p:nvSpPr>
          <p:spPr>
            <a:xfrm>
              <a:off x="1945225" y="1837625"/>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0" name="Shape 5130"/>
            <p:cNvSpPr/>
            <p:nvPr/>
          </p:nvSpPr>
          <p:spPr>
            <a:xfrm>
              <a:off x="1952750" y="1848700"/>
              <a:ext cx="8800" cy="11100"/>
            </a:xfrm>
            <a:custGeom>
              <a:avLst/>
              <a:gdLst/>
              <a:ahLst/>
              <a:cxnLst/>
              <a:rect l="0" t="0" r="0" b="0"/>
              <a:pathLst>
                <a:path w="352" h="444" fill="none" extrusionOk="0">
                  <a:moveTo>
                    <a:pt x="0" y="0"/>
                  </a:moveTo>
                  <a:lnTo>
                    <a:pt x="3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1" name="Shape 5131"/>
            <p:cNvSpPr/>
            <p:nvPr/>
          </p:nvSpPr>
          <p:spPr>
            <a:xfrm>
              <a:off x="1961525" y="1859775"/>
              <a:ext cx="8800" cy="5550"/>
            </a:xfrm>
            <a:custGeom>
              <a:avLst/>
              <a:gdLst/>
              <a:ahLst/>
              <a:cxnLst/>
              <a:rect l="0" t="0" r="0" b="0"/>
              <a:pathLst>
                <a:path w="352" h="222" fill="none" extrusionOk="0">
                  <a:moveTo>
                    <a:pt x="1"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2" name="Shape 5132"/>
            <p:cNvSpPr/>
            <p:nvPr/>
          </p:nvSpPr>
          <p:spPr>
            <a:xfrm>
              <a:off x="1970300" y="1865300"/>
              <a:ext cx="7550" cy="5550"/>
            </a:xfrm>
            <a:custGeom>
              <a:avLst/>
              <a:gdLst/>
              <a:ahLst/>
              <a:cxnLst/>
              <a:rect l="0" t="0" r="0" b="0"/>
              <a:pathLst>
                <a:path w="302" h="222"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3" name="Shape 5133"/>
            <p:cNvSpPr/>
            <p:nvPr/>
          </p:nvSpPr>
          <p:spPr>
            <a:xfrm>
              <a:off x="1977825" y="1870825"/>
              <a:ext cx="15075" cy="11100"/>
            </a:xfrm>
            <a:custGeom>
              <a:avLst/>
              <a:gdLst/>
              <a:ahLst/>
              <a:cxnLst/>
              <a:rect l="0" t="0" r="0" b="0"/>
              <a:pathLst>
                <a:path w="603" h="444" fill="none" extrusionOk="0">
                  <a:moveTo>
                    <a:pt x="1" y="1"/>
                  </a:moveTo>
                  <a:lnTo>
                    <a:pt x="603"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4" name="Shape 5134"/>
            <p:cNvSpPr/>
            <p:nvPr/>
          </p:nvSpPr>
          <p:spPr>
            <a:xfrm>
              <a:off x="1992875" y="1881900"/>
              <a:ext cx="16325" cy="5575"/>
            </a:xfrm>
            <a:custGeom>
              <a:avLst/>
              <a:gdLst/>
              <a:ahLst/>
              <a:cxnLst/>
              <a:rect l="0" t="0" r="0" b="0"/>
              <a:pathLst>
                <a:path w="653" h="223" fill="none" extrusionOk="0">
                  <a:moveTo>
                    <a:pt x="1" y="1"/>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5" name="Shape 5135"/>
            <p:cNvSpPr/>
            <p:nvPr/>
          </p:nvSpPr>
          <p:spPr>
            <a:xfrm>
              <a:off x="2009175" y="1887450"/>
              <a:ext cx="16350" cy="5550"/>
            </a:xfrm>
            <a:custGeom>
              <a:avLst/>
              <a:gdLst/>
              <a:ahLst/>
              <a:cxnLst/>
              <a:rect l="0" t="0" r="0" b="0"/>
              <a:pathLst>
                <a:path w="654" h="222" fill="none" extrusionOk="0">
                  <a:moveTo>
                    <a:pt x="1" y="0"/>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6" name="Shape 5136"/>
            <p:cNvSpPr/>
            <p:nvPr/>
          </p:nvSpPr>
          <p:spPr>
            <a:xfrm>
              <a:off x="2025500" y="1892975"/>
              <a:ext cx="15075" cy="25"/>
            </a:xfrm>
            <a:custGeom>
              <a:avLst/>
              <a:gdLst/>
              <a:ahLst/>
              <a:cxnLst/>
              <a:rect l="0" t="0" r="0" b="0"/>
              <a:pathLst>
                <a:path w="603" h="1" fill="none" extrusionOk="0">
                  <a:moveTo>
                    <a:pt x="0" y="1"/>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7" name="Shape 5137"/>
            <p:cNvSpPr/>
            <p:nvPr/>
          </p:nvSpPr>
          <p:spPr>
            <a:xfrm>
              <a:off x="2040550" y="1887450"/>
              <a:ext cx="16325" cy="5550"/>
            </a:xfrm>
            <a:custGeom>
              <a:avLst/>
              <a:gdLst/>
              <a:ahLst/>
              <a:cxnLst/>
              <a:rect l="0" t="0" r="0" b="0"/>
              <a:pathLst>
                <a:path w="653" h="222" fill="none" extrusionOk="0">
                  <a:moveTo>
                    <a:pt x="0" y="222"/>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8" name="Shape 5138"/>
            <p:cNvSpPr/>
            <p:nvPr/>
          </p:nvSpPr>
          <p:spPr>
            <a:xfrm>
              <a:off x="2056850" y="1876375"/>
              <a:ext cx="16325" cy="11100"/>
            </a:xfrm>
            <a:custGeom>
              <a:avLst/>
              <a:gdLst/>
              <a:ahLst/>
              <a:cxnLst/>
              <a:rect l="0" t="0" r="0" b="0"/>
              <a:pathLst>
                <a:path w="653" h="444" fill="none" extrusionOk="0">
                  <a:moveTo>
                    <a:pt x="0" y="443"/>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9" name="Shape 5139"/>
            <p:cNvSpPr/>
            <p:nvPr/>
          </p:nvSpPr>
          <p:spPr>
            <a:xfrm>
              <a:off x="2073150" y="1865300"/>
              <a:ext cx="15075" cy="11100"/>
            </a:xfrm>
            <a:custGeom>
              <a:avLst/>
              <a:gdLst/>
              <a:ahLst/>
              <a:cxnLst/>
              <a:rect l="0" t="0" r="0" b="0"/>
              <a:pathLst>
                <a:path w="603" h="444" fill="none" extrusionOk="0">
                  <a:moveTo>
                    <a:pt x="0" y="443"/>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0" name="Shape 5140"/>
            <p:cNvSpPr/>
            <p:nvPr/>
          </p:nvSpPr>
          <p:spPr>
            <a:xfrm>
              <a:off x="2088200" y="1854225"/>
              <a:ext cx="16325" cy="11100"/>
            </a:xfrm>
            <a:custGeom>
              <a:avLst/>
              <a:gdLst/>
              <a:ahLst/>
              <a:cxnLst/>
              <a:rect l="0" t="0" r="0" b="0"/>
              <a:pathLst>
                <a:path w="653" h="444" fill="none" extrusionOk="0">
                  <a:moveTo>
                    <a:pt x="0" y="444"/>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1" name="Shape 5141"/>
            <p:cNvSpPr/>
            <p:nvPr/>
          </p:nvSpPr>
          <p:spPr>
            <a:xfrm>
              <a:off x="2104500" y="1837625"/>
              <a:ext cx="16325" cy="16625"/>
            </a:xfrm>
            <a:custGeom>
              <a:avLst/>
              <a:gdLst/>
              <a:ahLst/>
              <a:cxnLst/>
              <a:rect l="0" t="0" r="0" b="0"/>
              <a:pathLst>
                <a:path w="653" h="665" fill="none" extrusionOk="0">
                  <a:moveTo>
                    <a:pt x="1" y="665"/>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2" name="Shape 5142"/>
            <p:cNvSpPr/>
            <p:nvPr/>
          </p:nvSpPr>
          <p:spPr>
            <a:xfrm>
              <a:off x="2120800" y="1815475"/>
              <a:ext cx="15075" cy="22175"/>
            </a:xfrm>
            <a:custGeom>
              <a:avLst/>
              <a:gdLst/>
              <a:ahLst/>
              <a:cxnLst/>
              <a:rect l="0" t="0" r="0" b="0"/>
              <a:pathLst>
                <a:path w="603" h="887" fill="none" extrusionOk="0">
                  <a:moveTo>
                    <a:pt x="1" y="887"/>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3" name="Shape 5143"/>
            <p:cNvSpPr/>
            <p:nvPr/>
          </p:nvSpPr>
          <p:spPr>
            <a:xfrm>
              <a:off x="2135850" y="1793350"/>
              <a:ext cx="16325" cy="22150"/>
            </a:xfrm>
            <a:custGeom>
              <a:avLst/>
              <a:gdLst/>
              <a:ahLst/>
              <a:cxnLst/>
              <a:rect l="0" t="0" r="0" b="0"/>
              <a:pathLst>
                <a:path w="653" h="886" fill="none" extrusionOk="0">
                  <a:moveTo>
                    <a:pt x="1" y="886"/>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4" name="Shape 5144"/>
            <p:cNvSpPr/>
            <p:nvPr/>
          </p:nvSpPr>
          <p:spPr>
            <a:xfrm>
              <a:off x="2152150" y="1771200"/>
              <a:ext cx="16350" cy="22175"/>
            </a:xfrm>
            <a:custGeom>
              <a:avLst/>
              <a:gdLst/>
              <a:ahLst/>
              <a:cxnLst/>
              <a:rect l="0" t="0" r="0" b="0"/>
              <a:pathLst>
                <a:path w="654" h="887" fill="none" extrusionOk="0">
                  <a:moveTo>
                    <a:pt x="1" y="886"/>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5" name="Shape 5145"/>
            <p:cNvSpPr/>
            <p:nvPr/>
          </p:nvSpPr>
          <p:spPr>
            <a:xfrm>
              <a:off x="2168475" y="1743525"/>
              <a:ext cx="15075" cy="27700"/>
            </a:xfrm>
            <a:custGeom>
              <a:avLst/>
              <a:gdLst/>
              <a:ahLst/>
              <a:cxnLst/>
              <a:rect l="0" t="0" r="0" b="0"/>
              <a:pathLst>
                <a:path w="603" h="1108" fill="none" extrusionOk="0">
                  <a:moveTo>
                    <a:pt x="0" y="1108"/>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6" name="Shape 5146"/>
            <p:cNvSpPr/>
            <p:nvPr/>
          </p:nvSpPr>
          <p:spPr>
            <a:xfrm>
              <a:off x="2183525" y="173245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7" name="Shape 5147"/>
            <p:cNvSpPr/>
            <p:nvPr/>
          </p:nvSpPr>
          <p:spPr>
            <a:xfrm>
              <a:off x="2191050" y="1715850"/>
              <a:ext cx="8800" cy="16625"/>
            </a:xfrm>
            <a:custGeom>
              <a:avLst/>
              <a:gdLst/>
              <a:ahLst/>
              <a:cxnLst/>
              <a:rect l="0" t="0" r="0" b="0"/>
              <a:pathLst>
                <a:path w="352" h="665"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8" name="Shape 5148"/>
            <p:cNvSpPr/>
            <p:nvPr/>
          </p:nvSpPr>
          <p:spPr>
            <a:xfrm>
              <a:off x="2199825" y="1699250"/>
              <a:ext cx="7550" cy="16625"/>
            </a:xfrm>
            <a:custGeom>
              <a:avLst/>
              <a:gdLst/>
              <a:ahLst/>
              <a:cxnLst/>
              <a:rect l="0" t="0" r="0" b="0"/>
              <a:pathLst>
                <a:path w="302" h="665" fill="none" extrusionOk="0">
                  <a:moveTo>
                    <a:pt x="0" y="665"/>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9" name="Shape 5149"/>
            <p:cNvSpPr/>
            <p:nvPr/>
          </p:nvSpPr>
          <p:spPr>
            <a:xfrm>
              <a:off x="2207350" y="1682650"/>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0" name="Shape 5150"/>
            <p:cNvSpPr/>
            <p:nvPr/>
          </p:nvSpPr>
          <p:spPr>
            <a:xfrm>
              <a:off x="2214875" y="1654975"/>
              <a:ext cx="16325" cy="27700"/>
            </a:xfrm>
            <a:custGeom>
              <a:avLst/>
              <a:gdLst/>
              <a:ahLst/>
              <a:cxnLst/>
              <a:rect l="0" t="0" r="0" b="0"/>
              <a:pathLst>
                <a:path w="653" h="1108" fill="none" extrusionOk="0">
                  <a:moveTo>
                    <a:pt x="0" y="1107"/>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1" name="Shape 5151"/>
            <p:cNvSpPr/>
            <p:nvPr/>
          </p:nvSpPr>
          <p:spPr>
            <a:xfrm>
              <a:off x="2231175" y="1621750"/>
              <a:ext cx="16325" cy="33250"/>
            </a:xfrm>
            <a:custGeom>
              <a:avLst/>
              <a:gdLst/>
              <a:ahLst/>
              <a:cxnLst/>
              <a:rect l="0" t="0" r="0" b="0"/>
              <a:pathLst>
                <a:path w="653" h="1330" fill="none" extrusionOk="0">
                  <a:moveTo>
                    <a:pt x="0" y="1329"/>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2" name="Shape 5152"/>
            <p:cNvSpPr/>
            <p:nvPr/>
          </p:nvSpPr>
          <p:spPr>
            <a:xfrm>
              <a:off x="2247475" y="1588550"/>
              <a:ext cx="15075" cy="33225"/>
            </a:xfrm>
            <a:custGeom>
              <a:avLst/>
              <a:gdLst/>
              <a:ahLst/>
              <a:cxnLst/>
              <a:rect l="0" t="0" r="0" b="0"/>
              <a:pathLst>
                <a:path w="603" h="1329" fill="none" extrusionOk="0">
                  <a:moveTo>
                    <a:pt x="1" y="1329"/>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3" name="Shape 5153"/>
            <p:cNvSpPr/>
            <p:nvPr/>
          </p:nvSpPr>
          <p:spPr>
            <a:xfrm>
              <a:off x="2262525" y="1560875"/>
              <a:ext cx="16325" cy="27700"/>
            </a:xfrm>
            <a:custGeom>
              <a:avLst/>
              <a:gdLst/>
              <a:ahLst/>
              <a:cxnLst/>
              <a:rect l="0" t="0" r="0" b="0"/>
              <a:pathLst>
                <a:path w="653"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4" name="Shape 5154"/>
            <p:cNvSpPr/>
            <p:nvPr/>
          </p:nvSpPr>
          <p:spPr>
            <a:xfrm>
              <a:off x="2278825" y="1527675"/>
              <a:ext cx="16350" cy="33225"/>
            </a:xfrm>
            <a:custGeom>
              <a:avLst/>
              <a:gdLst/>
              <a:ahLst/>
              <a:cxnLst/>
              <a:rect l="0" t="0" r="0" b="0"/>
              <a:pathLst>
                <a:path w="654" h="1329" fill="none" extrusionOk="0">
                  <a:moveTo>
                    <a:pt x="1" y="1328"/>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5" name="Shape 5155"/>
            <p:cNvSpPr/>
            <p:nvPr/>
          </p:nvSpPr>
          <p:spPr>
            <a:xfrm>
              <a:off x="2295150" y="1494450"/>
              <a:ext cx="15075" cy="33250"/>
            </a:xfrm>
            <a:custGeom>
              <a:avLst/>
              <a:gdLst/>
              <a:ahLst/>
              <a:cxnLst/>
              <a:rect l="0" t="0" r="0" b="0"/>
              <a:pathLst>
                <a:path w="603" h="1330"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6" name="Shape 5156"/>
            <p:cNvSpPr/>
            <p:nvPr/>
          </p:nvSpPr>
          <p:spPr>
            <a:xfrm>
              <a:off x="2310200" y="1461250"/>
              <a:ext cx="16325" cy="33225"/>
            </a:xfrm>
            <a:custGeom>
              <a:avLst/>
              <a:gdLst/>
              <a:ahLst/>
              <a:cxnLst/>
              <a:rect l="0" t="0" r="0" b="0"/>
              <a:pathLst>
                <a:path w="653" h="1329" fill="none" extrusionOk="0">
                  <a:moveTo>
                    <a:pt x="0" y="1329"/>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7" name="Shape 5157"/>
            <p:cNvSpPr/>
            <p:nvPr/>
          </p:nvSpPr>
          <p:spPr>
            <a:xfrm>
              <a:off x="2326500" y="1433575"/>
              <a:ext cx="16325" cy="27700"/>
            </a:xfrm>
            <a:custGeom>
              <a:avLst/>
              <a:gdLst/>
              <a:ahLst/>
              <a:cxnLst/>
              <a:rect l="0" t="0" r="0" b="0"/>
              <a:pathLst>
                <a:path w="653" h="1108" fill="none" extrusionOk="0">
                  <a:moveTo>
                    <a:pt x="0" y="1107"/>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8" name="Shape 5158"/>
            <p:cNvSpPr/>
            <p:nvPr/>
          </p:nvSpPr>
          <p:spPr>
            <a:xfrm>
              <a:off x="2342800" y="1405900"/>
              <a:ext cx="15075" cy="27700"/>
            </a:xfrm>
            <a:custGeom>
              <a:avLst/>
              <a:gdLst/>
              <a:ahLst/>
              <a:cxnLst/>
              <a:rect l="0" t="0" r="0" b="0"/>
              <a:pathLst>
                <a:path w="603" h="1108" fill="none" extrusionOk="0">
                  <a:moveTo>
                    <a:pt x="0" y="1107"/>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9" name="Shape 5159"/>
            <p:cNvSpPr/>
            <p:nvPr/>
          </p:nvSpPr>
          <p:spPr>
            <a:xfrm>
              <a:off x="2357850" y="1378225"/>
              <a:ext cx="16325" cy="27700"/>
            </a:xfrm>
            <a:custGeom>
              <a:avLst/>
              <a:gdLst/>
              <a:ahLst/>
              <a:cxnLst/>
              <a:rect l="0" t="0" r="0" b="0"/>
              <a:pathLst>
                <a:path w="653" h="1108" fill="none" extrusionOk="0">
                  <a:moveTo>
                    <a:pt x="0"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0" name="Shape 5160"/>
            <p:cNvSpPr/>
            <p:nvPr/>
          </p:nvSpPr>
          <p:spPr>
            <a:xfrm>
              <a:off x="2374150" y="1350550"/>
              <a:ext cx="16325" cy="27700"/>
            </a:xfrm>
            <a:custGeom>
              <a:avLst/>
              <a:gdLst/>
              <a:ahLst/>
              <a:cxnLst/>
              <a:rect l="0" t="0" r="0" b="0"/>
              <a:pathLst>
                <a:path w="653"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1" name="Shape 5161"/>
            <p:cNvSpPr/>
            <p:nvPr/>
          </p:nvSpPr>
          <p:spPr>
            <a:xfrm>
              <a:off x="2390450" y="1322875"/>
              <a:ext cx="15075" cy="27700"/>
            </a:xfrm>
            <a:custGeom>
              <a:avLst/>
              <a:gdLst/>
              <a:ahLst/>
              <a:cxnLst/>
              <a:rect l="0" t="0" r="0" b="0"/>
              <a:pathLst>
                <a:path w="603" h="1108" fill="none" extrusionOk="0">
                  <a:moveTo>
                    <a:pt x="1" y="1107"/>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2" name="Shape 5162"/>
            <p:cNvSpPr/>
            <p:nvPr/>
          </p:nvSpPr>
          <p:spPr>
            <a:xfrm>
              <a:off x="2405500" y="1300725"/>
              <a:ext cx="16325" cy="22175"/>
            </a:xfrm>
            <a:custGeom>
              <a:avLst/>
              <a:gdLst/>
              <a:ahLst/>
              <a:cxnLst/>
              <a:rect l="0" t="0" r="0" b="0"/>
              <a:pathLst>
                <a:path w="653" h="887" fill="none" extrusionOk="0">
                  <a:moveTo>
                    <a:pt x="1" y="886"/>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3" name="Shape 5163"/>
            <p:cNvSpPr/>
            <p:nvPr/>
          </p:nvSpPr>
          <p:spPr>
            <a:xfrm>
              <a:off x="2421800" y="1278575"/>
              <a:ext cx="16350" cy="22175"/>
            </a:xfrm>
            <a:custGeom>
              <a:avLst/>
              <a:gdLst/>
              <a:ahLst/>
              <a:cxnLst/>
              <a:rect l="0" t="0" r="0" b="0"/>
              <a:pathLst>
                <a:path w="654" h="887" fill="none" extrusionOk="0">
                  <a:moveTo>
                    <a:pt x="1" y="887"/>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4" name="Shape 5164"/>
            <p:cNvSpPr/>
            <p:nvPr/>
          </p:nvSpPr>
          <p:spPr>
            <a:xfrm>
              <a:off x="2438125" y="1261975"/>
              <a:ext cx="15075" cy="16625"/>
            </a:xfrm>
            <a:custGeom>
              <a:avLst/>
              <a:gdLst/>
              <a:ahLst/>
              <a:cxnLst/>
              <a:rect l="0" t="0" r="0" b="0"/>
              <a:pathLst>
                <a:path w="603" h="665" fill="none" extrusionOk="0">
                  <a:moveTo>
                    <a:pt x="0" y="665"/>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5" name="Shape 5165"/>
            <p:cNvSpPr/>
            <p:nvPr/>
          </p:nvSpPr>
          <p:spPr>
            <a:xfrm>
              <a:off x="2453175" y="1245375"/>
              <a:ext cx="16325" cy="16625"/>
            </a:xfrm>
            <a:custGeom>
              <a:avLst/>
              <a:gdLst/>
              <a:ahLst/>
              <a:cxnLst/>
              <a:rect l="0" t="0" r="0" b="0"/>
              <a:pathLst>
                <a:path w="653" h="665" fill="none" extrusionOk="0">
                  <a:moveTo>
                    <a:pt x="0" y="665"/>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6" name="Shape 5166"/>
            <p:cNvSpPr/>
            <p:nvPr/>
          </p:nvSpPr>
          <p:spPr>
            <a:xfrm>
              <a:off x="2469475" y="1228775"/>
              <a:ext cx="16325" cy="16625"/>
            </a:xfrm>
            <a:custGeom>
              <a:avLst/>
              <a:gdLst/>
              <a:ahLst/>
              <a:cxnLst/>
              <a:rect l="0" t="0" r="0" b="0"/>
              <a:pathLst>
                <a:path w="653" h="665" fill="none" extrusionOk="0">
                  <a:moveTo>
                    <a:pt x="0" y="665"/>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7" name="Shape 5167"/>
            <p:cNvSpPr/>
            <p:nvPr/>
          </p:nvSpPr>
          <p:spPr>
            <a:xfrm>
              <a:off x="2485775" y="1217700"/>
              <a:ext cx="15075" cy="11100"/>
            </a:xfrm>
            <a:custGeom>
              <a:avLst/>
              <a:gdLst/>
              <a:ahLst/>
              <a:cxnLst/>
              <a:rect l="0" t="0" r="0" b="0"/>
              <a:pathLst>
                <a:path w="603" h="444" fill="none" extrusionOk="0">
                  <a:moveTo>
                    <a:pt x="0" y="443"/>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8" name="Shape 5168"/>
            <p:cNvSpPr/>
            <p:nvPr/>
          </p:nvSpPr>
          <p:spPr>
            <a:xfrm>
              <a:off x="2500825" y="1206625"/>
              <a:ext cx="16325" cy="11100"/>
            </a:xfrm>
            <a:custGeom>
              <a:avLst/>
              <a:gdLst/>
              <a:ahLst/>
              <a:cxnLst/>
              <a:rect l="0" t="0" r="0" b="0"/>
              <a:pathLst>
                <a:path w="653" h="444" fill="none" extrusionOk="0">
                  <a:moveTo>
                    <a:pt x="0" y="443"/>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9" name="Shape 5169"/>
            <p:cNvSpPr/>
            <p:nvPr/>
          </p:nvSpPr>
          <p:spPr>
            <a:xfrm>
              <a:off x="2517125" y="1201100"/>
              <a:ext cx="16325" cy="5550"/>
            </a:xfrm>
            <a:custGeom>
              <a:avLst/>
              <a:gdLst/>
              <a:ahLst/>
              <a:cxnLst/>
              <a:rect l="0" t="0" r="0" b="0"/>
              <a:pathLst>
                <a:path w="653" h="222" fill="none" extrusionOk="0">
                  <a:moveTo>
                    <a:pt x="1" y="222"/>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0" name="Shape 5170"/>
            <p:cNvSpPr/>
            <p:nvPr/>
          </p:nvSpPr>
          <p:spPr>
            <a:xfrm>
              <a:off x="2533425" y="1195550"/>
              <a:ext cx="15075" cy="5575"/>
            </a:xfrm>
            <a:custGeom>
              <a:avLst/>
              <a:gdLst/>
              <a:ahLst/>
              <a:cxnLst/>
              <a:rect l="0" t="0" r="0" b="0"/>
              <a:pathLst>
                <a:path w="603" h="223" fill="none" extrusionOk="0">
                  <a:moveTo>
                    <a:pt x="1" y="222"/>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1" name="Shape 5171"/>
            <p:cNvSpPr/>
            <p:nvPr/>
          </p:nvSpPr>
          <p:spPr>
            <a:xfrm>
              <a:off x="2548475" y="1190025"/>
              <a:ext cx="16325" cy="5550"/>
            </a:xfrm>
            <a:custGeom>
              <a:avLst/>
              <a:gdLst/>
              <a:ahLst/>
              <a:cxnLst/>
              <a:rect l="0" t="0" r="0" b="0"/>
              <a:pathLst>
                <a:path w="653" h="222" fill="none" extrusionOk="0">
                  <a:moveTo>
                    <a:pt x="1" y="222"/>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2" name="Shape 5172"/>
            <p:cNvSpPr/>
            <p:nvPr/>
          </p:nvSpPr>
          <p:spPr>
            <a:xfrm>
              <a:off x="2564775" y="1190025"/>
              <a:ext cx="16350" cy="25"/>
            </a:xfrm>
            <a:custGeom>
              <a:avLst/>
              <a:gdLst/>
              <a:ahLst/>
              <a:cxnLst/>
              <a:rect l="0" t="0" r="0" b="0"/>
              <a:pathLst>
                <a:path w="654" h="1" fill="none" extrusionOk="0">
                  <a:moveTo>
                    <a:pt x="1" y="0"/>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3" name="Shape 5173"/>
            <p:cNvSpPr/>
            <p:nvPr/>
          </p:nvSpPr>
          <p:spPr>
            <a:xfrm>
              <a:off x="2581100" y="1190025"/>
              <a:ext cx="15075" cy="25"/>
            </a:xfrm>
            <a:custGeom>
              <a:avLst/>
              <a:gdLst/>
              <a:ahLst/>
              <a:cxnLst/>
              <a:rect l="0" t="0" r="0" b="0"/>
              <a:pathLst>
                <a:path w="603" h="1" fill="none" extrusionOk="0">
                  <a:moveTo>
                    <a:pt x="0" y="0"/>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4" name="Shape 5174"/>
            <p:cNvSpPr/>
            <p:nvPr/>
          </p:nvSpPr>
          <p:spPr>
            <a:xfrm>
              <a:off x="2596150" y="1190025"/>
              <a:ext cx="16325" cy="5550"/>
            </a:xfrm>
            <a:custGeom>
              <a:avLst/>
              <a:gdLst/>
              <a:ahLst/>
              <a:cxnLst/>
              <a:rect l="0" t="0" r="0" b="0"/>
              <a:pathLst>
                <a:path w="653" h="222" fill="none" extrusionOk="0">
                  <a:moveTo>
                    <a:pt x="0" y="0"/>
                  </a:moveTo>
                  <a:lnTo>
                    <a:pt x="6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5" name="Shape 5175"/>
            <p:cNvSpPr/>
            <p:nvPr/>
          </p:nvSpPr>
          <p:spPr>
            <a:xfrm>
              <a:off x="2612450" y="1195550"/>
              <a:ext cx="16325" cy="5575"/>
            </a:xfrm>
            <a:custGeom>
              <a:avLst/>
              <a:gdLst/>
              <a:ahLst/>
              <a:cxnLst/>
              <a:rect l="0" t="0" r="0" b="0"/>
              <a:pathLst>
                <a:path w="653" h="223" fill="none" extrusionOk="0">
                  <a:moveTo>
                    <a:pt x="0" y="1"/>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6" name="Shape 5176"/>
            <p:cNvSpPr/>
            <p:nvPr/>
          </p:nvSpPr>
          <p:spPr>
            <a:xfrm>
              <a:off x="2628750" y="1201100"/>
              <a:ext cx="15075" cy="5550"/>
            </a:xfrm>
            <a:custGeom>
              <a:avLst/>
              <a:gdLst/>
              <a:ahLst/>
              <a:cxnLst/>
              <a:rect l="0" t="0" r="0" b="0"/>
              <a:pathLst>
                <a:path w="603" h="222" fill="none" extrusionOk="0">
                  <a:moveTo>
                    <a:pt x="1" y="0"/>
                  </a:moveTo>
                  <a:lnTo>
                    <a:pt x="60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7" name="Shape 5177"/>
            <p:cNvSpPr/>
            <p:nvPr/>
          </p:nvSpPr>
          <p:spPr>
            <a:xfrm>
              <a:off x="2643800" y="1206625"/>
              <a:ext cx="16325" cy="11100"/>
            </a:xfrm>
            <a:custGeom>
              <a:avLst/>
              <a:gdLst/>
              <a:ahLst/>
              <a:cxnLst/>
              <a:rect l="0" t="0" r="0" b="0"/>
              <a:pathLst>
                <a:path w="653" h="444" fill="none" extrusionOk="0">
                  <a:moveTo>
                    <a:pt x="1" y="1"/>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8" name="Shape 5178"/>
            <p:cNvSpPr/>
            <p:nvPr/>
          </p:nvSpPr>
          <p:spPr>
            <a:xfrm>
              <a:off x="2660100" y="1217700"/>
              <a:ext cx="16325" cy="11100"/>
            </a:xfrm>
            <a:custGeom>
              <a:avLst/>
              <a:gdLst/>
              <a:ahLst/>
              <a:cxnLst/>
              <a:rect l="0" t="0" r="0" b="0"/>
              <a:pathLst>
                <a:path w="653" h="444" fill="none" extrusionOk="0">
                  <a:moveTo>
                    <a:pt x="1"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9" name="Shape 5179"/>
            <p:cNvSpPr/>
            <p:nvPr/>
          </p:nvSpPr>
          <p:spPr>
            <a:xfrm>
              <a:off x="2676400" y="1228775"/>
              <a:ext cx="15075" cy="11100"/>
            </a:xfrm>
            <a:custGeom>
              <a:avLst/>
              <a:gdLst/>
              <a:ahLst/>
              <a:cxnLst/>
              <a:rect l="0" t="0" r="0" b="0"/>
              <a:pathLst>
                <a:path w="603" h="444" fill="none" extrusionOk="0">
                  <a:moveTo>
                    <a:pt x="1" y="0"/>
                  </a:moveTo>
                  <a:lnTo>
                    <a:pt x="60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0" name="Shape 5180"/>
            <p:cNvSpPr/>
            <p:nvPr/>
          </p:nvSpPr>
          <p:spPr>
            <a:xfrm>
              <a:off x="2691450" y="1239850"/>
              <a:ext cx="16350" cy="11075"/>
            </a:xfrm>
            <a:custGeom>
              <a:avLst/>
              <a:gdLst/>
              <a:ahLst/>
              <a:cxnLst/>
              <a:rect l="0" t="0" r="0" b="0"/>
              <a:pathLst>
                <a:path w="654" h="443" fill="none" extrusionOk="0">
                  <a:moveTo>
                    <a:pt x="1"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1" name="Shape 5181"/>
            <p:cNvSpPr/>
            <p:nvPr/>
          </p:nvSpPr>
          <p:spPr>
            <a:xfrm>
              <a:off x="2707775" y="1250900"/>
              <a:ext cx="16325" cy="11100"/>
            </a:xfrm>
            <a:custGeom>
              <a:avLst/>
              <a:gdLst/>
              <a:ahLst/>
              <a:cxnLst/>
              <a:rect l="0" t="0" r="0" b="0"/>
              <a:pathLst>
                <a:path w="653" h="444" fill="none" extrusionOk="0">
                  <a:moveTo>
                    <a:pt x="0" y="1"/>
                  </a:moveTo>
                  <a:lnTo>
                    <a:pt x="6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2" name="Shape 5182"/>
            <p:cNvSpPr/>
            <p:nvPr/>
          </p:nvSpPr>
          <p:spPr>
            <a:xfrm>
              <a:off x="2724075" y="1261975"/>
              <a:ext cx="15075" cy="16625"/>
            </a:xfrm>
            <a:custGeom>
              <a:avLst/>
              <a:gdLst/>
              <a:ahLst/>
              <a:cxnLst/>
              <a:rect l="0" t="0" r="0" b="0"/>
              <a:pathLst>
                <a:path w="603" h="665" fill="none" extrusionOk="0">
                  <a:moveTo>
                    <a:pt x="0" y="1"/>
                  </a:moveTo>
                  <a:lnTo>
                    <a:pt x="6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3" name="Shape 5183"/>
            <p:cNvSpPr/>
            <p:nvPr/>
          </p:nvSpPr>
          <p:spPr>
            <a:xfrm>
              <a:off x="2739125" y="1278575"/>
              <a:ext cx="16325" cy="16650"/>
            </a:xfrm>
            <a:custGeom>
              <a:avLst/>
              <a:gdLst/>
              <a:ahLst/>
              <a:cxnLst/>
              <a:rect l="0" t="0" r="0" b="0"/>
              <a:pathLst>
                <a:path w="653" h="666" fill="none" extrusionOk="0">
                  <a:moveTo>
                    <a:pt x="0" y="1"/>
                  </a:moveTo>
                  <a:lnTo>
                    <a:pt x="6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4" name="Shape 5184"/>
            <p:cNvSpPr/>
            <p:nvPr/>
          </p:nvSpPr>
          <p:spPr>
            <a:xfrm>
              <a:off x="2755425" y="1295200"/>
              <a:ext cx="16325" cy="11075"/>
            </a:xfrm>
            <a:custGeom>
              <a:avLst/>
              <a:gdLst/>
              <a:ahLst/>
              <a:cxnLst/>
              <a:rect l="0" t="0" r="0" b="0"/>
              <a:pathLst>
                <a:path w="653" h="443" fill="none" extrusionOk="0">
                  <a:moveTo>
                    <a:pt x="0"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5" name="Shape 5185"/>
            <p:cNvSpPr/>
            <p:nvPr/>
          </p:nvSpPr>
          <p:spPr>
            <a:xfrm>
              <a:off x="2771725" y="1306250"/>
              <a:ext cx="15075" cy="16650"/>
            </a:xfrm>
            <a:custGeom>
              <a:avLst/>
              <a:gdLst/>
              <a:ahLst/>
              <a:cxnLst/>
              <a:rect l="0" t="0" r="0" b="0"/>
              <a:pathLst>
                <a:path w="603" h="666" fill="none" extrusionOk="0">
                  <a:moveTo>
                    <a:pt x="1" y="1"/>
                  </a:moveTo>
                  <a:lnTo>
                    <a:pt x="603"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6" name="Shape 5186"/>
            <p:cNvSpPr/>
            <p:nvPr/>
          </p:nvSpPr>
          <p:spPr>
            <a:xfrm>
              <a:off x="2786775" y="1322875"/>
              <a:ext cx="16325" cy="16625"/>
            </a:xfrm>
            <a:custGeom>
              <a:avLst/>
              <a:gdLst/>
              <a:ahLst/>
              <a:cxnLst/>
              <a:rect l="0" t="0" r="0" b="0"/>
              <a:pathLst>
                <a:path w="653" h="665" fill="none" extrusionOk="0">
                  <a:moveTo>
                    <a:pt x="1" y="0"/>
                  </a:moveTo>
                  <a:lnTo>
                    <a:pt x="653"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7" name="Shape 5187"/>
            <p:cNvSpPr/>
            <p:nvPr/>
          </p:nvSpPr>
          <p:spPr>
            <a:xfrm>
              <a:off x="2803075" y="1339475"/>
              <a:ext cx="16325" cy="16625"/>
            </a:xfrm>
            <a:custGeom>
              <a:avLst/>
              <a:gdLst/>
              <a:ahLst/>
              <a:cxnLst/>
              <a:rect l="0" t="0" r="0" b="0"/>
              <a:pathLst>
                <a:path w="653" h="665" fill="none" extrusionOk="0">
                  <a:moveTo>
                    <a:pt x="1" y="0"/>
                  </a:moveTo>
                  <a:lnTo>
                    <a:pt x="653"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8" name="Shape 5188"/>
            <p:cNvSpPr/>
            <p:nvPr/>
          </p:nvSpPr>
          <p:spPr>
            <a:xfrm>
              <a:off x="2819375" y="1356075"/>
              <a:ext cx="15075" cy="11100"/>
            </a:xfrm>
            <a:custGeom>
              <a:avLst/>
              <a:gdLst/>
              <a:ahLst/>
              <a:cxnLst/>
              <a:rect l="0" t="0" r="0" b="0"/>
              <a:pathLst>
                <a:path w="603" h="444" fill="none" extrusionOk="0">
                  <a:moveTo>
                    <a:pt x="1" y="1"/>
                  </a:moveTo>
                  <a:lnTo>
                    <a:pt x="60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9" name="Shape 5189"/>
            <p:cNvSpPr/>
            <p:nvPr/>
          </p:nvSpPr>
          <p:spPr>
            <a:xfrm>
              <a:off x="2834425" y="136715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0" name="Shape 5190"/>
            <p:cNvSpPr/>
            <p:nvPr/>
          </p:nvSpPr>
          <p:spPr>
            <a:xfrm>
              <a:off x="2841950" y="1372675"/>
              <a:ext cx="8825" cy="11100"/>
            </a:xfrm>
            <a:custGeom>
              <a:avLst/>
              <a:gdLst/>
              <a:ahLst/>
              <a:cxnLst/>
              <a:rect l="0" t="0" r="0" b="0"/>
              <a:pathLst>
                <a:path w="353" h="444" fill="none" extrusionOk="0">
                  <a:moveTo>
                    <a:pt x="1"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1" name="Shape 5191"/>
            <p:cNvSpPr/>
            <p:nvPr/>
          </p:nvSpPr>
          <p:spPr>
            <a:xfrm>
              <a:off x="2850750" y="1383750"/>
              <a:ext cx="16325" cy="11100"/>
            </a:xfrm>
            <a:custGeom>
              <a:avLst/>
              <a:gdLst/>
              <a:ahLst/>
              <a:cxnLst/>
              <a:rect l="0" t="0" r="0" b="0"/>
              <a:pathLst>
                <a:path w="653" h="444" fill="none" extrusionOk="0">
                  <a:moveTo>
                    <a:pt x="0" y="1"/>
                  </a:moveTo>
                  <a:lnTo>
                    <a:pt x="6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2" name="Shape 5192"/>
            <p:cNvSpPr/>
            <p:nvPr/>
          </p:nvSpPr>
          <p:spPr>
            <a:xfrm>
              <a:off x="2867050" y="139482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3" name="Shape 5193"/>
            <p:cNvSpPr/>
            <p:nvPr/>
          </p:nvSpPr>
          <p:spPr>
            <a:xfrm>
              <a:off x="2874575" y="140035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4" name="Shape 5194"/>
            <p:cNvSpPr/>
            <p:nvPr/>
          </p:nvSpPr>
          <p:spPr>
            <a:xfrm>
              <a:off x="2882100" y="1411425"/>
              <a:ext cx="16325" cy="11100"/>
            </a:xfrm>
            <a:custGeom>
              <a:avLst/>
              <a:gdLst/>
              <a:ahLst/>
              <a:cxnLst/>
              <a:rect l="0" t="0" r="0" b="0"/>
              <a:pathLst>
                <a:path w="653" h="444" fill="none" extrusionOk="0">
                  <a:moveTo>
                    <a:pt x="0" y="1"/>
                  </a:moveTo>
                  <a:lnTo>
                    <a:pt x="6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5" name="Shape 5195"/>
            <p:cNvSpPr/>
            <p:nvPr/>
          </p:nvSpPr>
          <p:spPr>
            <a:xfrm>
              <a:off x="2898400" y="1422500"/>
              <a:ext cx="16325" cy="11100"/>
            </a:xfrm>
            <a:custGeom>
              <a:avLst/>
              <a:gdLst/>
              <a:ahLst/>
              <a:cxnLst/>
              <a:rect l="0" t="0" r="0" b="0"/>
              <a:pathLst>
                <a:path w="653" h="444" fill="none" extrusionOk="0">
                  <a:moveTo>
                    <a:pt x="0"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96" name="Shape 5196"/>
          <p:cNvGrpSpPr/>
          <p:nvPr/>
        </p:nvGrpSpPr>
        <p:grpSpPr>
          <a:xfrm>
            <a:off x="1798018" y="3272809"/>
            <a:ext cx="7187849" cy="1550495"/>
            <a:chOff x="21300" y="94075"/>
            <a:chExt cx="2957400" cy="2817375"/>
          </a:xfrm>
        </p:grpSpPr>
        <p:sp>
          <p:nvSpPr>
            <p:cNvPr id="5197" name="Shape 5197"/>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198" name="Shape 5198"/>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9" name="Shape 5199"/>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200" name="Shape 5200"/>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1" name="Shape 5201"/>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2" name="Shape 5202"/>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3" name="Shape 5203"/>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4" name="Shape 5204"/>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5" name="Shape 5205"/>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6" name="Shape 5206"/>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7" name="Shape 5207"/>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8" name="Shape 5208"/>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9" name="Shape 5209"/>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0" name="Shape 5210"/>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1" name="Shape 5211"/>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2" name="Shape 5212"/>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3" name="Shape 5213"/>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4" name="Shape 5214"/>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5" name="Shape 5215"/>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6" name="Shape 5216"/>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7" name="Shape 5217"/>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8" name="Shape 5218"/>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9" name="Shape 5219"/>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0" name="Shape 5220"/>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1" name="Shape 5221"/>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2" name="Shape 5222"/>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3" name="Shape 5223"/>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4" name="Shape 5224"/>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5" name="Shape 5225"/>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6" name="Shape 5226"/>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7" name="Shape 5227"/>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8" name="Shape 5228"/>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9" name="Shape 5229"/>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0" name="Shape 5230"/>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1" name="Shape 5231"/>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2" name="Shape 5232"/>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3" name="Shape 5233"/>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4" name="Shape 5234"/>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5" name="Shape 5235"/>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6" name="Shape 5236"/>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7" name="Shape 5237"/>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8" name="Shape 5238"/>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9" name="Shape 5239"/>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0" name="Shape 5240"/>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1" name="Shape 5241"/>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2" name="Shape 5242"/>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3" name="Shape 5243"/>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4" name="Shape 5244"/>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5" name="Shape 5245"/>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6" name="Shape 5246"/>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7" name="Shape 5247"/>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8" name="Shape 5248"/>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9" name="Shape 5249"/>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0" name="Shape 5250"/>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1" name="Shape 5251"/>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2" name="Shape 5252"/>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3" name="Shape 5253"/>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4" name="Shape 5254"/>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5" name="Shape 5255"/>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6" name="Shape 5256"/>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7" name="Shape 5257"/>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8" name="Shape 5258"/>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9" name="Shape 5259"/>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0" name="Shape 5260"/>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1" name="Shape 5261"/>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2" name="Shape 5262"/>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3" name="Shape 5263"/>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4" name="Shape 5264"/>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5" name="Shape 5265"/>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6" name="Shape 5266"/>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7" name="Shape 5267"/>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8" name="Shape 5268"/>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9" name="Shape 5269"/>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0" name="Shape 5270"/>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1" name="Shape 5271"/>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2" name="Shape 5272"/>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3" name="Shape 5273"/>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4" name="Shape 5274"/>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5" name="Shape 5275"/>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6" name="Shape 5276"/>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7" name="Shape 5277"/>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8" name="Shape 5278"/>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9" name="Shape 5279"/>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0" name="Shape 5280"/>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1" name="Shape 5281"/>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2" name="Shape 5282"/>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3" name="Shape 5283"/>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4" name="Shape 5284"/>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5" name="Shape 5285"/>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6" name="Shape 5286"/>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7" name="Shape 5287"/>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8" name="Shape 5288"/>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9" name="Shape 5289"/>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0" name="Shape 5290"/>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1" name="Shape 5291"/>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2" name="Shape 5292"/>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3" name="Shape 5293"/>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4" name="Shape 5294"/>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5" name="Shape 5295"/>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6" name="Shape 5296"/>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7" name="Shape 5297"/>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8" name="Shape 5298"/>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9" name="Shape 5299"/>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0" name="Shape 5300"/>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1" name="Shape 5301"/>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2" name="Shape 5302"/>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3" name="Shape 5303"/>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4" name="Shape 5304"/>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5" name="Shape 5305"/>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6" name="Shape 5306"/>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7" name="Shape 5307"/>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8" name="Shape 5308"/>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9" name="Shape 5309"/>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0" name="Shape 5310"/>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1" name="Shape 5311"/>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2" name="Shape 5312"/>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3" name="Shape 5313"/>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4" name="Shape 5314"/>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5" name="Shape 5315"/>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6" name="Shape 5316"/>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7" name="Shape 5317"/>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8" name="Shape 5318"/>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9" name="Shape 5319"/>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0" name="Shape 5320"/>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1" name="Shape 5321"/>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2" name="Shape 5322"/>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3" name="Shape 5323"/>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4" name="Shape 5324"/>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5" name="Shape 5325"/>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6" name="Shape 5326"/>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7" name="Shape 5327"/>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8" name="Shape 5328"/>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9" name="Shape 5329"/>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0" name="Shape 5330"/>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1" name="Shape 5331"/>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2" name="Shape 5332"/>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3" name="Shape 5333"/>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4" name="Shape 5334"/>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5" name="Shape 5335"/>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6" name="Shape 5336"/>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7" name="Shape 5337"/>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8" name="Shape 5338"/>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9" name="Shape 5339"/>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0" name="Shape 5340"/>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1" name="Shape 5341"/>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2" name="Shape 5342"/>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3" name="Shape 5343"/>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4" name="Shape 5344"/>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5" name="Shape 5345"/>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6" name="Shape 5346"/>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7" name="Shape 5347"/>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8" name="Shape 5348"/>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9" name="Shape 5349"/>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0" name="Shape 5350"/>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1" name="Shape 5351"/>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2" name="Shape 5352"/>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3" name="Shape 5353"/>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4" name="Shape 5354"/>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5" name="Shape 5355"/>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6" name="Shape 5356"/>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7" name="Shape 5357"/>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8" name="Shape 5358"/>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9" name="Shape 5359"/>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0" name="Shape 5360"/>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1" name="Shape 5361"/>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2" name="Shape 5362"/>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3" name="Shape 5363"/>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4" name="Shape 5364"/>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5" name="Shape 5365"/>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6" name="Shape 5366"/>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7" name="Shape 5367"/>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8" name="Shape 5368"/>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9" name="Shape 5369"/>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0" name="Shape 5370"/>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1" name="Shape 5371"/>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2" name="Shape 5372"/>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3" name="Shape 5373"/>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4" name="Shape 5374"/>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5" name="Shape 5375"/>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6" name="Shape 5376"/>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7" name="Shape 5377"/>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8" name="Shape 5378"/>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9" name="Shape 5379"/>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0" name="Shape 5380"/>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1" name="Shape 5381"/>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2" name="Shape 5382"/>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3" name="Shape 5383"/>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4" name="Shape 5384"/>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5" name="Shape 5385"/>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6" name="Shape 5386"/>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7" name="Shape 5387"/>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8" name="Shape 5388"/>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9" name="Shape 5389"/>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0" name="Shape 5390"/>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1" name="Shape 5391"/>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2" name="Shape 5392"/>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3" name="Shape 5393"/>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4" name="Shape 5394"/>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5" name="Shape 5395"/>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6" name="Shape 5396"/>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7" name="Shape 5397"/>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8" name="Shape 5398"/>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9" name="Shape 5399"/>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0" name="Shape 5400"/>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1" name="Shape 5401"/>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2" name="Shape 5402"/>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3" name="Shape 5403"/>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4" name="Shape 5404"/>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5" name="Shape 5405"/>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6" name="Shape 5406"/>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7" name="Shape 5407"/>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8" name="Shape 5408"/>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9" name="Shape 5409"/>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0" name="Shape 5410"/>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1" name="Shape 5411"/>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2" name="Shape 5412"/>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3" name="Shape 5413"/>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4" name="Shape 5414"/>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5" name="Shape 5415"/>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6" name="Shape 5416"/>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7" name="Shape 5417"/>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8" name="Shape 5418"/>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9" name="Shape 5419"/>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0" name="Shape 5420"/>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1" name="Shape 5421"/>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2" name="Shape 5422"/>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3" name="Shape 5423"/>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4" name="Shape 5424"/>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5" name="Shape 5425"/>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6" name="Shape 5426"/>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7" name="Shape 5427"/>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8" name="Shape 5428"/>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9" name="Shape 5429"/>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0" name="Shape 5430"/>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1" name="Shape 5431"/>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2" name="Shape 5432"/>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3" name="Shape 5433"/>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4" name="Shape 5434"/>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5" name="Shape 5435"/>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6" name="Shape 5436"/>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7" name="Shape 5437"/>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8" name="Shape 5438"/>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9" name="Shape 5439"/>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0" name="Shape 5440"/>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1" name="Shape 5441"/>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2" name="Shape 5442"/>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3" name="Shape 5443"/>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4" name="Shape 5444"/>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5" name="Shape 5445"/>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6" name="Shape 5446"/>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7" name="Shape 5447"/>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8" name="Shape 5448"/>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9" name="Shape 5449"/>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0" name="Shape 5450"/>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1" name="Shape 5451"/>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2" name="Shape 5452"/>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3" name="Shape 5453"/>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4" name="Shape 5454"/>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5" name="Shape 5455"/>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6" name="Shape 5456"/>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7" name="Shape 5457"/>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8" name="Shape 5458"/>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9" name="Shape 5459"/>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0" name="Shape 5460"/>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1" name="Shape 5461"/>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2" name="Shape 5462"/>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3" name="Shape 5463"/>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4" name="Shape 5464"/>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5" name="Shape 5465"/>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6" name="Shape 5466"/>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7" name="Shape 5467"/>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8" name="Shape 5468"/>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9" name="Shape 5469"/>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0" name="Shape 5470"/>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1" name="Shape 5471"/>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2" name="Shape 5472"/>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3" name="Shape 5473"/>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4" name="Shape 5474"/>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5" name="Shape 5475"/>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6" name="Shape 5476"/>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7" name="Shape 5477"/>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8" name="Shape 5478"/>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9" name="Shape 5479"/>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0" name="Shape 5480"/>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1" name="Shape 5481"/>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2" name="Shape 5482"/>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3" name="Shape 5483"/>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4" name="Shape 5484"/>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5" name="Shape 5485"/>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6" name="Shape 5486"/>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7" name="Shape 5487"/>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8" name="Shape 5488"/>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9" name="Shape 5489"/>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0" name="Shape 5490"/>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1" name="Shape 5491"/>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2" name="Shape 5492"/>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3" name="Shape 5493"/>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4" name="Shape 5494"/>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5" name="Shape 5495"/>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6" name="Shape 5496"/>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7" name="Shape 5497"/>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8" name="Shape 5498"/>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9" name="Shape 5499"/>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0" name="Shape 5500"/>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1" name="Shape 5501"/>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2" name="Shape 5502"/>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3" name="Shape 5503"/>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4" name="Shape 5504"/>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5" name="Shape 5505"/>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6" name="Shape 5506"/>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7" name="Shape 5507"/>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8" name="Shape 5508"/>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9" name="Shape 5509"/>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0" name="Shape 5510"/>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1" name="Shape 5511"/>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2" name="Shape 5512"/>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3" name="Shape 5513"/>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4" name="Shape 5514"/>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5" name="Shape 5515"/>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6" name="Shape 5516"/>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7" name="Shape 5517"/>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8" name="Shape 5518"/>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9" name="Shape 5519"/>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0" name="Shape 5520"/>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1" name="Shape 5521"/>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2" name="Shape 5522"/>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3" name="Shape 5523"/>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4" name="Shape 5524"/>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5" name="Shape 5525"/>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6" name="Shape 5526"/>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7" name="Shape 5527"/>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8" name="Shape 5528"/>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9" name="Shape 5529"/>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0" name="Shape 5530"/>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1" name="Shape 5531"/>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2" name="Shape 5532"/>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3" name="Shape 5533"/>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4" name="Shape 5534"/>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35" name="Shape 5535"/>
          <p:cNvGrpSpPr/>
          <p:nvPr/>
        </p:nvGrpSpPr>
        <p:grpSpPr>
          <a:xfrm>
            <a:off x="1798018" y="4949209"/>
            <a:ext cx="7187849" cy="1550495"/>
            <a:chOff x="21300" y="94075"/>
            <a:chExt cx="2957400" cy="2817375"/>
          </a:xfrm>
        </p:grpSpPr>
        <p:sp>
          <p:nvSpPr>
            <p:cNvPr id="5536" name="Shape 5536"/>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537" name="Shape 5537"/>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8" name="Shape 5538"/>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539" name="Shape 5539"/>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0" name="Shape 5540"/>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1" name="Shape 5541"/>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2" name="Shape 5542"/>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3" name="Shape 5543"/>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4" name="Shape 5544"/>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5" name="Shape 5545"/>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6" name="Shape 5546"/>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7" name="Shape 5547"/>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8" name="Shape 5548"/>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9" name="Shape 5549"/>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0" name="Shape 5550"/>
            <p:cNvSpPr/>
            <p:nvPr/>
          </p:nvSpPr>
          <p:spPr>
            <a:xfrm>
              <a:off x="55175" y="1345000"/>
              <a:ext cx="3775" cy="88600"/>
            </a:xfrm>
            <a:custGeom>
              <a:avLst/>
              <a:gdLst/>
              <a:ahLst/>
              <a:cxnLst/>
              <a:rect l="0" t="0" r="0" b="0"/>
              <a:pathLst>
                <a:path w="151" h="3544" fill="none" extrusionOk="0">
                  <a:moveTo>
                    <a:pt x="0" y="35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1" name="Shape 5551"/>
            <p:cNvSpPr/>
            <p:nvPr/>
          </p:nvSpPr>
          <p:spPr>
            <a:xfrm>
              <a:off x="58925" y="1256450"/>
              <a:ext cx="3800" cy="88575"/>
            </a:xfrm>
            <a:custGeom>
              <a:avLst/>
              <a:gdLst/>
              <a:ahLst/>
              <a:cxnLst/>
              <a:rect l="0" t="0" r="0" b="0"/>
              <a:pathLst>
                <a:path w="152" h="3543" fill="none" extrusionOk="0">
                  <a:moveTo>
                    <a:pt x="1" y="35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2" name="Shape 5552"/>
            <p:cNvSpPr/>
            <p:nvPr/>
          </p:nvSpPr>
          <p:spPr>
            <a:xfrm>
              <a:off x="62700" y="1173425"/>
              <a:ext cx="5050" cy="83050"/>
            </a:xfrm>
            <a:custGeom>
              <a:avLst/>
              <a:gdLst/>
              <a:ahLst/>
              <a:cxnLst/>
              <a:rect l="0" t="0" r="0" b="0"/>
              <a:pathLst>
                <a:path w="202" h="3322" fill="none" extrusionOk="0">
                  <a:moveTo>
                    <a:pt x="0" y="3321"/>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3" name="Shape 5553"/>
            <p:cNvSpPr/>
            <p:nvPr/>
          </p:nvSpPr>
          <p:spPr>
            <a:xfrm>
              <a:off x="67725" y="1090400"/>
              <a:ext cx="3775" cy="83050"/>
            </a:xfrm>
            <a:custGeom>
              <a:avLst/>
              <a:gdLst/>
              <a:ahLst/>
              <a:cxnLst/>
              <a:rect l="0" t="0" r="0" b="0"/>
              <a:pathLst>
                <a:path w="151" h="3322" fill="none" extrusionOk="0">
                  <a:moveTo>
                    <a:pt x="0" y="332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4" name="Shape 5554"/>
            <p:cNvSpPr/>
            <p:nvPr/>
          </p:nvSpPr>
          <p:spPr>
            <a:xfrm>
              <a:off x="71475" y="1012900"/>
              <a:ext cx="3800" cy="77525"/>
            </a:xfrm>
            <a:custGeom>
              <a:avLst/>
              <a:gdLst/>
              <a:ahLst/>
              <a:cxnLst/>
              <a:rect l="0" t="0" r="0" b="0"/>
              <a:pathLst>
                <a:path w="152" h="3101" fill="none" extrusionOk="0">
                  <a:moveTo>
                    <a:pt x="1" y="310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5" name="Shape 5555"/>
            <p:cNvSpPr/>
            <p:nvPr/>
          </p:nvSpPr>
          <p:spPr>
            <a:xfrm>
              <a:off x="75250" y="940950"/>
              <a:ext cx="5025" cy="71975"/>
            </a:xfrm>
            <a:custGeom>
              <a:avLst/>
              <a:gdLst/>
              <a:ahLst/>
              <a:cxnLst/>
              <a:rect l="0" t="0" r="0" b="0"/>
              <a:pathLst>
                <a:path w="201" h="2879" fill="none" extrusionOk="0">
                  <a:moveTo>
                    <a:pt x="0" y="2879"/>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6" name="Shape 5556"/>
            <p:cNvSpPr/>
            <p:nvPr/>
          </p:nvSpPr>
          <p:spPr>
            <a:xfrm>
              <a:off x="80250" y="874525"/>
              <a:ext cx="3800" cy="66450"/>
            </a:xfrm>
            <a:custGeom>
              <a:avLst/>
              <a:gdLst/>
              <a:ahLst/>
              <a:cxnLst/>
              <a:rect l="0" t="0" r="0" b="0"/>
              <a:pathLst>
                <a:path w="152" h="2658" fill="none" extrusionOk="0">
                  <a:moveTo>
                    <a:pt x="1" y="2657"/>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7" name="Shape 5557"/>
            <p:cNvSpPr/>
            <p:nvPr/>
          </p:nvSpPr>
          <p:spPr>
            <a:xfrm>
              <a:off x="84025" y="813650"/>
              <a:ext cx="3775" cy="60900"/>
            </a:xfrm>
            <a:custGeom>
              <a:avLst/>
              <a:gdLst/>
              <a:ahLst/>
              <a:cxnLst/>
              <a:rect l="0" t="0" r="0" b="0"/>
              <a:pathLst>
                <a:path w="151" h="2436" fill="none" extrusionOk="0">
                  <a:moveTo>
                    <a:pt x="0"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8" name="Shape 5558"/>
            <p:cNvSpPr/>
            <p:nvPr/>
          </p:nvSpPr>
          <p:spPr>
            <a:xfrm>
              <a:off x="87775" y="763825"/>
              <a:ext cx="3800" cy="49850"/>
            </a:xfrm>
            <a:custGeom>
              <a:avLst/>
              <a:gdLst/>
              <a:ahLst/>
              <a:cxnLst/>
              <a:rect l="0" t="0" r="0" b="0"/>
              <a:pathLst>
                <a:path w="152" h="1994" fill="none" extrusionOk="0">
                  <a:moveTo>
                    <a:pt x="1"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9" name="Shape 5559"/>
            <p:cNvSpPr/>
            <p:nvPr/>
          </p:nvSpPr>
          <p:spPr>
            <a:xfrm>
              <a:off x="91550" y="719550"/>
              <a:ext cx="3775" cy="44300"/>
            </a:xfrm>
            <a:custGeom>
              <a:avLst/>
              <a:gdLst/>
              <a:ahLst/>
              <a:cxnLst/>
              <a:rect l="0" t="0" r="0" b="0"/>
              <a:pathLst>
                <a:path w="151" h="1772" fill="none" extrusionOk="0">
                  <a:moveTo>
                    <a:pt x="0" y="177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0" name="Shape 5560"/>
            <p:cNvSpPr/>
            <p:nvPr/>
          </p:nvSpPr>
          <p:spPr>
            <a:xfrm>
              <a:off x="95300" y="686325"/>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1" name="Shape 5561"/>
            <p:cNvSpPr/>
            <p:nvPr/>
          </p:nvSpPr>
          <p:spPr>
            <a:xfrm>
              <a:off x="99075" y="658650"/>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2" name="Shape 5562"/>
            <p:cNvSpPr/>
            <p:nvPr/>
          </p:nvSpPr>
          <p:spPr>
            <a:xfrm>
              <a:off x="102825" y="642050"/>
              <a:ext cx="3800" cy="16625"/>
            </a:xfrm>
            <a:custGeom>
              <a:avLst/>
              <a:gdLst/>
              <a:ahLst/>
              <a:cxnLst/>
              <a:rect l="0" t="0" r="0" b="0"/>
              <a:pathLst>
                <a:path w="152" h="665" fill="none" extrusionOk="0">
                  <a:moveTo>
                    <a:pt x="1"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3" name="Shape 5563"/>
            <p:cNvSpPr/>
            <p:nvPr/>
          </p:nvSpPr>
          <p:spPr>
            <a:xfrm>
              <a:off x="106600" y="636525"/>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4" name="Shape 5564"/>
            <p:cNvSpPr/>
            <p:nvPr/>
          </p:nvSpPr>
          <p:spPr>
            <a:xfrm>
              <a:off x="110350" y="636525"/>
              <a:ext cx="5050" cy="25"/>
            </a:xfrm>
            <a:custGeom>
              <a:avLst/>
              <a:gdLst/>
              <a:ahLst/>
              <a:cxnLst/>
              <a:rect l="0" t="0" r="0" b="0"/>
              <a:pathLst>
                <a:path w="202" h="1" fill="none" extrusionOk="0">
                  <a:moveTo>
                    <a:pt x="1" y="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5" name="Shape 5565"/>
            <p:cNvSpPr/>
            <p:nvPr/>
          </p:nvSpPr>
          <p:spPr>
            <a:xfrm>
              <a:off x="115375" y="636525"/>
              <a:ext cx="3775" cy="11100"/>
            </a:xfrm>
            <a:custGeom>
              <a:avLst/>
              <a:gdLst/>
              <a:ahLst/>
              <a:cxnLst/>
              <a:rect l="0" t="0" r="0" b="0"/>
              <a:pathLst>
                <a:path w="151" h="444" fill="none" extrusionOk="0">
                  <a:moveTo>
                    <a:pt x="0"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6" name="Shape 5566"/>
            <p:cNvSpPr/>
            <p:nvPr/>
          </p:nvSpPr>
          <p:spPr>
            <a:xfrm>
              <a:off x="119125" y="647600"/>
              <a:ext cx="3800" cy="22150"/>
            </a:xfrm>
            <a:custGeom>
              <a:avLst/>
              <a:gdLst/>
              <a:ahLst/>
              <a:cxnLst/>
              <a:rect l="0" t="0" r="0" b="0"/>
              <a:pathLst>
                <a:path w="152" h="886" fill="none" extrusionOk="0">
                  <a:moveTo>
                    <a:pt x="1"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7" name="Shape 5567"/>
            <p:cNvSpPr/>
            <p:nvPr/>
          </p:nvSpPr>
          <p:spPr>
            <a:xfrm>
              <a:off x="122900" y="669725"/>
              <a:ext cx="5050" cy="27700"/>
            </a:xfrm>
            <a:custGeom>
              <a:avLst/>
              <a:gdLst/>
              <a:ahLst/>
              <a:cxnLst/>
              <a:rect l="0" t="0" r="0" b="0"/>
              <a:pathLst>
                <a:path w="202" h="1108" fill="none" extrusionOk="0">
                  <a:moveTo>
                    <a:pt x="0" y="1"/>
                  </a:moveTo>
                  <a:lnTo>
                    <a:pt x="2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8" name="Shape 5568"/>
            <p:cNvSpPr/>
            <p:nvPr/>
          </p:nvSpPr>
          <p:spPr>
            <a:xfrm>
              <a:off x="127925" y="697400"/>
              <a:ext cx="3775" cy="38775"/>
            </a:xfrm>
            <a:custGeom>
              <a:avLst/>
              <a:gdLst/>
              <a:ahLst/>
              <a:cxnLst/>
              <a:rect l="0" t="0" r="0" b="0"/>
              <a:pathLst>
                <a:path w="151" h="1551" fill="none" extrusionOk="0">
                  <a:moveTo>
                    <a:pt x="0" y="1"/>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9" name="Shape 5569"/>
            <p:cNvSpPr/>
            <p:nvPr/>
          </p:nvSpPr>
          <p:spPr>
            <a:xfrm>
              <a:off x="131675" y="736150"/>
              <a:ext cx="3800" cy="44300"/>
            </a:xfrm>
            <a:custGeom>
              <a:avLst/>
              <a:gdLst/>
              <a:ahLst/>
              <a:cxnLst/>
              <a:rect l="0" t="0" r="0" b="0"/>
              <a:pathLst>
                <a:path w="152" h="1772" fill="none" extrusionOk="0">
                  <a:moveTo>
                    <a:pt x="1"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0" name="Shape 5570"/>
            <p:cNvSpPr/>
            <p:nvPr/>
          </p:nvSpPr>
          <p:spPr>
            <a:xfrm>
              <a:off x="135450" y="780425"/>
              <a:ext cx="3775" cy="55375"/>
            </a:xfrm>
            <a:custGeom>
              <a:avLst/>
              <a:gdLst/>
              <a:ahLst/>
              <a:cxnLst/>
              <a:rect l="0" t="0" r="0" b="0"/>
              <a:pathLst>
                <a:path w="151" h="2215" fill="none" extrusionOk="0">
                  <a:moveTo>
                    <a:pt x="0"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1" name="Shape 5571"/>
            <p:cNvSpPr/>
            <p:nvPr/>
          </p:nvSpPr>
          <p:spPr>
            <a:xfrm>
              <a:off x="139200" y="835775"/>
              <a:ext cx="3800" cy="60925"/>
            </a:xfrm>
            <a:custGeom>
              <a:avLst/>
              <a:gdLst/>
              <a:ahLst/>
              <a:cxnLst/>
              <a:rect l="0" t="0" r="0" b="0"/>
              <a:pathLst>
                <a:path w="152" h="2437"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2" name="Shape 5572"/>
            <p:cNvSpPr/>
            <p:nvPr/>
          </p:nvSpPr>
          <p:spPr>
            <a:xfrm>
              <a:off x="142975" y="896675"/>
              <a:ext cx="3775" cy="71975"/>
            </a:xfrm>
            <a:custGeom>
              <a:avLst/>
              <a:gdLst/>
              <a:ahLst/>
              <a:cxnLst/>
              <a:rect l="0" t="0" r="0" b="0"/>
              <a:pathLst>
                <a:path w="151" h="2879" fill="none" extrusionOk="0">
                  <a:moveTo>
                    <a:pt x="0" y="0"/>
                  </a:moveTo>
                  <a:lnTo>
                    <a:pt x="15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3" name="Shape 5573"/>
            <p:cNvSpPr/>
            <p:nvPr/>
          </p:nvSpPr>
          <p:spPr>
            <a:xfrm>
              <a:off x="146725" y="968625"/>
              <a:ext cx="3800" cy="71975"/>
            </a:xfrm>
            <a:custGeom>
              <a:avLst/>
              <a:gdLst/>
              <a:ahLst/>
              <a:cxnLst/>
              <a:rect l="0" t="0" r="0" b="0"/>
              <a:pathLst>
                <a:path w="152" h="2879" fill="none" extrusionOk="0">
                  <a:moveTo>
                    <a:pt x="1"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4" name="Shape 5574"/>
            <p:cNvSpPr/>
            <p:nvPr/>
          </p:nvSpPr>
          <p:spPr>
            <a:xfrm>
              <a:off x="150500" y="1040575"/>
              <a:ext cx="3775" cy="77525"/>
            </a:xfrm>
            <a:custGeom>
              <a:avLst/>
              <a:gdLst/>
              <a:ahLst/>
              <a:cxnLst/>
              <a:rect l="0" t="0" r="0" b="0"/>
              <a:pathLst>
                <a:path w="151" h="3101" fill="none" extrusionOk="0">
                  <a:moveTo>
                    <a:pt x="0"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5" name="Shape 5575"/>
            <p:cNvSpPr/>
            <p:nvPr/>
          </p:nvSpPr>
          <p:spPr>
            <a:xfrm>
              <a:off x="154250" y="1118075"/>
              <a:ext cx="3800" cy="83050"/>
            </a:xfrm>
            <a:custGeom>
              <a:avLst/>
              <a:gdLst/>
              <a:ahLst/>
              <a:cxnLst/>
              <a:rect l="0" t="0" r="0" b="0"/>
              <a:pathLst>
                <a:path w="152" h="3322" fill="none" extrusionOk="0">
                  <a:moveTo>
                    <a:pt x="1" y="0"/>
                  </a:moveTo>
                  <a:lnTo>
                    <a:pt x="15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6" name="Shape 5576"/>
            <p:cNvSpPr/>
            <p:nvPr/>
          </p:nvSpPr>
          <p:spPr>
            <a:xfrm>
              <a:off x="158025" y="1201100"/>
              <a:ext cx="8800" cy="166075"/>
            </a:xfrm>
            <a:custGeom>
              <a:avLst/>
              <a:gdLst/>
              <a:ahLst/>
              <a:cxnLst/>
              <a:rect l="0" t="0" r="0" b="0"/>
              <a:pathLst>
                <a:path w="352" h="6643" fill="none" extrusionOk="0">
                  <a:moveTo>
                    <a:pt x="0" y="0"/>
                  </a:moveTo>
                  <a:lnTo>
                    <a:pt x="351" y="664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7" name="Shape 5577"/>
            <p:cNvSpPr/>
            <p:nvPr/>
          </p:nvSpPr>
          <p:spPr>
            <a:xfrm>
              <a:off x="166800" y="1367150"/>
              <a:ext cx="8800" cy="166075"/>
            </a:xfrm>
            <a:custGeom>
              <a:avLst/>
              <a:gdLst/>
              <a:ahLst/>
              <a:cxnLst/>
              <a:rect l="0" t="0" r="0" b="0"/>
              <a:pathLst>
                <a:path w="352" h="6643" fill="none" extrusionOk="0">
                  <a:moveTo>
                    <a:pt x="0" y="0"/>
                  </a:moveTo>
                  <a:lnTo>
                    <a:pt x="351" y="664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8" name="Shape 5578"/>
            <p:cNvSpPr/>
            <p:nvPr/>
          </p:nvSpPr>
          <p:spPr>
            <a:xfrm>
              <a:off x="175575" y="1533200"/>
              <a:ext cx="3775" cy="88575"/>
            </a:xfrm>
            <a:custGeom>
              <a:avLst/>
              <a:gdLst/>
              <a:ahLst/>
              <a:cxnLst/>
              <a:rect l="0" t="0" r="0" b="0"/>
              <a:pathLst>
                <a:path w="151" h="3543" fill="none" extrusionOk="0">
                  <a:moveTo>
                    <a:pt x="0" y="0"/>
                  </a:moveTo>
                  <a:lnTo>
                    <a:pt x="1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9" name="Shape 5579"/>
            <p:cNvSpPr/>
            <p:nvPr/>
          </p:nvSpPr>
          <p:spPr>
            <a:xfrm>
              <a:off x="179325" y="1621750"/>
              <a:ext cx="3800" cy="77525"/>
            </a:xfrm>
            <a:custGeom>
              <a:avLst/>
              <a:gdLst/>
              <a:ahLst/>
              <a:cxnLst/>
              <a:rect l="0" t="0" r="0" b="0"/>
              <a:pathLst>
                <a:path w="152" h="3101" fill="none" extrusionOk="0">
                  <a:moveTo>
                    <a:pt x="1"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0" name="Shape 5580"/>
            <p:cNvSpPr/>
            <p:nvPr/>
          </p:nvSpPr>
          <p:spPr>
            <a:xfrm>
              <a:off x="183100" y="1699250"/>
              <a:ext cx="3775" cy="77525"/>
            </a:xfrm>
            <a:custGeom>
              <a:avLst/>
              <a:gdLst/>
              <a:ahLst/>
              <a:cxnLst/>
              <a:rect l="0" t="0" r="0" b="0"/>
              <a:pathLst>
                <a:path w="151" h="3101" fill="none" extrusionOk="0">
                  <a:moveTo>
                    <a:pt x="0" y="0"/>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1" name="Shape 5581"/>
            <p:cNvSpPr/>
            <p:nvPr/>
          </p:nvSpPr>
          <p:spPr>
            <a:xfrm>
              <a:off x="186850" y="1776750"/>
              <a:ext cx="3800" cy="71975"/>
            </a:xfrm>
            <a:custGeom>
              <a:avLst/>
              <a:gdLst/>
              <a:ahLst/>
              <a:cxnLst/>
              <a:rect l="0" t="0" r="0" b="0"/>
              <a:pathLst>
                <a:path w="152" h="2879" fill="none" extrusionOk="0">
                  <a:moveTo>
                    <a:pt x="1" y="0"/>
                  </a:moveTo>
                  <a:lnTo>
                    <a:pt x="15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2" name="Shape 5582"/>
            <p:cNvSpPr/>
            <p:nvPr/>
          </p:nvSpPr>
          <p:spPr>
            <a:xfrm>
              <a:off x="190625" y="1848700"/>
              <a:ext cx="3775" cy="71975"/>
            </a:xfrm>
            <a:custGeom>
              <a:avLst/>
              <a:gdLst/>
              <a:ahLst/>
              <a:cxnLst/>
              <a:rect l="0" t="0" r="0" b="0"/>
              <a:pathLst>
                <a:path w="151" h="2879" fill="none" extrusionOk="0">
                  <a:moveTo>
                    <a:pt x="0"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3" name="Shape 5583"/>
            <p:cNvSpPr/>
            <p:nvPr/>
          </p:nvSpPr>
          <p:spPr>
            <a:xfrm>
              <a:off x="194375" y="1920650"/>
              <a:ext cx="3800" cy="60900"/>
            </a:xfrm>
            <a:custGeom>
              <a:avLst/>
              <a:gdLst/>
              <a:ahLst/>
              <a:cxnLst/>
              <a:rect l="0" t="0" r="0" b="0"/>
              <a:pathLst>
                <a:path w="152" h="2436"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4" name="Shape 5584"/>
            <p:cNvSpPr/>
            <p:nvPr/>
          </p:nvSpPr>
          <p:spPr>
            <a:xfrm>
              <a:off x="198150" y="1981525"/>
              <a:ext cx="3775" cy="55400"/>
            </a:xfrm>
            <a:custGeom>
              <a:avLst/>
              <a:gdLst/>
              <a:ahLst/>
              <a:cxnLst/>
              <a:rect l="0" t="0" r="0" b="0"/>
              <a:pathLst>
                <a:path w="151" h="2216" fill="none" extrusionOk="0">
                  <a:moveTo>
                    <a:pt x="0"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5" name="Shape 5585"/>
            <p:cNvSpPr/>
            <p:nvPr/>
          </p:nvSpPr>
          <p:spPr>
            <a:xfrm>
              <a:off x="201900" y="2036900"/>
              <a:ext cx="3800" cy="49825"/>
            </a:xfrm>
            <a:custGeom>
              <a:avLst/>
              <a:gdLst/>
              <a:ahLst/>
              <a:cxnLst/>
              <a:rect l="0" t="0" r="0" b="0"/>
              <a:pathLst>
                <a:path w="152" h="1993" fill="none" extrusionOk="0">
                  <a:moveTo>
                    <a:pt x="1"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6" name="Shape 5586"/>
            <p:cNvSpPr/>
            <p:nvPr/>
          </p:nvSpPr>
          <p:spPr>
            <a:xfrm>
              <a:off x="205675" y="2086700"/>
              <a:ext cx="5050" cy="44300"/>
            </a:xfrm>
            <a:custGeom>
              <a:avLst/>
              <a:gdLst/>
              <a:ahLst/>
              <a:cxnLst/>
              <a:rect l="0" t="0" r="0" b="0"/>
              <a:pathLst>
                <a:path w="202" h="1772" fill="none" extrusionOk="0">
                  <a:moveTo>
                    <a:pt x="0" y="1"/>
                  </a:moveTo>
                  <a:lnTo>
                    <a:pt x="2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7" name="Shape 5587"/>
            <p:cNvSpPr/>
            <p:nvPr/>
          </p:nvSpPr>
          <p:spPr>
            <a:xfrm>
              <a:off x="210700" y="2130975"/>
              <a:ext cx="3775" cy="33250"/>
            </a:xfrm>
            <a:custGeom>
              <a:avLst/>
              <a:gdLst/>
              <a:ahLst/>
              <a:cxnLst/>
              <a:rect l="0" t="0" r="0" b="0"/>
              <a:pathLst>
                <a:path w="151" h="1330"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8" name="Shape 5588"/>
            <p:cNvSpPr/>
            <p:nvPr/>
          </p:nvSpPr>
          <p:spPr>
            <a:xfrm>
              <a:off x="214450" y="2164200"/>
              <a:ext cx="3800" cy="22150"/>
            </a:xfrm>
            <a:custGeom>
              <a:avLst/>
              <a:gdLst/>
              <a:ahLst/>
              <a:cxnLst/>
              <a:rect l="0" t="0" r="0" b="0"/>
              <a:pathLst>
                <a:path w="152" h="886" fill="none" extrusionOk="0">
                  <a:moveTo>
                    <a:pt x="1"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9" name="Shape 5589"/>
            <p:cNvSpPr/>
            <p:nvPr/>
          </p:nvSpPr>
          <p:spPr>
            <a:xfrm>
              <a:off x="218225" y="2186325"/>
              <a:ext cx="5025" cy="11100"/>
            </a:xfrm>
            <a:custGeom>
              <a:avLst/>
              <a:gdLst/>
              <a:ahLst/>
              <a:cxnLst/>
              <a:rect l="0" t="0" r="0" b="0"/>
              <a:pathLst>
                <a:path w="201" h="444" fill="none" extrusionOk="0">
                  <a:moveTo>
                    <a:pt x="0" y="1"/>
                  </a:moveTo>
                  <a:lnTo>
                    <a:pt x="2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0" name="Shape 5590"/>
            <p:cNvSpPr/>
            <p:nvPr/>
          </p:nvSpPr>
          <p:spPr>
            <a:xfrm>
              <a:off x="223225" y="2197400"/>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1" name="Shape 5591"/>
            <p:cNvSpPr/>
            <p:nvPr/>
          </p:nvSpPr>
          <p:spPr>
            <a:xfrm>
              <a:off x="227000" y="2202950"/>
              <a:ext cx="3775" cy="5550"/>
            </a:xfrm>
            <a:custGeom>
              <a:avLst/>
              <a:gdLst/>
              <a:ahLst/>
              <a:cxnLst/>
              <a:rect l="0" t="0" r="0" b="0"/>
              <a:pathLst>
                <a:path w="151" h="222" fill="none" extrusionOk="0">
                  <a:moveTo>
                    <a:pt x="0" y="22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2" name="Shape 5592"/>
            <p:cNvSpPr/>
            <p:nvPr/>
          </p:nvSpPr>
          <p:spPr>
            <a:xfrm>
              <a:off x="230750" y="2191875"/>
              <a:ext cx="3800" cy="11100"/>
            </a:xfrm>
            <a:custGeom>
              <a:avLst/>
              <a:gdLst/>
              <a:ahLst/>
              <a:cxnLst/>
              <a:rect l="0" t="0" r="0" b="0"/>
              <a:pathLst>
                <a:path w="152" h="444"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3" name="Shape 5593"/>
            <p:cNvSpPr/>
            <p:nvPr/>
          </p:nvSpPr>
          <p:spPr>
            <a:xfrm>
              <a:off x="234525" y="2164200"/>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4" name="Shape 5594"/>
            <p:cNvSpPr/>
            <p:nvPr/>
          </p:nvSpPr>
          <p:spPr>
            <a:xfrm>
              <a:off x="238275" y="2136525"/>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5" name="Shape 5595"/>
            <p:cNvSpPr/>
            <p:nvPr/>
          </p:nvSpPr>
          <p:spPr>
            <a:xfrm>
              <a:off x="242050" y="209777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6" name="Shape 5596"/>
            <p:cNvSpPr/>
            <p:nvPr/>
          </p:nvSpPr>
          <p:spPr>
            <a:xfrm>
              <a:off x="245800" y="2053500"/>
              <a:ext cx="3800" cy="44300"/>
            </a:xfrm>
            <a:custGeom>
              <a:avLst/>
              <a:gdLst/>
              <a:ahLst/>
              <a:cxnLst/>
              <a:rect l="0" t="0" r="0" b="0"/>
              <a:pathLst>
                <a:path w="152" h="1772" fill="none" extrusionOk="0">
                  <a:moveTo>
                    <a:pt x="1" y="177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7" name="Shape 5597"/>
            <p:cNvSpPr/>
            <p:nvPr/>
          </p:nvSpPr>
          <p:spPr>
            <a:xfrm>
              <a:off x="249575" y="1998150"/>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8" name="Shape 5598"/>
            <p:cNvSpPr/>
            <p:nvPr/>
          </p:nvSpPr>
          <p:spPr>
            <a:xfrm>
              <a:off x="253325" y="1937250"/>
              <a:ext cx="5050" cy="60925"/>
            </a:xfrm>
            <a:custGeom>
              <a:avLst/>
              <a:gdLst/>
              <a:ahLst/>
              <a:cxnLst/>
              <a:rect l="0" t="0" r="0" b="0"/>
              <a:pathLst>
                <a:path w="202" h="2437" fill="none" extrusionOk="0">
                  <a:moveTo>
                    <a:pt x="1" y="2436"/>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9" name="Shape 5599"/>
            <p:cNvSpPr/>
            <p:nvPr/>
          </p:nvSpPr>
          <p:spPr>
            <a:xfrm>
              <a:off x="258350" y="1870825"/>
              <a:ext cx="3775" cy="66450"/>
            </a:xfrm>
            <a:custGeom>
              <a:avLst/>
              <a:gdLst/>
              <a:ahLst/>
              <a:cxnLst/>
              <a:rect l="0" t="0" r="0" b="0"/>
              <a:pathLst>
                <a:path w="151" h="2658" fill="none" extrusionOk="0">
                  <a:moveTo>
                    <a:pt x="0" y="265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0" name="Shape 5600"/>
            <p:cNvSpPr/>
            <p:nvPr/>
          </p:nvSpPr>
          <p:spPr>
            <a:xfrm>
              <a:off x="262100" y="1798875"/>
              <a:ext cx="3800" cy="71975"/>
            </a:xfrm>
            <a:custGeom>
              <a:avLst/>
              <a:gdLst/>
              <a:ahLst/>
              <a:cxnLst/>
              <a:rect l="0" t="0" r="0" b="0"/>
              <a:pathLst>
                <a:path w="152" h="2879" fill="none" extrusionOk="0">
                  <a:moveTo>
                    <a:pt x="1" y="287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1" name="Shape 5601"/>
            <p:cNvSpPr/>
            <p:nvPr/>
          </p:nvSpPr>
          <p:spPr>
            <a:xfrm>
              <a:off x="265875" y="1726925"/>
              <a:ext cx="5050" cy="71975"/>
            </a:xfrm>
            <a:custGeom>
              <a:avLst/>
              <a:gdLst/>
              <a:ahLst/>
              <a:cxnLst/>
              <a:rect l="0" t="0" r="0" b="0"/>
              <a:pathLst>
                <a:path w="202" h="2879" fill="none" extrusionOk="0">
                  <a:moveTo>
                    <a:pt x="0" y="2879"/>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2" name="Shape 5602"/>
            <p:cNvSpPr/>
            <p:nvPr/>
          </p:nvSpPr>
          <p:spPr>
            <a:xfrm>
              <a:off x="270900" y="1566400"/>
              <a:ext cx="7550" cy="160550"/>
            </a:xfrm>
            <a:custGeom>
              <a:avLst/>
              <a:gdLst/>
              <a:ahLst/>
              <a:cxnLst/>
              <a:rect l="0" t="0" r="0" b="0"/>
              <a:pathLst>
                <a:path w="302" h="6422" fill="none" extrusionOk="0">
                  <a:moveTo>
                    <a:pt x="0" y="642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3" name="Shape 5603"/>
            <p:cNvSpPr/>
            <p:nvPr/>
          </p:nvSpPr>
          <p:spPr>
            <a:xfrm>
              <a:off x="278425" y="1483375"/>
              <a:ext cx="3775" cy="83050"/>
            </a:xfrm>
            <a:custGeom>
              <a:avLst/>
              <a:gdLst/>
              <a:ahLst/>
              <a:cxnLst/>
              <a:rect l="0" t="0" r="0" b="0"/>
              <a:pathLst>
                <a:path w="151" h="3322" fill="none" extrusionOk="0">
                  <a:moveTo>
                    <a:pt x="0" y="33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4" name="Shape 5604"/>
            <p:cNvSpPr/>
            <p:nvPr/>
          </p:nvSpPr>
          <p:spPr>
            <a:xfrm>
              <a:off x="282175" y="1400350"/>
              <a:ext cx="3800" cy="83050"/>
            </a:xfrm>
            <a:custGeom>
              <a:avLst/>
              <a:gdLst/>
              <a:ahLst/>
              <a:cxnLst/>
              <a:rect l="0" t="0" r="0" b="0"/>
              <a:pathLst>
                <a:path w="152" h="3322" fill="none" extrusionOk="0">
                  <a:moveTo>
                    <a:pt x="1" y="33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5" name="Shape 5605"/>
            <p:cNvSpPr/>
            <p:nvPr/>
          </p:nvSpPr>
          <p:spPr>
            <a:xfrm>
              <a:off x="285950" y="1317325"/>
              <a:ext cx="3775" cy="83050"/>
            </a:xfrm>
            <a:custGeom>
              <a:avLst/>
              <a:gdLst/>
              <a:ahLst/>
              <a:cxnLst/>
              <a:rect l="0" t="0" r="0" b="0"/>
              <a:pathLst>
                <a:path w="151" h="3322" fill="none" extrusionOk="0">
                  <a:moveTo>
                    <a:pt x="0" y="33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6" name="Shape 5606"/>
            <p:cNvSpPr/>
            <p:nvPr/>
          </p:nvSpPr>
          <p:spPr>
            <a:xfrm>
              <a:off x="289700" y="1239850"/>
              <a:ext cx="3800" cy="77500"/>
            </a:xfrm>
            <a:custGeom>
              <a:avLst/>
              <a:gdLst/>
              <a:ahLst/>
              <a:cxnLst/>
              <a:rect l="0" t="0" r="0" b="0"/>
              <a:pathLst>
                <a:path w="152" h="3100" fill="none" extrusionOk="0">
                  <a:moveTo>
                    <a:pt x="1" y="310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7" name="Shape 5607"/>
            <p:cNvSpPr/>
            <p:nvPr/>
          </p:nvSpPr>
          <p:spPr>
            <a:xfrm>
              <a:off x="293475" y="1084850"/>
              <a:ext cx="7550" cy="155025"/>
            </a:xfrm>
            <a:custGeom>
              <a:avLst/>
              <a:gdLst/>
              <a:ahLst/>
              <a:cxnLst/>
              <a:rect l="0" t="0" r="0" b="0"/>
              <a:pathLst>
                <a:path w="302" h="6201" fill="none" extrusionOk="0">
                  <a:moveTo>
                    <a:pt x="0" y="620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8" name="Shape 5608"/>
            <p:cNvSpPr/>
            <p:nvPr/>
          </p:nvSpPr>
          <p:spPr>
            <a:xfrm>
              <a:off x="301000" y="1018450"/>
              <a:ext cx="5025" cy="66425"/>
            </a:xfrm>
            <a:custGeom>
              <a:avLst/>
              <a:gdLst/>
              <a:ahLst/>
              <a:cxnLst/>
              <a:rect l="0" t="0" r="0" b="0"/>
              <a:pathLst>
                <a:path w="201" h="2657" fill="none" extrusionOk="0">
                  <a:moveTo>
                    <a:pt x="0" y="2657"/>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9" name="Shape 5609"/>
            <p:cNvSpPr/>
            <p:nvPr/>
          </p:nvSpPr>
          <p:spPr>
            <a:xfrm>
              <a:off x="306000" y="952025"/>
              <a:ext cx="3800" cy="66450"/>
            </a:xfrm>
            <a:custGeom>
              <a:avLst/>
              <a:gdLst/>
              <a:ahLst/>
              <a:cxnLst/>
              <a:rect l="0" t="0" r="0" b="0"/>
              <a:pathLst>
                <a:path w="152" h="2658" fill="none" extrusionOk="0">
                  <a:moveTo>
                    <a:pt x="1"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0" name="Shape 5610"/>
            <p:cNvSpPr/>
            <p:nvPr/>
          </p:nvSpPr>
          <p:spPr>
            <a:xfrm>
              <a:off x="309775" y="896675"/>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1" name="Shape 5611"/>
            <p:cNvSpPr/>
            <p:nvPr/>
          </p:nvSpPr>
          <p:spPr>
            <a:xfrm>
              <a:off x="313525" y="841325"/>
              <a:ext cx="5050" cy="55375"/>
            </a:xfrm>
            <a:custGeom>
              <a:avLst/>
              <a:gdLst/>
              <a:ahLst/>
              <a:cxnLst/>
              <a:rect l="0" t="0" r="0" b="0"/>
              <a:pathLst>
                <a:path w="202" h="2215" fill="none" extrusionOk="0">
                  <a:moveTo>
                    <a:pt x="1" y="2214"/>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2" name="Shape 5612"/>
            <p:cNvSpPr/>
            <p:nvPr/>
          </p:nvSpPr>
          <p:spPr>
            <a:xfrm>
              <a:off x="318550" y="797025"/>
              <a:ext cx="3775" cy="44325"/>
            </a:xfrm>
            <a:custGeom>
              <a:avLst/>
              <a:gdLst/>
              <a:ahLst/>
              <a:cxnLst/>
              <a:rect l="0" t="0" r="0" b="0"/>
              <a:pathLst>
                <a:path w="151" h="1773"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3" name="Shape 5613"/>
            <p:cNvSpPr/>
            <p:nvPr/>
          </p:nvSpPr>
          <p:spPr>
            <a:xfrm>
              <a:off x="322300" y="758300"/>
              <a:ext cx="3800" cy="38750"/>
            </a:xfrm>
            <a:custGeom>
              <a:avLst/>
              <a:gdLst/>
              <a:ahLst/>
              <a:cxnLst/>
              <a:rect l="0" t="0" r="0" b="0"/>
              <a:pathLst>
                <a:path w="152" h="1550" fill="none" extrusionOk="0">
                  <a:moveTo>
                    <a:pt x="1"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4" name="Shape 5614"/>
            <p:cNvSpPr/>
            <p:nvPr/>
          </p:nvSpPr>
          <p:spPr>
            <a:xfrm>
              <a:off x="326075" y="730625"/>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5" name="Shape 5615"/>
            <p:cNvSpPr/>
            <p:nvPr/>
          </p:nvSpPr>
          <p:spPr>
            <a:xfrm>
              <a:off x="329825" y="708475"/>
              <a:ext cx="3800" cy="22175"/>
            </a:xfrm>
            <a:custGeom>
              <a:avLst/>
              <a:gdLst/>
              <a:ahLst/>
              <a:cxnLst/>
              <a:rect l="0" t="0" r="0" b="0"/>
              <a:pathLst>
                <a:path w="152" h="887" fill="none" extrusionOk="0">
                  <a:moveTo>
                    <a:pt x="1"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6" name="Shape 5616"/>
            <p:cNvSpPr/>
            <p:nvPr/>
          </p:nvSpPr>
          <p:spPr>
            <a:xfrm>
              <a:off x="333600" y="697400"/>
              <a:ext cx="3775" cy="11100"/>
            </a:xfrm>
            <a:custGeom>
              <a:avLst/>
              <a:gdLst/>
              <a:ahLst/>
              <a:cxnLst/>
              <a:rect l="0" t="0" r="0" b="0"/>
              <a:pathLst>
                <a:path w="151" h="444" fill="none" extrusionOk="0">
                  <a:moveTo>
                    <a:pt x="0" y="4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7" name="Shape 5617"/>
            <p:cNvSpPr/>
            <p:nvPr/>
          </p:nvSpPr>
          <p:spPr>
            <a:xfrm>
              <a:off x="337350" y="691875"/>
              <a:ext cx="3800" cy="5550"/>
            </a:xfrm>
            <a:custGeom>
              <a:avLst/>
              <a:gdLst/>
              <a:ahLst/>
              <a:cxnLst/>
              <a:rect l="0" t="0" r="0" b="0"/>
              <a:pathLst>
                <a:path w="152" h="222" fill="none" extrusionOk="0">
                  <a:moveTo>
                    <a:pt x="1"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8" name="Shape 5618"/>
            <p:cNvSpPr/>
            <p:nvPr/>
          </p:nvSpPr>
          <p:spPr>
            <a:xfrm>
              <a:off x="341125" y="691875"/>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9" name="Shape 5619"/>
            <p:cNvSpPr/>
            <p:nvPr/>
          </p:nvSpPr>
          <p:spPr>
            <a:xfrm>
              <a:off x="344875" y="697400"/>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0" name="Shape 5620"/>
            <p:cNvSpPr/>
            <p:nvPr/>
          </p:nvSpPr>
          <p:spPr>
            <a:xfrm>
              <a:off x="348650" y="708475"/>
              <a:ext cx="5050" cy="27700"/>
            </a:xfrm>
            <a:custGeom>
              <a:avLst/>
              <a:gdLst/>
              <a:ahLst/>
              <a:cxnLst/>
              <a:rect l="0" t="0" r="0" b="0"/>
              <a:pathLst>
                <a:path w="202" h="1108" fill="none" extrusionOk="0">
                  <a:moveTo>
                    <a:pt x="0" y="0"/>
                  </a:moveTo>
                  <a:lnTo>
                    <a:pt x="2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1" name="Shape 5621"/>
            <p:cNvSpPr/>
            <p:nvPr/>
          </p:nvSpPr>
          <p:spPr>
            <a:xfrm>
              <a:off x="353675" y="736150"/>
              <a:ext cx="3775" cy="27700"/>
            </a:xfrm>
            <a:custGeom>
              <a:avLst/>
              <a:gdLst/>
              <a:ahLst/>
              <a:cxnLst/>
              <a:rect l="0" t="0" r="0" b="0"/>
              <a:pathLst>
                <a:path w="151" h="1108" fill="none" extrusionOk="0">
                  <a:moveTo>
                    <a:pt x="0" y="0"/>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2" name="Shape 5622"/>
            <p:cNvSpPr/>
            <p:nvPr/>
          </p:nvSpPr>
          <p:spPr>
            <a:xfrm>
              <a:off x="357425" y="763825"/>
              <a:ext cx="3800" cy="38775"/>
            </a:xfrm>
            <a:custGeom>
              <a:avLst/>
              <a:gdLst/>
              <a:ahLst/>
              <a:cxnLst/>
              <a:rect l="0" t="0" r="0" b="0"/>
              <a:pathLst>
                <a:path w="152" h="1551" fill="none" extrusionOk="0">
                  <a:moveTo>
                    <a:pt x="1" y="1"/>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3" name="Shape 5623"/>
            <p:cNvSpPr/>
            <p:nvPr/>
          </p:nvSpPr>
          <p:spPr>
            <a:xfrm>
              <a:off x="361200" y="802575"/>
              <a:ext cx="5025" cy="49825"/>
            </a:xfrm>
            <a:custGeom>
              <a:avLst/>
              <a:gdLst/>
              <a:ahLst/>
              <a:cxnLst/>
              <a:rect l="0" t="0" r="0" b="0"/>
              <a:pathLst>
                <a:path w="201" h="1993" fill="none" extrusionOk="0">
                  <a:moveTo>
                    <a:pt x="0" y="0"/>
                  </a:moveTo>
                  <a:lnTo>
                    <a:pt x="2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4" name="Shape 5624"/>
            <p:cNvSpPr/>
            <p:nvPr/>
          </p:nvSpPr>
          <p:spPr>
            <a:xfrm>
              <a:off x="366200" y="852375"/>
              <a:ext cx="3800" cy="49850"/>
            </a:xfrm>
            <a:custGeom>
              <a:avLst/>
              <a:gdLst/>
              <a:ahLst/>
              <a:cxnLst/>
              <a:rect l="0" t="0" r="0" b="0"/>
              <a:pathLst>
                <a:path w="152" h="1994" fill="none" extrusionOk="0">
                  <a:moveTo>
                    <a:pt x="1" y="1"/>
                  </a:moveTo>
                  <a:lnTo>
                    <a:pt x="151"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5" name="Shape 5625"/>
            <p:cNvSpPr/>
            <p:nvPr/>
          </p:nvSpPr>
          <p:spPr>
            <a:xfrm>
              <a:off x="369975" y="902200"/>
              <a:ext cx="3775" cy="60900"/>
            </a:xfrm>
            <a:custGeom>
              <a:avLst/>
              <a:gdLst/>
              <a:ahLst/>
              <a:cxnLst/>
              <a:rect l="0" t="0" r="0" b="0"/>
              <a:pathLst>
                <a:path w="151" h="2436" fill="none" extrusionOk="0">
                  <a:moveTo>
                    <a:pt x="0"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6" name="Shape 5626"/>
            <p:cNvSpPr/>
            <p:nvPr/>
          </p:nvSpPr>
          <p:spPr>
            <a:xfrm>
              <a:off x="373725" y="963075"/>
              <a:ext cx="3800" cy="66450"/>
            </a:xfrm>
            <a:custGeom>
              <a:avLst/>
              <a:gdLst/>
              <a:ahLst/>
              <a:cxnLst/>
              <a:rect l="0" t="0" r="0" b="0"/>
              <a:pathLst>
                <a:path w="152" h="2658" fill="none" extrusionOk="0">
                  <a:moveTo>
                    <a:pt x="1"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7" name="Shape 5627"/>
            <p:cNvSpPr/>
            <p:nvPr/>
          </p:nvSpPr>
          <p:spPr>
            <a:xfrm>
              <a:off x="377500" y="1029500"/>
              <a:ext cx="3775" cy="66450"/>
            </a:xfrm>
            <a:custGeom>
              <a:avLst/>
              <a:gdLst/>
              <a:ahLst/>
              <a:cxnLst/>
              <a:rect l="0" t="0" r="0" b="0"/>
              <a:pathLst>
                <a:path w="151" h="2658" fill="none" extrusionOk="0">
                  <a:moveTo>
                    <a:pt x="0"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8" name="Shape 5628"/>
            <p:cNvSpPr/>
            <p:nvPr/>
          </p:nvSpPr>
          <p:spPr>
            <a:xfrm>
              <a:off x="381250" y="1095925"/>
              <a:ext cx="7550" cy="149475"/>
            </a:xfrm>
            <a:custGeom>
              <a:avLst/>
              <a:gdLst/>
              <a:ahLst/>
              <a:cxnLst/>
              <a:rect l="0" t="0" r="0" b="0"/>
              <a:pathLst>
                <a:path w="302" h="5979" fill="none" extrusionOk="0">
                  <a:moveTo>
                    <a:pt x="1" y="1"/>
                  </a:moveTo>
                  <a:lnTo>
                    <a:pt x="302" y="59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9" name="Shape 5629"/>
            <p:cNvSpPr/>
            <p:nvPr/>
          </p:nvSpPr>
          <p:spPr>
            <a:xfrm>
              <a:off x="388775" y="1245375"/>
              <a:ext cx="3800" cy="77525"/>
            </a:xfrm>
            <a:custGeom>
              <a:avLst/>
              <a:gdLst/>
              <a:ahLst/>
              <a:cxnLst/>
              <a:rect l="0" t="0" r="0" b="0"/>
              <a:pathLst>
                <a:path w="152" h="3101" fill="none" extrusionOk="0">
                  <a:moveTo>
                    <a:pt x="1"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0" name="Shape 5630"/>
            <p:cNvSpPr/>
            <p:nvPr/>
          </p:nvSpPr>
          <p:spPr>
            <a:xfrm>
              <a:off x="392550" y="1322875"/>
              <a:ext cx="3775" cy="77500"/>
            </a:xfrm>
            <a:custGeom>
              <a:avLst/>
              <a:gdLst/>
              <a:ahLst/>
              <a:cxnLst/>
              <a:rect l="0" t="0" r="0" b="0"/>
              <a:pathLst>
                <a:path w="151" h="3100" fill="none" extrusionOk="0">
                  <a:moveTo>
                    <a:pt x="0" y="0"/>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1" name="Shape 5631"/>
            <p:cNvSpPr/>
            <p:nvPr/>
          </p:nvSpPr>
          <p:spPr>
            <a:xfrm>
              <a:off x="396300" y="1400350"/>
              <a:ext cx="5050" cy="83050"/>
            </a:xfrm>
            <a:custGeom>
              <a:avLst/>
              <a:gdLst/>
              <a:ahLst/>
              <a:cxnLst/>
              <a:rect l="0" t="0" r="0" b="0"/>
              <a:pathLst>
                <a:path w="202" h="3322" fill="none" extrusionOk="0">
                  <a:moveTo>
                    <a:pt x="1" y="1"/>
                  </a:moveTo>
                  <a:lnTo>
                    <a:pt x="2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2" name="Shape 5632"/>
            <p:cNvSpPr/>
            <p:nvPr/>
          </p:nvSpPr>
          <p:spPr>
            <a:xfrm>
              <a:off x="401325" y="1483375"/>
              <a:ext cx="3800" cy="77525"/>
            </a:xfrm>
            <a:custGeom>
              <a:avLst/>
              <a:gdLst/>
              <a:ahLst/>
              <a:cxnLst/>
              <a:rect l="0" t="0" r="0" b="0"/>
              <a:pathLst>
                <a:path w="152" h="3101" fill="none" extrusionOk="0">
                  <a:moveTo>
                    <a:pt x="1"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3" name="Shape 5633"/>
            <p:cNvSpPr/>
            <p:nvPr/>
          </p:nvSpPr>
          <p:spPr>
            <a:xfrm>
              <a:off x="405100" y="1560875"/>
              <a:ext cx="8800" cy="149475"/>
            </a:xfrm>
            <a:custGeom>
              <a:avLst/>
              <a:gdLst/>
              <a:ahLst/>
              <a:cxnLst/>
              <a:rect l="0" t="0" r="0" b="0"/>
              <a:pathLst>
                <a:path w="352" h="5979" fill="none" extrusionOk="0">
                  <a:moveTo>
                    <a:pt x="0" y="0"/>
                  </a:moveTo>
                  <a:lnTo>
                    <a:pt x="351" y="59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4" name="Shape 5634"/>
            <p:cNvSpPr/>
            <p:nvPr/>
          </p:nvSpPr>
          <p:spPr>
            <a:xfrm>
              <a:off x="413875" y="1710325"/>
              <a:ext cx="3775" cy="71975"/>
            </a:xfrm>
            <a:custGeom>
              <a:avLst/>
              <a:gdLst/>
              <a:ahLst/>
              <a:cxnLst/>
              <a:rect l="0" t="0" r="0" b="0"/>
              <a:pathLst>
                <a:path w="151" h="2879" fill="none" extrusionOk="0">
                  <a:moveTo>
                    <a:pt x="0"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5" name="Shape 5635"/>
            <p:cNvSpPr/>
            <p:nvPr/>
          </p:nvSpPr>
          <p:spPr>
            <a:xfrm>
              <a:off x="417625" y="1782275"/>
              <a:ext cx="3800" cy="66450"/>
            </a:xfrm>
            <a:custGeom>
              <a:avLst/>
              <a:gdLst/>
              <a:ahLst/>
              <a:cxnLst/>
              <a:rect l="0" t="0" r="0" b="0"/>
              <a:pathLst>
                <a:path w="152" h="2658" fill="none" extrusionOk="0">
                  <a:moveTo>
                    <a:pt x="1" y="1"/>
                  </a:moveTo>
                  <a:lnTo>
                    <a:pt x="1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6" name="Shape 5636"/>
            <p:cNvSpPr/>
            <p:nvPr/>
          </p:nvSpPr>
          <p:spPr>
            <a:xfrm>
              <a:off x="421400" y="1848700"/>
              <a:ext cx="3775" cy="60900"/>
            </a:xfrm>
            <a:custGeom>
              <a:avLst/>
              <a:gdLst/>
              <a:ahLst/>
              <a:cxnLst/>
              <a:rect l="0" t="0" r="0" b="0"/>
              <a:pathLst>
                <a:path w="151" h="2436" fill="none" extrusionOk="0">
                  <a:moveTo>
                    <a:pt x="0"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7" name="Shape 5637"/>
            <p:cNvSpPr/>
            <p:nvPr/>
          </p:nvSpPr>
          <p:spPr>
            <a:xfrm>
              <a:off x="425150" y="1909575"/>
              <a:ext cx="3800" cy="55375"/>
            </a:xfrm>
            <a:custGeom>
              <a:avLst/>
              <a:gdLst/>
              <a:ahLst/>
              <a:cxnLst/>
              <a:rect l="0" t="0" r="0" b="0"/>
              <a:pathLst>
                <a:path w="152" h="2215" fill="none" extrusionOk="0">
                  <a:moveTo>
                    <a:pt x="1"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8" name="Shape 5638"/>
            <p:cNvSpPr/>
            <p:nvPr/>
          </p:nvSpPr>
          <p:spPr>
            <a:xfrm>
              <a:off x="428925" y="1964925"/>
              <a:ext cx="3775" cy="49850"/>
            </a:xfrm>
            <a:custGeom>
              <a:avLst/>
              <a:gdLst/>
              <a:ahLst/>
              <a:cxnLst/>
              <a:rect l="0" t="0" r="0" b="0"/>
              <a:pathLst>
                <a:path w="151" h="1994" fill="none" extrusionOk="0">
                  <a:moveTo>
                    <a:pt x="0"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9" name="Shape 5639"/>
            <p:cNvSpPr/>
            <p:nvPr/>
          </p:nvSpPr>
          <p:spPr>
            <a:xfrm>
              <a:off x="432675" y="2014750"/>
              <a:ext cx="3800" cy="38775"/>
            </a:xfrm>
            <a:custGeom>
              <a:avLst/>
              <a:gdLst/>
              <a:ahLst/>
              <a:cxnLst/>
              <a:rect l="0" t="0" r="0" b="0"/>
              <a:pathLst>
                <a:path w="152" h="1551" fill="none" extrusionOk="0">
                  <a:moveTo>
                    <a:pt x="1"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0" name="Shape 5640"/>
            <p:cNvSpPr/>
            <p:nvPr/>
          </p:nvSpPr>
          <p:spPr>
            <a:xfrm>
              <a:off x="436450" y="2053500"/>
              <a:ext cx="3775" cy="33225"/>
            </a:xfrm>
            <a:custGeom>
              <a:avLst/>
              <a:gdLst/>
              <a:ahLst/>
              <a:cxnLst/>
              <a:rect l="0" t="0" r="0" b="0"/>
              <a:pathLst>
                <a:path w="151" h="1329" fill="none" extrusionOk="0">
                  <a:moveTo>
                    <a:pt x="0"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1" name="Shape 5641"/>
            <p:cNvSpPr/>
            <p:nvPr/>
          </p:nvSpPr>
          <p:spPr>
            <a:xfrm>
              <a:off x="440200" y="2086700"/>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2" name="Shape 5642"/>
            <p:cNvSpPr/>
            <p:nvPr/>
          </p:nvSpPr>
          <p:spPr>
            <a:xfrm>
              <a:off x="443975" y="2114375"/>
              <a:ext cx="5025" cy="16625"/>
            </a:xfrm>
            <a:custGeom>
              <a:avLst/>
              <a:gdLst/>
              <a:ahLst/>
              <a:cxnLst/>
              <a:rect l="0" t="0" r="0" b="0"/>
              <a:pathLst>
                <a:path w="201" h="665" fill="none" extrusionOk="0">
                  <a:moveTo>
                    <a:pt x="0" y="1"/>
                  </a:moveTo>
                  <a:lnTo>
                    <a:pt x="2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3" name="Shape 5643"/>
            <p:cNvSpPr/>
            <p:nvPr/>
          </p:nvSpPr>
          <p:spPr>
            <a:xfrm>
              <a:off x="448975" y="2130975"/>
              <a:ext cx="3800" cy="11100"/>
            </a:xfrm>
            <a:custGeom>
              <a:avLst/>
              <a:gdLst/>
              <a:ahLst/>
              <a:cxnLst/>
              <a:rect l="0" t="0" r="0" b="0"/>
              <a:pathLst>
                <a:path w="152" h="444" fill="none" extrusionOk="0">
                  <a:moveTo>
                    <a:pt x="1"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4" name="Shape 5644"/>
            <p:cNvSpPr/>
            <p:nvPr/>
          </p:nvSpPr>
          <p:spPr>
            <a:xfrm>
              <a:off x="452750" y="2142050"/>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5" name="Shape 5645"/>
            <p:cNvSpPr/>
            <p:nvPr/>
          </p:nvSpPr>
          <p:spPr>
            <a:xfrm>
              <a:off x="456500" y="2136525"/>
              <a:ext cx="5050" cy="5550"/>
            </a:xfrm>
            <a:custGeom>
              <a:avLst/>
              <a:gdLst/>
              <a:ahLst/>
              <a:cxnLst/>
              <a:rect l="0" t="0" r="0" b="0"/>
              <a:pathLst>
                <a:path w="202" h="222" fill="none" extrusionOk="0">
                  <a:moveTo>
                    <a:pt x="1" y="222"/>
                  </a:moveTo>
                  <a:lnTo>
                    <a:pt x="2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6" name="Shape 5646"/>
            <p:cNvSpPr/>
            <p:nvPr/>
          </p:nvSpPr>
          <p:spPr>
            <a:xfrm>
              <a:off x="461525" y="2119925"/>
              <a:ext cx="3800" cy="16625"/>
            </a:xfrm>
            <a:custGeom>
              <a:avLst/>
              <a:gdLst/>
              <a:ahLst/>
              <a:cxnLst/>
              <a:rect l="0" t="0" r="0" b="0"/>
              <a:pathLst>
                <a:path w="152" h="665" fill="none" extrusionOk="0">
                  <a:moveTo>
                    <a:pt x="1" y="66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7" name="Shape 5647"/>
            <p:cNvSpPr/>
            <p:nvPr/>
          </p:nvSpPr>
          <p:spPr>
            <a:xfrm>
              <a:off x="465300" y="2097775"/>
              <a:ext cx="3775" cy="22175"/>
            </a:xfrm>
            <a:custGeom>
              <a:avLst/>
              <a:gdLst/>
              <a:ahLst/>
              <a:cxnLst/>
              <a:rect l="0" t="0" r="0" b="0"/>
              <a:pathLst>
                <a:path w="151" h="887"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8" name="Shape 5648"/>
            <p:cNvSpPr/>
            <p:nvPr/>
          </p:nvSpPr>
          <p:spPr>
            <a:xfrm>
              <a:off x="469050" y="2064575"/>
              <a:ext cx="3800" cy="33225"/>
            </a:xfrm>
            <a:custGeom>
              <a:avLst/>
              <a:gdLst/>
              <a:ahLst/>
              <a:cxnLst/>
              <a:rect l="0" t="0" r="0" b="0"/>
              <a:pathLst>
                <a:path w="152" h="1329" fill="none" extrusionOk="0">
                  <a:moveTo>
                    <a:pt x="1" y="1328"/>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9" name="Shape 5649"/>
            <p:cNvSpPr/>
            <p:nvPr/>
          </p:nvSpPr>
          <p:spPr>
            <a:xfrm>
              <a:off x="472825" y="20258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0" name="Shape 5650"/>
            <p:cNvSpPr/>
            <p:nvPr/>
          </p:nvSpPr>
          <p:spPr>
            <a:xfrm>
              <a:off x="476575" y="1981525"/>
              <a:ext cx="3800" cy="44325"/>
            </a:xfrm>
            <a:custGeom>
              <a:avLst/>
              <a:gdLst/>
              <a:ahLst/>
              <a:cxnLst/>
              <a:rect l="0" t="0" r="0" b="0"/>
              <a:pathLst>
                <a:path w="152" h="1773" fill="none" extrusionOk="0">
                  <a:moveTo>
                    <a:pt x="1"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1" name="Shape 5651"/>
            <p:cNvSpPr/>
            <p:nvPr/>
          </p:nvSpPr>
          <p:spPr>
            <a:xfrm>
              <a:off x="480350" y="1931725"/>
              <a:ext cx="3775" cy="49825"/>
            </a:xfrm>
            <a:custGeom>
              <a:avLst/>
              <a:gdLst/>
              <a:ahLst/>
              <a:cxnLst/>
              <a:rect l="0" t="0" r="0" b="0"/>
              <a:pathLst>
                <a:path w="151" h="1993" fill="none" extrusionOk="0">
                  <a:moveTo>
                    <a:pt x="0"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2" name="Shape 5652"/>
            <p:cNvSpPr/>
            <p:nvPr/>
          </p:nvSpPr>
          <p:spPr>
            <a:xfrm>
              <a:off x="484100" y="1876375"/>
              <a:ext cx="3800" cy="55375"/>
            </a:xfrm>
            <a:custGeom>
              <a:avLst/>
              <a:gdLst/>
              <a:ahLst/>
              <a:cxnLst/>
              <a:rect l="0" t="0" r="0" b="0"/>
              <a:pathLst>
                <a:path w="152" h="2215" fill="none" extrusionOk="0">
                  <a:moveTo>
                    <a:pt x="1"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3" name="Shape 5653"/>
            <p:cNvSpPr/>
            <p:nvPr/>
          </p:nvSpPr>
          <p:spPr>
            <a:xfrm>
              <a:off x="487875" y="1809950"/>
              <a:ext cx="3775" cy="66450"/>
            </a:xfrm>
            <a:custGeom>
              <a:avLst/>
              <a:gdLst/>
              <a:ahLst/>
              <a:cxnLst/>
              <a:rect l="0" t="0" r="0" b="0"/>
              <a:pathLst>
                <a:path w="151" h="2658" fill="none" extrusionOk="0">
                  <a:moveTo>
                    <a:pt x="0" y="2657"/>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4" name="Shape 5654"/>
            <p:cNvSpPr/>
            <p:nvPr/>
          </p:nvSpPr>
          <p:spPr>
            <a:xfrm>
              <a:off x="491625" y="1743525"/>
              <a:ext cx="5050" cy="66450"/>
            </a:xfrm>
            <a:custGeom>
              <a:avLst/>
              <a:gdLst/>
              <a:ahLst/>
              <a:cxnLst/>
              <a:rect l="0" t="0" r="0" b="0"/>
              <a:pathLst>
                <a:path w="202" h="2658" fill="none" extrusionOk="0">
                  <a:moveTo>
                    <a:pt x="1" y="2658"/>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5" name="Shape 5655"/>
            <p:cNvSpPr/>
            <p:nvPr/>
          </p:nvSpPr>
          <p:spPr>
            <a:xfrm>
              <a:off x="496650" y="1671575"/>
              <a:ext cx="3775" cy="71975"/>
            </a:xfrm>
            <a:custGeom>
              <a:avLst/>
              <a:gdLst/>
              <a:ahLst/>
              <a:cxnLst/>
              <a:rect l="0" t="0" r="0" b="0"/>
              <a:pathLst>
                <a:path w="151" h="2879" fill="none" extrusionOk="0">
                  <a:moveTo>
                    <a:pt x="0" y="2879"/>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6" name="Shape 5656"/>
            <p:cNvSpPr/>
            <p:nvPr/>
          </p:nvSpPr>
          <p:spPr>
            <a:xfrm>
              <a:off x="500400" y="1599625"/>
              <a:ext cx="3800" cy="71975"/>
            </a:xfrm>
            <a:custGeom>
              <a:avLst/>
              <a:gdLst/>
              <a:ahLst/>
              <a:cxnLst/>
              <a:rect l="0" t="0" r="0" b="0"/>
              <a:pathLst>
                <a:path w="152" h="2879" fill="none" extrusionOk="0">
                  <a:moveTo>
                    <a:pt x="1" y="2878"/>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7" name="Shape 5657"/>
            <p:cNvSpPr/>
            <p:nvPr/>
          </p:nvSpPr>
          <p:spPr>
            <a:xfrm>
              <a:off x="504175" y="1522125"/>
              <a:ext cx="5025" cy="77525"/>
            </a:xfrm>
            <a:custGeom>
              <a:avLst/>
              <a:gdLst/>
              <a:ahLst/>
              <a:cxnLst/>
              <a:rect l="0" t="0" r="0" b="0"/>
              <a:pathLst>
                <a:path w="201" h="3101" fill="none" extrusionOk="0">
                  <a:moveTo>
                    <a:pt x="0" y="3100"/>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8" name="Shape 5658"/>
            <p:cNvSpPr/>
            <p:nvPr/>
          </p:nvSpPr>
          <p:spPr>
            <a:xfrm>
              <a:off x="509175" y="1372675"/>
              <a:ext cx="7550" cy="149475"/>
            </a:xfrm>
            <a:custGeom>
              <a:avLst/>
              <a:gdLst/>
              <a:ahLst/>
              <a:cxnLst/>
              <a:rect l="0" t="0" r="0" b="0"/>
              <a:pathLst>
                <a:path w="302" h="5979" fill="none" extrusionOk="0">
                  <a:moveTo>
                    <a:pt x="1" y="59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9" name="Shape 5659"/>
            <p:cNvSpPr/>
            <p:nvPr/>
          </p:nvSpPr>
          <p:spPr>
            <a:xfrm>
              <a:off x="516700" y="1223225"/>
              <a:ext cx="7550" cy="149475"/>
            </a:xfrm>
            <a:custGeom>
              <a:avLst/>
              <a:gdLst/>
              <a:ahLst/>
              <a:cxnLst/>
              <a:rect l="0" t="0" r="0" b="0"/>
              <a:pathLst>
                <a:path w="302" h="5979" fill="none" extrusionOk="0">
                  <a:moveTo>
                    <a:pt x="1" y="59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0" name="Shape 5660"/>
            <p:cNvSpPr/>
            <p:nvPr/>
          </p:nvSpPr>
          <p:spPr>
            <a:xfrm>
              <a:off x="524225" y="1151275"/>
              <a:ext cx="3800" cy="71975"/>
            </a:xfrm>
            <a:custGeom>
              <a:avLst/>
              <a:gdLst/>
              <a:ahLst/>
              <a:cxnLst/>
              <a:rect l="0" t="0" r="0" b="0"/>
              <a:pathLst>
                <a:path w="152" h="2879" fill="none" extrusionOk="0">
                  <a:moveTo>
                    <a:pt x="1" y="287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1" name="Shape 5661"/>
            <p:cNvSpPr/>
            <p:nvPr/>
          </p:nvSpPr>
          <p:spPr>
            <a:xfrm>
              <a:off x="528000" y="1084850"/>
              <a:ext cx="3775" cy="66450"/>
            </a:xfrm>
            <a:custGeom>
              <a:avLst/>
              <a:gdLst/>
              <a:ahLst/>
              <a:cxnLst/>
              <a:rect l="0" t="0" r="0" b="0"/>
              <a:pathLst>
                <a:path w="151" h="2658" fill="none" extrusionOk="0">
                  <a:moveTo>
                    <a:pt x="0" y="265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2" name="Shape 5662"/>
            <p:cNvSpPr/>
            <p:nvPr/>
          </p:nvSpPr>
          <p:spPr>
            <a:xfrm>
              <a:off x="531750" y="1023975"/>
              <a:ext cx="3800" cy="60900"/>
            </a:xfrm>
            <a:custGeom>
              <a:avLst/>
              <a:gdLst/>
              <a:ahLst/>
              <a:cxnLst/>
              <a:rect l="0" t="0" r="0" b="0"/>
              <a:pathLst>
                <a:path w="152" h="2436" fill="none" extrusionOk="0">
                  <a:moveTo>
                    <a:pt x="1"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3" name="Shape 5663"/>
            <p:cNvSpPr/>
            <p:nvPr/>
          </p:nvSpPr>
          <p:spPr>
            <a:xfrm>
              <a:off x="535525" y="968625"/>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4" name="Shape 5664"/>
            <p:cNvSpPr/>
            <p:nvPr/>
          </p:nvSpPr>
          <p:spPr>
            <a:xfrm>
              <a:off x="539275" y="913275"/>
              <a:ext cx="5050" cy="55375"/>
            </a:xfrm>
            <a:custGeom>
              <a:avLst/>
              <a:gdLst/>
              <a:ahLst/>
              <a:cxnLst/>
              <a:rect l="0" t="0" r="0" b="0"/>
              <a:pathLst>
                <a:path w="202" h="2215" fill="none" extrusionOk="0">
                  <a:moveTo>
                    <a:pt x="1" y="2214"/>
                  </a:moveTo>
                  <a:lnTo>
                    <a:pt x="2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5" name="Shape 5665"/>
            <p:cNvSpPr/>
            <p:nvPr/>
          </p:nvSpPr>
          <p:spPr>
            <a:xfrm>
              <a:off x="544300" y="869000"/>
              <a:ext cx="3800" cy="44300"/>
            </a:xfrm>
            <a:custGeom>
              <a:avLst/>
              <a:gdLst/>
              <a:ahLst/>
              <a:cxnLst/>
              <a:rect l="0" t="0" r="0" b="0"/>
              <a:pathLst>
                <a:path w="152" h="1772" fill="none" extrusionOk="0">
                  <a:moveTo>
                    <a:pt x="1" y="177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6" name="Shape 5666"/>
            <p:cNvSpPr/>
            <p:nvPr/>
          </p:nvSpPr>
          <p:spPr>
            <a:xfrm>
              <a:off x="548075" y="830250"/>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7" name="Shape 5667"/>
            <p:cNvSpPr/>
            <p:nvPr/>
          </p:nvSpPr>
          <p:spPr>
            <a:xfrm>
              <a:off x="551825" y="797025"/>
              <a:ext cx="5050" cy="33250"/>
            </a:xfrm>
            <a:custGeom>
              <a:avLst/>
              <a:gdLst/>
              <a:ahLst/>
              <a:cxnLst/>
              <a:rect l="0" t="0" r="0" b="0"/>
              <a:pathLst>
                <a:path w="202" h="1330" fill="none" extrusionOk="0">
                  <a:moveTo>
                    <a:pt x="1" y="1329"/>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8" name="Shape 5668"/>
            <p:cNvSpPr/>
            <p:nvPr/>
          </p:nvSpPr>
          <p:spPr>
            <a:xfrm>
              <a:off x="556850" y="774900"/>
              <a:ext cx="3775" cy="22150"/>
            </a:xfrm>
            <a:custGeom>
              <a:avLst/>
              <a:gdLst/>
              <a:ahLst/>
              <a:cxnLst/>
              <a:rect l="0" t="0" r="0" b="0"/>
              <a:pathLst>
                <a:path w="151" h="886"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9" name="Shape 5669"/>
            <p:cNvSpPr/>
            <p:nvPr/>
          </p:nvSpPr>
          <p:spPr>
            <a:xfrm>
              <a:off x="560600" y="758300"/>
              <a:ext cx="3800" cy="16625"/>
            </a:xfrm>
            <a:custGeom>
              <a:avLst/>
              <a:gdLst/>
              <a:ahLst/>
              <a:cxnLst/>
              <a:rect l="0" t="0" r="0" b="0"/>
              <a:pathLst>
                <a:path w="152" h="665" fill="none" extrusionOk="0">
                  <a:moveTo>
                    <a:pt x="1" y="66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0" name="Shape 5670"/>
            <p:cNvSpPr/>
            <p:nvPr/>
          </p:nvSpPr>
          <p:spPr>
            <a:xfrm>
              <a:off x="564375" y="752750"/>
              <a:ext cx="3775" cy="5575"/>
            </a:xfrm>
            <a:custGeom>
              <a:avLst/>
              <a:gdLst/>
              <a:ahLst/>
              <a:cxnLst/>
              <a:rect l="0" t="0" r="0" b="0"/>
              <a:pathLst>
                <a:path w="151" h="223" fill="none" extrusionOk="0">
                  <a:moveTo>
                    <a:pt x="0"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1" name="Shape 5671"/>
            <p:cNvSpPr/>
            <p:nvPr/>
          </p:nvSpPr>
          <p:spPr>
            <a:xfrm>
              <a:off x="568125" y="752750"/>
              <a:ext cx="3800" cy="25"/>
            </a:xfrm>
            <a:custGeom>
              <a:avLst/>
              <a:gdLst/>
              <a:ahLst/>
              <a:cxnLst/>
              <a:rect l="0" t="0" r="0" b="0"/>
              <a:pathLst>
                <a:path w="152" h="1" fill="none" extrusionOk="0">
                  <a:moveTo>
                    <a:pt x="1"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2" name="Shape 5672"/>
            <p:cNvSpPr/>
            <p:nvPr/>
          </p:nvSpPr>
          <p:spPr>
            <a:xfrm>
              <a:off x="571900" y="752750"/>
              <a:ext cx="3775" cy="5575"/>
            </a:xfrm>
            <a:custGeom>
              <a:avLst/>
              <a:gdLst/>
              <a:ahLst/>
              <a:cxnLst/>
              <a:rect l="0" t="0" r="0" b="0"/>
              <a:pathLst>
                <a:path w="151" h="223" fill="none" extrusionOk="0">
                  <a:moveTo>
                    <a:pt x="0"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3" name="Shape 5673"/>
            <p:cNvSpPr/>
            <p:nvPr/>
          </p:nvSpPr>
          <p:spPr>
            <a:xfrm>
              <a:off x="575650" y="758300"/>
              <a:ext cx="3800" cy="16625"/>
            </a:xfrm>
            <a:custGeom>
              <a:avLst/>
              <a:gdLst/>
              <a:ahLst/>
              <a:cxnLst/>
              <a:rect l="0" t="0" r="0" b="0"/>
              <a:pathLst>
                <a:path w="152" h="665" fill="none" extrusionOk="0">
                  <a:moveTo>
                    <a:pt x="1"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4" name="Shape 5674"/>
            <p:cNvSpPr/>
            <p:nvPr/>
          </p:nvSpPr>
          <p:spPr>
            <a:xfrm>
              <a:off x="579425" y="774900"/>
              <a:ext cx="3775" cy="22150"/>
            </a:xfrm>
            <a:custGeom>
              <a:avLst/>
              <a:gdLst/>
              <a:ahLst/>
              <a:cxnLst/>
              <a:rect l="0" t="0" r="0" b="0"/>
              <a:pathLst>
                <a:path w="151" h="886" fill="none" extrusionOk="0">
                  <a:moveTo>
                    <a:pt x="0"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5" name="Shape 5675"/>
            <p:cNvSpPr/>
            <p:nvPr/>
          </p:nvSpPr>
          <p:spPr>
            <a:xfrm>
              <a:off x="583175" y="797025"/>
              <a:ext cx="3800" cy="33250"/>
            </a:xfrm>
            <a:custGeom>
              <a:avLst/>
              <a:gdLst/>
              <a:ahLst/>
              <a:cxnLst/>
              <a:rect l="0" t="0" r="0" b="0"/>
              <a:pathLst>
                <a:path w="152" h="1330" fill="none" extrusionOk="0">
                  <a:moveTo>
                    <a:pt x="1"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6" name="Shape 5676"/>
            <p:cNvSpPr/>
            <p:nvPr/>
          </p:nvSpPr>
          <p:spPr>
            <a:xfrm>
              <a:off x="586950" y="830250"/>
              <a:ext cx="5025" cy="38775"/>
            </a:xfrm>
            <a:custGeom>
              <a:avLst/>
              <a:gdLst/>
              <a:ahLst/>
              <a:cxnLst/>
              <a:rect l="0" t="0" r="0" b="0"/>
              <a:pathLst>
                <a:path w="201" h="1551" fill="none" extrusionOk="0">
                  <a:moveTo>
                    <a:pt x="0" y="0"/>
                  </a:moveTo>
                  <a:lnTo>
                    <a:pt x="2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7" name="Shape 5677"/>
            <p:cNvSpPr/>
            <p:nvPr/>
          </p:nvSpPr>
          <p:spPr>
            <a:xfrm>
              <a:off x="591950" y="869000"/>
              <a:ext cx="3800" cy="44300"/>
            </a:xfrm>
            <a:custGeom>
              <a:avLst/>
              <a:gdLst/>
              <a:ahLst/>
              <a:cxnLst/>
              <a:rect l="0" t="0" r="0" b="0"/>
              <a:pathLst>
                <a:path w="152" h="1772" fill="none" extrusionOk="0">
                  <a:moveTo>
                    <a:pt x="1" y="0"/>
                  </a:moveTo>
                  <a:lnTo>
                    <a:pt x="15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8" name="Shape 5678"/>
            <p:cNvSpPr/>
            <p:nvPr/>
          </p:nvSpPr>
          <p:spPr>
            <a:xfrm>
              <a:off x="595725" y="913275"/>
              <a:ext cx="3775" cy="49825"/>
            </a:xfrm>
            <a:custGeom>
              <a:avLst/>
              <a:gdLst/>
              <a:ahLst/>
              <a:cxnLst/>
              <a:rect l="0" t="0" r="0" b="0"/>
              <a:pathLst>
                <a:path w="151" h="1993" fill="none" extrusionOk="0">
                  <a:moveTo>
                    <a:pt x="0"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9" name="Shape 5679"/>
            <p:cNvSpPr/>
            <p:nvPr/>
          </p:nvSpPr>
          <p:spPr>
            <a:xfrm>
              <a:off x="599475" y="963075"/>
              <a:ext cx="5050" cy="60925"/>
            </a:xfrm>
            <a:custGeom>
              <a:avLst/>
              <a:gdLst/>
              <a:ahLst/>
              <a:cxnLst/>
              <a:rect l="0" t="0" r="0" b="0"/>
              <a:pathLst>
                <a:path w="202" h="2437" fill="none" extrusionOk="0">
                  <a:moveTo>
                    <a:pt x="1" y="1"/>
                  </a:moveTo>
                  <a:lnTo>
                    <a:pt x="2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0" name="Shape 5680"/>
            <p:cNvSpPr/>
            <p:nvPr/>
          </p:nvSpPr>
          <p:spPr>
            <a:xfrm>
              <a:off x="604500" y="1023975"/>
              <a:ext cx="3800" cy="60900"/>
            </a:xfrm>
            <a:custGeom>
              <a:avLst/>
              <a:gdLst/>
              <a:ahLst/>
              <a:cxnLst/>
              <a:rect l="0" t="0" r="0" b="0"/>
              <a:pathLst>
                <a:path w="152" h="2436" fill="none" extrusionOk="0">
                  <a:moveTo>
                    <a:pt x="1"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1" name="Shape 5681"/>
            <p:cNvSpPr/>
            <p:nvPr/>
          </p:nvSpPr>
          <p:spPr>
            <a:xfrm>
              <a:off x="608275" y="1084850"/>
              <a:ext cx="3775" cy="66450"/>
            </a:xfrm>
            <a:custGeom>
              <a:avLst/>
              <a:gdLst/>
              <a:ahLst/>
              <a:cxnLst/>
              <a:rect l="0" t="0" r="0" b="0"/>
              <a:pathLst>
                <a:path w="151" h="2658" fill="none" extrusionOk="0">
                  <a:moveTo>
                    <a:pt x="0"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2" name="Shape 5682"/>
            <p:cNvSpPr/>
            <p:nvPr/>
          </p:nvSpPr>
          <p:spPr>
            <a:xfrm>
              <a:off x="612025" y="1151275"/>
              <a:ext cx="3800" cy="66450"/>
            </a:xfrm>
            <a:custGeom>
              <a:avLst/>
              <a:gdLst/>
              <a:ahLst/>
              <a:cxnLst/>
              <a:rect l="0" t="0" r="0" b="0"/>
              <a:pathLst>
                <a:path w="152" h="2658" fill="none" extrusionOk="0">
                  <a:moveTo>
                    <a:pt x="1" y="1"/>
                  </a:moveTo>
                  <a:lnTo>
                    <a:pt x="1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3" name="Shape 5683"/>
            <p:cNvSpPr/>
            <p:nvPr/>
          </p:nvSpPr>
          <p:spPr>
            <a:xfrm>
              <a:off x="615800" y="1217700"/>
              <a:ext cx="3775" cy="71975"/>
            </a:xfrm>
            <a:custGeom>
              <a:avLst/>
              <a:gdLst/>
              <a:ahLst/>
              <a:cxnLst/>
              <a:rect l="0" t="0" r="0" b="0"/>
              <a:pathLst>
                <a:path w="151" h="2879" fill="none" extrusionOk="0">
                  <a:moveTo>
                    <a:pt x="0"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4" name="Shape 5684"/>
            <p:cNvSpPr/>
            <p:nvPr/>
          </p:nvSpPr>
          <p:spPr>
            <a:xfrm>
              <a:off x="619550" y="1289650"/>
              <a:ext cx="7550" cy="143950"/>
            </a:xfrm>
            <a:custGeom>
              <a:avLst/>
              <a:gdLst/>
              <a:ahLst/>
              <a:cxnLst/>
              <a:rect l="0" t="0" r="0" b="0"/>
              <a:pathLst>
                <a:path w="302" h="5758" fill="none" extrusionOk="0">
                  <a:moveTo>
                    <a:pt x="1" y="1"/>
                  </a:moveTo>
                  <a:lnTo>
                    <a:pt x="302" y="57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5" name="Shape 5685"/>
            <p:cNvSpPr/>
            <p:nvPr/>
          </p:nvSpPr>
          <p:spPr>
            <a:xfrm>
              <a:off x="627075" y="1433575"/>
              <a:ext cx="7550" cy="143925"/>
            </a:xfrm>
            <a:custGeom>
              <a:avLst/>
              <a:gdLst/>
              <a:ahLst/>
              <a:cxnLst/>
              <a:rect l="0" t="0" r="0" b="0"/>
              <a:pathLst>
                <a:path w="302" h="5757" fill="none" extrusionOk="0">
                  <a:moveTo>
                    <a:pt x="1" y="0"/>
                  </a:moveTo>
                  <a:lnTo>
                    <a:pt x="302" y="57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6" name="Shape 5686"/>
            <p:cNvSpPr/>
            <p:nvPr/>
          </p:nvSpPr>
          <p:spPr>
            <a:xfrm>
              <a:off x="634600" y="1577475"/>
              <a:ext cx="5050" cy="71975"/>
            </a:xfrm>
            <a:custGeom>
              <a:avLst/>
              <a:gdLst/>
              <a:ahLst/>
              <a:cxnLst/>
              <a:rect l="0" t="0" r="0" b="0"/>
              <a:pathLst>
                <a:path w="202" h="2879" fill="none" extrusionOk="0">
                  <a:moveTo>
                    <a:pt x="1" y="1"/>
                  </a:moveTo>
                  <a:lnTo>
                    <a:pt x="2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7" name="Shape 5687"/>
            <p:cNvSpPr/>
            <p:nvPr/>
          </p:nvSpPr>
          <p:spPr>
            <a:xfrm>
              <a:off x="639625" y="1649425"/>
              <a:ext cx="3775" cy="66450"/>
            </a:xfrm>
            <a:custGeom>
              <a:avLst/>
              <a:gdLst/>
              <a:ahLst/>
              <a:cxnLst/>
              <a:rect l="0" t="0" r="0" b="0"/>
              <a:pathLst>
                <a:path w="151" h="2658" fill="none" extrusionOk="0">
                  <a:moveTo>
                    <a:pt x="0"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8" name="Shape 5688"/>
            <p:cNvSpPr/>
            <p:nvPr/>
          </p:nvSpPr>
          <p:spPr>
            <a:xfrm>
              <a:off x="643375" y="1715850"/>
              <a:ext cx="3800" cy="60925"/>
            </a:xfrm>
            <a:custGeom>
              <a:avLst/>
              <a:gdLst/>
              <a:ahLst/>
              <a:cxnLst/>
              <a:rect l="0" t="0" r="0" b="0"/>
              <a:pathLst>
                <a:path w="152" h="2437"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9" name="Shape 5689"/>
            <p:cNvSpPr/>
            <p:nvPr/>
          </p:nvSpPr>
          <p:spPr>
            <a:xfrm>
              <a:off x="647150" y="1776750"/>
              <a:ext cx="5025" cy="60900"/>
            </a:xfrm>
            <a:custGeom>
              <a:avLst/>
              <a:gdLst/>
              <a:ahLst/>
              <a:cxnLst/>
              <a:rect l="0" t="0" r="0" b="0"/>
              <a:pathLst>
                <a:path w="201" h="2436" fill="none" extrusionOk="0">
                  <a:moveTo>
                    <a:pt x="0" y="0"/>
                  </a:moveTo>
                  <a:lnTo>
                    <a:pt x="2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0" name="Shape 5690"/>
            <p:cNvSpPr/>
            <p:nvPr/>
          </p:nvSpPr>
          <p:spPr>
            <a:xfrm>
              <a:off x="652150" y="1837625"/>
              <a:ext cx="3800" cy="49850"/>
            </a:xfrm>
            <a:custGeom>
              <a:avLst/>
              <a:gdLst/>
              <a:ahLst/>
              <a:cxnLst/>
              <a:rect l="0" t="0" r="0" b="0"/>
              <a:pathLst>
                <a:path w="152" h="1994" fill="none" extrusionOk="0">
                  <a:moveTo>
                    <a:pt x="1"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1" name="Shape 5691"/>
            <p:cNvSpPr/>
            <p:nvPr/>
          </p:nvSpPr>
          <p:spPr>
            <a:xfrm>
              <a:off x="655925" y="1887450"/>
              <a:ext cx="3775" cy="49825"/>
            </a:xfrm>
            <a:custGeom>
              <a:avLst/>
              <a:gdLst/>
              <a:ahLst/>
              <a:cxnLst/>
              <a:rect l="0" t="0" r="0" b="0"/>
              <a:pathLst>
                <a:path w="151" h="1993" fill="none" extrusionOk="0">
                  <a:moveTo>
                    <a:pt x="0"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2" name="Shape 5692"/>
            <p:cNvSpPr/>
            <p:nvPr/>
          </p:nvSpPr>
          <p:spPr>
            <a:xfrm>
              <a:off x="659675" y="1937250"/>
              <a:ext cx="3800" cy="44300"/>
            </a:xfrm>
            <a:custGeom>
              <a:avLst/>
              <a:gdLst/>
              <a:ahLst/>
              <a:cxnLst/>
              <a:rect l="0" t="0" r="0" b="0"/>
              <a:pathLst>
                <a:path w="152" h="1772" fill="none" extrusionOk="0">
                  <a:moveTo>
                    <a:pt x="1"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3" name="Shape 5693"/>
            <p:cNvSpPr/>
            <p:nvPr/>
          </p:nvSpPr>
          <p:spPr>
            <a:xfrm>
              <a:off x="663450" y="1981525"/>
              <a:ext cx="3775" cy="33250"/>
            </a:xfrm>
            <a:custGeom>
              <a:avLst/>
              <a:gdLst/>
              <a:ahLst/>
              <a:cxnLst/>
              <a:rect l="0" t="0" r="0" b="0"/>
              <a:pathLst>
                <a:path w="151" h="1330"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4" name="Shape 5694"/>
            <p:cNvSpPr/>
            <p:nvPr/>
          </p:nvSpPr>
          <p:spPr>
            <a:xfrm>
              <a:off x="667200" y="2014750"/>
              <a:ext cx="3800" cy="33225"/>
            </a:xfrm>
            <a:custGeom>
              <a:avLst/>
              <a:gdLst/>
              <a:ahLst/>
              <a:cxnLst/>
              <a:rect l="0" t="0" r="0" b="0"/>
              <a:pathLst>
                <a:path w="152" h="1329" fill="none" extrusionOk="0">
                  <a:moveTo>
                    <a:pt x="1"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5" name="Shape 5695"/>
            <p:cNvSpPr/>
            <p:nvPr/>
          </p:nvSpPr>
          <p:spPr>
            <a:xfrm>
              <a:off x="670975" y="2047950"/>
              <a:ext cx="3775" cy="22175"/>
            </a:xfrm>
            <a:custGeom>
              <a:avLst/>
              <a:gdLst/>
              <a:ahLst/>
              <a:cxnLst/>
              <a:rect l="0" t="0" r="0" b="0"/>
              <a:pathLst>
                <a:path w="151" h="887" fill="none" extrusionOk="0">
                  <a:moveTo>
                    <a:pt x="0"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6" name="Shape 5696"/>
            <p:cNvSpPr/>
            <p:nvPr/>
          </p:nvSpPr>
          <p:spPr>
            <a:xfrm>
              <a:off x="674725" y="2070100"/>
              <a:ext cx="3800" cy="11100"/>
            </a:xfrm>
            <a:custGeom>
              <a:avLst/>
              <a:gdLst/>
              <a:ahLst/>
              <a:cxnLst/>
              <a:rect l="0" t="0" r="0" b="0"/>
              <a:pathLst>
                <a:path w="152" h="444" fill="none" extrusionOk="0">
                  <a:moveTo>
                    <a:pt x="1"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7" name="Shape 5697"/>
            <p:cNvSpPr/>
            <p:nvPr/>
          </p:nvSpPr>
          <p:spPr>
            <a:xfrm>
              <a:off x="678500" y="2081175"/>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8" name="Shape 5698"/>
            <p:cNvSpPr/>
            <p:nvPr/>
          </p:nvSpPr>
          <p:spPr>
            <a:xfrm>
              <a:off x="682250" y="2086700"/>
              <a:ext cx="5050" cy="25"/>
            </a:xfrm>
            <a:custGeom>
              <a:avLst/>
              <a:gdLst/>
              <a:ahLst/>
              <a:cxnLst/>
              <a:rect l="0" t="0" r="0" b="0"/>
              <a:pathLst>
                <a:path w="202" h="1" fill="none" extrusionOk="0">
                  <a:moveTo>
                    <a:pt x="1" y="1"/>
                  </a:moveTo>
                  <a:lnTo>
                    <a:pt x="2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9" name="Shape 5699"/>
            <p:cNvSpPr/>
            <p:nvPr/>
          </p:nvSpPr>
          <p:spPr>
            <a:xfrm>
              <a:off x="687275" y="2075625"/>
              <a:ext cx="3800" cy="11100"/>
            </a:xfrm>
            <a:custGeom>
              <a:avLst/>
              <a:gdLst/>
              <a:ahLst/>
              <a:cxnLst/>
              <a:rect l="0" t="0" r="0" b="0"/>
              <a:pathLst>
                <a:path w="152" h="444" fill="none" extrusionOk="0">
                  <a:moveTo>
                    <a:pt x="1"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0" name="Shape 5700"/>
            <p:cNvSpPr/>
            <p:nvPr/>
          </p:nvSpPr>
          <p:spPr>
            <a:xfrm>
              <a:off x="691050" y="2059025"/>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1" name="Shape 5701"/>
            <p:cNvSpPr/>
            <p:nvPr/>
          </p:nvSpPr>
          <p:spPr>
            <a:xfrm>
              <a:off x="694800" y="2031350"/>
              <a:ext cx="5050" cy="27700"/>
            </a:xfrm>
            <a:custGeom>
              <a:avLst/>
              <a:gdLst/>
              <a:ahLst/>
              <a:cxnLst/>
              <a:rect l="0" t="0" r="0" b="0"/>
              <a:pathLst>
                <a:path w="202" h="1108" fill="none" extrusionOk="0">
                  <a:moveTo>
                    <a:pt x="1" y="1108"/>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2" name="Shape 5702"/>
            <p:cNvSpPr/>
            <p:nvPr/>
          </p:nvSpPr>
          <p:spPr>
            <a:xfrm>
              <a:off x="699825" y="2003675"/>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3" name="Shape 5703"/>
            <p:cNvSpPr/>
            <p:nvPr/>
          </p:nvSpPr>
          <p:spPr>
            <a:xfrm>
              <a:off x="703575" y="1964925"/>
              <a:ext cx="3800" cy="38775"/>
            </a:xfrm>
            <a:custGeom>
              <a:avLst/>
              <a:gdLst/>
              <a:ahLst/>
              <a:cxnLst/>
              <a:rect l="0" t="0" r="0" b="0"/>
              <a:pathLst>
                <a:path w="152" h="1551" fill="none" extrusionOk="0">
                  <a:moveTo>
                    <a:pt x="1"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4" name="Shape 5704"/>
            <p:cNvSpPr/>
            <p:nvPr/>
          </p:nvSpPr>
          <p:spPr>
            <a:xfrm>
              <a:off x="707350" y="1920650"/>
              <a:ext cx="3775" cy="44300"/>
            </a:xfrm>
            <a:custGeom>
              <a:avLst/>
              <a:gdLst/>
              <a:ahLst/>
              <a:cxnLst/>
              <a:rect l="0" t="0" r="0" b="0"/>
              <a:pathLst>
                <a:path w="151" h="1772"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5" name="Shape 5705"/>
            <p:cNvSpPr/>
            <p:nvPr/>
          </p:nvSpPr>
          <p:spPr>
            <a:xfrm>
              <a:off x="711100" y="1870825"/>
              <a:ext cx="3800" cy="49850"/>
            </a:xfrm>
            <a:custGeom>
              <a:avLst/>
              <a:gdLst/>
              <a:ahLst/>
              <a:cxnLst/>
              <a:rect l="0" t="0" r="0" b="0"/>
              <a:pathLst>
                <a:path w="152" h="1994" fill="none" extrusionOk="0">
                  <a:moveTo>
                    <a:pt x="1" y="199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6" name="Shape 5706"/>
            <p:cNvSpPr/>
            <p:nvPr/>
          </p:nvSpPr>
          <p:spPr>
            <a:xfrm>
              <a:off x="714875" y="1815475"/>
              <a:ext cx="3775" cy="55375"/>
            </a:xfrm>
            <a:custGeom>
              <a:avLst/>
              <a:gdLst/>
              <a:ahLst/>
              <a:cxnLst/>
              <a:rect l="0" t="0" r="0" b="0"/>
              <a:pathLst>
                <a:path w="151" h="2215" fill="none" extrusionOk="0">
                  <a:moveTo>
                    <a:pt x="0"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7" name="Shape 5707"/>
            <p:cNvSpPr/>
            <p:nvPr/>
          </p:nvSpPr>
          <p:spPr>
            <a:xfrm>
              <a:off x="718625" y="1754600"/>
              <a:ext cx="3800" cy="60900"/>
            </a:xfrm>
            <a:custGeom>
              <a:avLst/>
              <a:gdLst/>
              <a:ahLst/>
              <a:cxnLst/>
              <a:rect l="0" t="0" r="0" b="0"/>
              <a:pathLst>
                <a:path w="152" h="2436" fill="none" extrusionOk="0">
                  <a:moveTo>
                    <a:pt x="1" y="2436"/>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8" name="Shape 5708"/>
            <p:cNvSpPr/>
            <p:nvPr/>
          </p:nvSpPr>
          <p:spPr>
            <a:xfrm>
              <a:off x="722400" y="1693725"/>
              <a:ext cx="3775" cy="60900"/>
            </a:xfrm>
            <a:custGeom>
              <a:avLst/>
              <a:gdLst/>
              <a:ahLst/>
              <a:cxnLst/>
              <a:rect l="0" t="0" r="0" b="0"/>
              <a:pathLst>
                <a:path w="151" h="2436" fill="none" extrusionOk="0">
                  <a:moveTo>
                    <a:pt x="0"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9" name="Shape 5709"/>
            <p:cNvSpPr/>
            <p:nvPr/>
          </p:nvSpPr>
          <p:spPr>
            <a:xfrm>
              <a:off x="726150" y="1627300"/>
              <a:ext cx="3800" cy="66450"/>
            </a:xfrm>
            <a:custGeom>
              <a:avLst/>
              <a:gdLst/>
              <a:ahLst/>
              <a:cxnLst/>
              <a:rect l="0" t="0" r="0" b="0"/>
              <a:pathLst>
                <a:path w="152" h="2658" fill="none" extrusionOk="0">
                  <a:moveTo>
                    <a:pt x="1"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0" name="Shape 5710"/>
            <p:cNvSpPr/>
            <p:nvPr/>
          </p:nvSpPr>
          <p:spPr>
            <a:xfrm>
              <a:off x="729925" y="1488925"/>
              <a:ext cx="8800" cy="138400"/>
            </a:xfrm>
            <a:custGeom>
              <a:avLst/>
              <a:gdLst/>
              <a:ahLst/>
              <a:cxnLst/>
              <a:rect l="0" t="0" r="0" b="0"/>
              <a:pathLst>
                <a:path w="352" h="5536" fill="none" extrusionOk="0">
                  <a:moveTo>
                    <a:pt x="0" y="5535"/>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1" name="Shape 5711"/>
            <p:cNvSpPr/>
            <p:nvPr/>
          </p:nvSpPr>
          <p:spPr>
            <a:xfrm>
              <a:off x="738700" y="1350550"/>
              <a:ext cx="8800" cy="138400"/>
            </a:xfrm>
            <a:custGeom>
              <a:avLst/>
              <a:gdLst/>
              <a:ahLst/>
              <a:cxnLst/>
              <a:rect l="0" t="0" r="0" b="0"/>
              <a:pathLst>
                <a:path w="352" h="5536" fill="none" extrusionOk="0">
                  <a:moveTo>
                    <a:pt x="0" y="553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2" name="Shape 5712"/>
            <p:cNvSpPr/>
            <p:nvPr/>
          </p:nvSpPr>
          <p:spPr>
            <a:xfrm>
              <a:off x="747475" y="1284125"/>
              <a:ext cx="3800" cy="66450"/>
            </a:xfrm>
            <a:custGeom>
              <a:avLst/>
              <a:gdLst/>
              <a:ahLst/>
              <a:cxnLst/>
              <a:rect l="0" t="0" r="0" b="0"/>
              <a:pathLst>
                <a:path w="152" h="2658" fill="none" extrusionOk="0">
                  <a:moveTo>
                    <a:pt x="1"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3" name="Shape 5713"/>
            <p:cNvSpPr/>
            <p:nvPr/>
          </p:nvSpPr>
          <p:spPr>
            <a:xfrm>
              <a:off x="751250" y="1217700"/>
              <a:ext cx="3775" cy="66450"/>
            </a:xfrm>
            <a:custGeom>
              <a:avLst/>
              <a:gdLst/>
              <a:ahLst/>
              <a:cxnLst/>
              <a:rect l="0" t="0" r="0" b="0"/>
              <a:pathLst>
                <a:path w="151" h="2658" fill="none" extrusionOk="0">
                  <a:moveTo>
                    <a:pt x="0"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4" name="Shape 5714"/>
            <p:cNvSpPr/>
            <p:nvPr/>
          </p:nvSpPr>
          <p:spPr>
            <a:xfrm>
              <a:off x="755000" y="1095925"/>
              <a:ext cx="7550" cy="121800"/>
            </a:xfrm>
            <a:custGeom>
              <a:avLst/>
              <a:gdLst/>
              <a:ahLst/>
              <a:cxnLst/>
              <a:rect l="0" t="0" r="0" b="0"/>
              <a:pathLst>
                <a:path w="302" h="4872" fill="none" extrusionOk="0">
                  <a:moveTo>
                    <a:pt x="1" y="487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5" name="Shape 5715"/>
            <p:cNvSpPr/>
            <p:nvPr/>
          </p:nvSpPr>
          <p:spPr>
            <a:xfrm>
              <a:off x="762525" y="1035050"/>
              <a:ext cx="3800" cy="60900"/>
            </a:xfrm>
            <a:custGeom>
              <a:avLst/>
              <a:gdLst/>
              <a:ahLst/>
              <a:cxnLst/>
              <a:rect l="0" t="0" r="0" b="0"/>
              <a:pathLst>
                <a:path w="152" h="2436" fill="none" extrusionOk="0">
                  <a:moveTo>
                    <a:pt x="1"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6" name="Shape 5716"/>
            <p:cNvSpPr/>
            <p:nvPr/>
          </p:nvSpPr>
          <p:spPr>
            <a:xfrm>
              <a:off x="766300" y="985225"/>
              <a:ext cx="3775" cy="49850"/>
            </a:xfrm>
            <a:custGeom>
              <a:avLst/>
              <a:gdLst/>
              <a:ahLst/>
              <a:cxnLst/>
              <a:rect l="0" t="0" r="0" b="0"/>
              <a:pathLst>
                <a:path w="151" h="1994" fill="none" extrusionOk="0">
                  <a:moveTo>
                    <a:pt x="0"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7" name="Shape 5717"/>
            <p:cNvSpPr/>
            <p:nvPr/>
          </p:nvSpPr>
          <p:spPr>
            <a:xfrm>
              <a:off x="770050" y="940950"/>
              <a:ext cx="3800" cy="44300"/>
            </a:xfrm>
            <a:custGeom>
              <a:avLst/>
              <a:gdLst/>
              <a:ahLst/>
              <a:cxnLst/>
              <a:rect l="0" t="0" r="0" b="0"/>
              <a:pathLst>
                <a:path w="152" h="1772" fill="none" extrusionOk="0">
                  <a:moveTo>
                    <a:pt x="1" y="177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8" name="Shape 5718"/>
            <p:cNvSpPr/>
            <p:nvPr/>
          </p:nvSpPr>
          <p:spPr>
            <a:xfrm>
              <a:off x="773825" y="902200"/>
              <a:ext cx="3775" cy="38775"/>
            </a:xfrm>
            <a:custGeom>
              <a:avLst/>
              <a:gdLst/>
              <a:ahLst/>
              <a:cxnLst/>
              <a:rect l="0" t="0" r="0" b="0"/>
              <a:pathLst>
                <a:path w="151" h="1551" fill="none" extrusionOk="0">
                  <a:moveTo>
                    <a:pt x="0"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9" name="Shape 5719"/>
            <p:cNvSpPr/>
            <p:nvPr/>
          </p:nvSpPr>
          <p:spPr>
            <a:xfrm>
              <a:off x="777575" y="869000"/>
              <a:ext cx="5050" cy="33225"/>
            </a:xfrm>
            <a:custGeom>
              <a:avLst/>
              <a:gdLst/>
              <a:ahLst/>
              <a:cxnLst/>
              <a:rect l="0" t="0" r="0" b="0"/>
              <a:pathLst>
                <a:path w="202" h="1329" fill="none" extrusionOk="0">
                  <a:moveTo>
                    <a:pt x="1" y="1329"/>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0" name="Shape 5720"/>
            <p:cNvSpPr/>
            <p:nvPr/>
          </p:nvSpPr>
          <p:spPr>
            <a:xfrm>
              <a:off x="782600" y="841325"/>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1" name="Shape 5721"/>
            <p:cNvSpPr/>
            <p:nvPr/>
          </p:nvSpPr>
          <p:spPr>
            <a:xfrm>
              <a:off x="786350" y="824700"/>
              <a:ext cx="3800" cy="16650"/>
            </a:xfrm>
            <a:custGeom>
              <a:avLst/>
              <a:gdLst/>
              <a:ahLst/>
              <a:cxnLst/>
              <a:rect l="0" t="0" r="0" b="0"/>
              <a:pathLst>
                <a:path w="152" h="666" fill="none" extrusionOk="0">
                  <a:moveTo>
                    <a:pt x="1"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2" name="Shape 5722"/>
            <p:cNvSpPr/>
            <p:nvPr/>
          </p:nvSpPr>
          <p:spPr>
            <a:xfrm>
              <a:off x="790125" y="813650"/>
              <a:ext cx="3775" cy="11075"/>
            </a:xfrm>
            <a:custGeom>
              <a:avLst/>
              <a:gdLst/>
              <a:ahLst/>
              <a:cxnLst/>
              <a:rect l="0" t="0" r="0" b="0"/>
              <a:pathLst>
                <a:path w="151" h="443"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3" name="Shape 5723"/>
            <p:cNvSpPr/>
            <p:nvPr/>
          </p:nvSpPr>
          <p:spPr>
            <a:xfrm>
              <a:off x="793875" y="808100"/>
              <a:ext cx="3800" cy="5575"/>
            </a:xfrm>
            <a:custGeom>
              <a:avLst/>
              <a:gdLst/>
              <a:ahLst/>
              <a:cxnLst/>
              <a:rect l="0" t="0" r="0" b="0"/>
              <a:pathLst>
                <a:path w="152" h="223" fill="none" extrusionOk="0">
                  <a:moveTo>
                    <a:pt x="1"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4" name="Shape 5724"/>
            <p:cNvSpPr/>
            <p:nvPr/>
          </p:nvSpPr>
          <p:spPr>
            <a:xfrm>
              <a:off x="797650" y="808100"/>
              <a:ext cx="3775" cy="5575"/>
            </a:xfrm>
            <a:custGeom>
              <a:avLst/>
              <a:gdLst/>
              <a:ahLst/>
              <a:cxnLst/>
              <a:rect l="0" t="0" r="0" b="0"/>
              <a:pathLst>
                <a:path w="151" h="223" fill="none" extrusionOk="0">
                  <a:moveTo>
                    <a:pt x="0"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5" name="Shape 5725"/>
            <p:cNvSpPr/>
            <p:nvPr/>
          </p:nvSpPr>
          <p:spPr>
            <a:xfrm>
              <a:off x="801400" y="813650"/>
              <a:ext cx="3800" cy="11075"/>
            </a:xfrm>
            <a:custGeom>
              <a:avLst/>
              <a:gdLst/>
              <a:ahLst/>
              <a:cxnLst/>
              <a:rect l="0" t="0" r="0" b="0"/>
              <a:pathLst>
                <a:path w="152" h="443" fill="none" extrusionOk="0">
                  <a:moveTo>
                    <a:pt x="1"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6" name="Shape 5726"/>
            <p:cNvSpPr/>
            <p:nvPr/>
          </p:nvSpPr>
          <p:spPr>
            <a:xfrm>
              <a:off x="805175" y="824700"/>
              <a:ext cx="3775" cy="16650"/>
            </a:xfrm>
            <a:custGeom>
              <a:avLst/>
              <a:gdLst/>
              <a:ahLst/>
              <a:cxnLst/>
              <a:rect l="0" t="0" r="0" b="0"/>
              <a:pathLst>
                <a:path w="151" h="666" fill="none" extrusionOk="0">
                  <a:moveTo>
                    <a:pt x="0" y="1"/>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7" name="Shape 5727"/>
            <p:cNvSpPr/>
            <p:nvPr/>
          </p:nvSpPr>
          <p:spPr>
            <a:xfrm>
              <a:off x="808925" y="841325"/>
              <a:ext cx="5050" cy="27700"/>
            </a:xfrm>
            <a:custGeom>
              <a:avLst/>
              <a:gdLst/>
              <a:ahLst/>
              <a:cxnLst/>
              <a:rect l="0" t="0" r="0" b="0"/>
              <a:pathLst>
                <a:path w="202" h="1108" fill="none" extrusionOk="0">
                  <a:moveTo>
                    <a:pt x="1" y="0"/>
                  </a:moveTo>
                  <a:lnTo>
                    <a:pt x="2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8" name="Shape 5728"/>
            <p:cNvSpPr/>
            <p:nvPr/>
          </p:nvSpPr>
          <p:spPr>
            <a:xfrm>
              <a:off x="813950" y="869000"/>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9" name="Shape 5729"/>
            <p:cNvSpPr/>
            <p:nvPr/>
          </p:nvSpPr>
          <p:spPr>
            <a:xfrm>
              <a:off x="817725" y="896675"/>
              <a:ext cx="3775" cy="38750"/>
            </a:xfrm>
            <a:custGeom>
              <a:avLst/>
              <a:gdLst/>
              <a:ahLst/>
              <a:cxnLst/>
              <a:rect l="0" t="0" r="0" b="0"/>
              <a:pathLst>
                <a:path w="151" h="1550" fill="none" extrusionOk="0">
                  <a:moveTo>
                    <a:pt x="0"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0" name="Shape 5730"/>
            <p:cNvSpPr/>
            <p:nvPr/>
          </p:nvSpPr>
          <p:spPr>
            <a:xfrm>
              <a:off x="821475" y="935400"/>
              <a:ext cx="5050" cy="44325"/>
            </a:xfrm>
            <a:custGeom>
              <a:avLst/>
              <a:gdLst/>
              <a:ahLst/>
              <a:cxnLst/>
              <a:rect l="0" t="0" r="0" b="0"/>
              <a:pathLst>
                <a:path w="202" h="1773" fill="none" extrusionOk="0">
                  <a:moveTo>
                    <a:pt x="1" y="1"/>
                  </a:moveTo>
                  <a:lnTo>
                    <a:pt x="2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1" name="Shape 5731"/>
            <p:cNvSpPr/>
            <p:nvPr/>
          </p:nvSpPr>
          <p:spPr>
            <a:xfrm>
              <a:off x="826500" y="979700"/>
              <a:ext cx="3775" cy="44300"/>
            </a:xfrm>
            <a:custGeom>
              <a:avLst/>
              <a:gdLst/>
              <a:ahLst/>
              <a:cxnLst/>
              <a:rect l="0" t="0" r="0" b="0"/>
              <a:pathLst>
                <a:path w="151" h="1772" fill="none" extrusionOk="0">
                  <a:moveTo>
                    <a:pt x="0" y="0"/>
                  </a:moveTo>
                  <a:lnTo>
                    <a:pt x="15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2" name="Shape 5732"/>
            <p:cNvSpPr/>
            <p:nvPr/>
          </p:nvSpPr>
          <p:spPr>
            <a:xfrm>
              <a:off x="830250" y="1023975"/>
              <a:ext cx="3800" cy="55375"/>
            </a:xfrm>
            <a:custGeom>
              <a:avLst/>
              <a:gdLst/>
              <a:ahLst/>
              <a:cxnLst/>
              <a:rect l="0" t="0" r="0" b="0"/>
              <a:pathLst>
                <a:path w="152" h="2215" fill="none" extrusionOk="0">
                  <a:moveTo>
                    <a:pt x="1" y="0"/>
                  </a:moveTo>
                  <a:lnTo>
                    <a:pt x="1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3" name="Shape 5733"/>
            <p:cNvSpPr/>
            <p:nvPr/>
          </p:nvSpPr>
          <p:spPr>
            <a:xfrm>
              <a:off x="834025" y="1079325"/>
              <a:ext cx="3775" cy="55375"/>
            </a:xfrm>
            <a:custGeom>
              <a:avLst/>
              <a:gdLst/>
              <a:ahLst/>
              <a:cxnLst/>
              <a:rect l="0" t="0" r="0" b="0"/>
              <a:pathLst>
                <a:path w="151" h="2215" fill="none" extrusionOk="0">
                  <a:moveTo>
                    <a:pt x="0" y="0"/>
                  </a:moveTo>
                  <a:lnTo>
                    <a:pt x="1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4" name="Shape 5734"/>
            <p:cNvSpPr/>
            <p:nvPr/>
          </p:nvSpPr>
          <p:spPr>
            <a:xfrm>
              <a:off x="837775" y="1134675"/>
              <a:ext cx="3800" cy="66450"/>
            </a:xfrm>
            <a:custGeom>
              <a:avLst/>
              <a:gdLst/>
              <a:ahLst/>
              <a:cxnLst/>
              <a:rect l="0" t="0" r="0" b="0"/>
              <a:pathLst>
                <a:path w="152" h="2658" fill="none" extrusionOk="0">
                  <a:moveTo>
                    <a:pt x="1" y="0"/>
                  </a:moveTo>
                  <a:lnTo>
                    <a:pt x="1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5" name="Shape 5735"/>
            <p:cNvSpPr/>
            <p:nvPr/>
          </p:nvSpPr>
          <p:spPr>
            <a:xfrm>
              <a:off x="841550" y="1201100"/>
              <a:ext cx="7550" cy="127325"/>
            </a:xfrm>
            <a:custGeom>
              <a:avLst/>
              <a:gdLst/>
              <a:ahLst/>
              <a:cxnLst/>
              <a:rect l="0" t="0" r="0" b="0"/>
              <a:pathLst>
                <a:path w="302" h="5093" fill="none" extrusionOk="0">
                  <a:moveTo>
                    <a:pt x="0" y="0"/>
                  </a:moveTo>
                  <a:lnTo>
                    <a:pt x="301" y="50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6" name="Shape 5736"/>
            <p:cNvSpPr/>
            <p:nvPr/>
          </p:nvSpPr>
          <p:spPr>
            <a:xfrm>
              <a:off x="849075" y="1328400"/>
              <a:ext cx="7550" cy="132875"/>
            </a:xfrm>
            <a:custGeom>
              <a:avLst/>
              <a:gdLst/>
              <a:ahLst/>
              <a:cxnLst/>
              <a:rect l="0" t="0" r="0" b="0"/>
              <a:pathLst>
                <a:path w="302" h="5315" fill="none" extrusionOk="0">
                  <a:moveTo>
                    <a:pt x="0" y="1"/>
                  </a:moveTo>
                  <a:lnTo>
                    <a:pt x="301" y="53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7" name="Shape 5737"/>
            <p:cNvSpPr/>
            <p:nvPr/>
          </p:nvSpPr>
          <p:spPr>
            <a:xfrm>
              <a:off x="856600" y="1461250"/>
              <a:ext cx="5025" cy="66450"/>
            </a:xfrm>
            <a:custGeom>
              <a:avLst/>
              <a:gdLst/>
              <a:ahLst/>
              <a:cxnLst/>
              <a:rect l="0" t="0" r="0" b="0"/>
              <a:pathLst>
                <a:path w="201" h="2658" fill="none" extrusionOk="0">
                  <a:moveTo>
                    <a:pt x="0" y="0"/>
                  </a:moveTo>
                  <a:lnTo>
                    <a:pt x="2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8" name="Shape 5738"/>
            <p:cNvSpPr/>
            <p:nvPr/>
          </p:nvSpPr>
          <p:spPr>
            <a:xfrm>
              <a:off x="861600" y="1527675"/>
              <a:ext cx="3800" cy="60900"/>
            </a:xfrm>
            <a:custGeom>
              <a:avLst/>
              <a:gdLst/>
              <a:ahLst/>
              <a:cxnLst/>
              <a:rect l="0" t="0" r="0" b="0"/>
              <a:pathLst>
                <a:path w="152" h="2436" fill="none" extrusionOk="0">
                  <a:moveTo>
                    <a:pt x="1" y="0"/>
                  </a:moveTo>
                  <a:lnTo>
                    <a:pt x="151" y="243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9" name="Shape 5739"/>
            <p:cNvSpPr/>
            <p:nvPr/>
          </p:nvSpPr>
          <p:spPr>
            <a:xfrm>
              <a:off x="865375" y="1588550"/>
              <a:ext cx="8800" cy="121800"/>
            </a:xfrm>
            <a:custGeom>
              <a:avLst/>
              <a:gdLst/>
              <a:ahLst/>
              <a:cxnLst/>
              <a:rect l="0" t="0" r="0" b="0"/>
              <a:pathLst>
                <a:path w="352" h="4872" fill="none" extrusionOk="0">
                  <a:moveTo>
                    <a:pt x="0" y="0"/>
                  </a:moveTo>
                  <a:lnTo>
                    <a:pt x="35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0" name="Shape 5740"/>
            <p:cNvSpPr/>
            <p:nvPr/>
          </p:nvSpPr>
          <p:spPr>
            <a:xfrm>
              <a:off x="874150" y="1710325"/>
              <a:ext cx="3800" cy="60900"/>
            </a:xfrm>
            <a:custGeom>
              <a:avLst/>
              <a:gdLst/>
              <a:ahLst/>
              <a:cxnLst/>
              <a:rect l="0" t="0" r="0" b="0"/>
              <a:pathLst>
                <a:path w="152" h="2436" fill="none" extrusionOk="0">
                  <a:moveTo>
                    <a:pt x="1"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1" name="Shape 5741"/>
            <p:cNvSpPr/>
            <p:nvPr/>
          </p:nvSpPr>
          <p:spPr>
            <a:xfrm>
              <a:off x="877925" y="1771200"/>
              <a:ext cx="3775" cy="49850"/>
            </a:xfrm>
            <a:custGeom>
              <a:avLst/>
              <a:gdLst/>
              <a:ahLst/>
              <a:cxnLst/>
              <a:rect l="0" t="0" r="0" b="0"/>
              <a:pathLst>
                <a:path w="151" h="1994" fill="none" extrusionOk="0">
                  <a:moveTo>
                    <a:pt x="0"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2" name="Shape 5742"/>
            <p:cNvSpPr/>
            <p:nvPr/>
          </p:nvSpPr>
          <p:spPr>
            <a:xfrm>
              <a:off x="881675" y="1821025"/>
              <a:ext cx="3800" cy="44300"/>
            </a:xfrm>
            <a:custGeom>
              <a:avLst/>
              <a:gdLst/>
              <a:ahLst/>
              <a:cxnLst/>
              <a:rect l="0" t="0" r="0" b="0"/>
              <a:pathLst>
                <a:path w="152" h="1772" fill="none" extrusionOk="0">
                  <a:moveTo>
                    <a:pt x="1"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3" name="Shape 5743"/>
            <p:cNvSpPr/>
            <p:nvPr/>
          </p:nvSpPr>
          <p:spPr>
            <a:xfrm>
              <a:off x="885450" y="1865300"/>
              <a:ext cx="3775" cy="44300"/>
            </a:xfrm>
            <a:custGeom>
              <a:avLst/>
              <a:gdLst/>
              <a:ahLst/>
              <a:cxnLst/>
              <a:rect l="0" t="0" r="0" b="0"/>
              <a:pathLst>
                <a:path w="151" h="1772" fill="none" extrusionOk="0">
                  <a:moveTo>
                    <a:pt x="0"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4" name="Shape 5744"/>
            <p:cNvSpPr/>
            <p:nvPr/>
          </p:nvSpPr>
          <p:spPr>
            <a:xfrm>
              <a:off x="889200" y="1909575"/>
              <a:ext cx="3800" cy="38775"/>
            </a:xfrm>
            <a:custGeom>
              <a:avLst/>
              <a:gdLst/>
              <a:ahLst/>
              <a:cxnLst/>
              <a:rect l="0" t="0" r="0" b="0"/>
              <a:pathLst>
                <a:path w="152" h="1551" fill="none" extrusionOk="0">
                  <a:moveTo>
                    <a:pt x="1" y="1"/>
                  </a:moveTo>
                  <a:lnTo>
                    <a:pt x="1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5" name="Shape 5745"/>
            <p:cNvSpPr/>
            <p:nvPr/>
          </p:nvSpPr>
          <p:spPr>
            <a:xfrm>
              <a:off x="892975" y="1948325"/>
              <a:ext cx="3775" cy="27700"/>
            </a:xfrm>
            <a:custGeom>
              <a:avLst/>
              <a:gdLst/>
              <a:ahLst/>
              <a:cxnLst/>
              <a:rect l="0" t="0" r="0" b="0"/>
              <a:pathLst>
                <a:path w="151" h="1108" fill="none" extrusionOk="0">
                  <a:moveTo>
                    <a:pt x="0"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6" name="Shape 5746"/>
            <p:cNvSpPr/>
            <p:nvPr/>
          </p:nvSpPr>
          <p:spPr>
            <a:xfrm>
              <a:off x="896725" y="1976000"/>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7" name="Shape 5747"/>
            <p:cNvSpPr/>
            <p:nvPr/>
          </p:nvSpPr>
          <p:spPr>
            <a:xfrm>
              <a:off x="900500" y="1998150"/>
              <a:ext cx="3775" cy="16625"/>
            </a:xfrm>
            <a:custGeom>
              <a:avLst/>
              <a:gdLst/>
              <a:ahLst/>
              <a:cxnLst/>
              <a:rect l="0" t="0" r="0" b="0"/>
              <a:pathLst>
                <a:path w="151" h="665" fill="none" extrusionOk="0">
                  <a:moveTo>
                    <a:pt x="0"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8" name="Shape 5748"/>
            <p:cNvSpPr/>
            <p:nvPr/>
          </p:nvSpPr>
          <p:spPr>
            <a:xfrm>
              <a:off x="904250" y="2014750"/>
              <a:ext cx="5050" cy="11100"/>
            </a:xfrm>
            <a:custGeom>
              <a:avLst/>
              <a:gdLst/>
              <a:ahLst/>
              <a:cxnLst/>
              <a:rect l="0" t="0" r="0" b="0"/>
              <a:pathLst>
                <a:path w="202" h="444" fill="none" extrusionOk="0">
                  <a:moveTo>
                    <a:pt x="1" y="0"/>
                  </a:moveTo>
                  <a:lnTo>
                    <a:pt x="2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9" name="Shape 5749"/>
            <p:cNvSpPr/>
            <p:nvPr/>
          </p:nvSpPr>
          <p:spPr>
            <a:xfrm>
              <a:off x="909275" y="2025825"/>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0" name="Shape 5750"/>
            <p:cNvSpPr/>
            <p:nvPr/>
          </p:nvSpPr>
          <p:spPr>
            <a:xfrm>
              <a:off x="913025" y="2025825"/>
              <a:ext cx="3800" cy="5550"/>
            </a:xfrm>
            <a:custGeom>
              <a:avLst/>
              <a:gdLst/>
              <a:ahLst/>
              <a:cxnLst/>
              <a:rect l="0" t="0" r="0" b="0"/>
              <a:pathLst>
                <a:path w="152" h="222" fill="none" extrusionOk="0">
                  <a:moveTo>
                    <a:pt x="1"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1" name="Shape 5751"/>
            <p:cNvSpPr/>
            <p:nvPr/>
          </p:nvSpPr>
          <p:spPr>
            <a:xfrm>
              <a:off x="916800" y="2014750"/>
              <a:ext cx="5025" cy="11100"/>
            </a:xfrm>
            <a:custGeom>
              <a:avLst/>
              <a:gdLst/>
              <a:ahLst/>
              <a:cxnLst/>
              <a:rect l="0" t="0" r="0" b="0"/>
              <a:pathLst>
                <a:path w="201" h="444" fill="none" extrusionOk="0">
                  <a:moveTo>
                    <a:pt x="0" y="443"/>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2" name="Shape 5752"/>
            <p:cNvSpPr/>
            <p:nvPr/>
          </p:nvSpPr>
          <p:spPr>
            <a:xfrm>
              <a:off x="921800" y="1992600"/>
              <a:ext cx="3800" cy="22175"/>
            </a:xfrm>
            <a:custGeom>
              <a:avLst/>
              <a:gdLst/>
              <a:ahLst/>
              <a:cxnLst/>
              <a:rect l="0" t="0" r="0" b="0"/>
              <a:pathLst>
                <a:path w="152" h="887" fill="none" extrusionOk="0">
                  <a:moveTo>
                    <a:pt x="1" y="886"/>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3" name="Shape 5753"/>
            <p:cNvSpPr/>
            <p:nvPr/>
          </p:nvSpPr>
          <p:spPr>
            <a:xfrm>
              <a:off x="925575" y="1970475"/>
              <a:ext cx="3775" cy="22150"/>
            </a:xfrm>
            <a:custGeom>
              <a:avLst/>
              <a:gdLst/>
              <a:ahLst/>
              <a:cxnLst/>
              <a:rect l="0" t="0" r="0" b="0"/>
              <a:pathLst>
                <a:path w="151" h="886"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4" name="Shape 5754"/>
            <p:cNvSpPr/>
            <p:nvPr/>
          </p:nvSpPr>
          <p:spPr>
            <a:xfrm>
              <a:off x="929325" y="1937250"/>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5" name="Shape 5755"/>
            <p:cNvSpPr/>
            <p:nvPr/>
          </p:nvSpPr>
          <p:spPr>
            <a:xfrm>
              <a:off x="933100" y="1898500"/>
              <a:ext cx="3775" cy="38775"/>
            </a:xfrm>
            <a:custGeom>
              <a:avLst/>
              <a:gdLst/>
              <a:ahLst/>
              <a:cxnLst/>
              <a:rect l="0" t="0" r="0" b="0"/>
              <a:pathLst>
                <a:path w="151" h="1551" fill="none" extrusionOk="0">
                  <a:moveTo>
                    <a:pt x="0"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6" name="Shape 5756"/>
            <p:cNvSpPr/>
            <p:nvPr/>
          </p:nvSpPr>
          <p:spPr>
            <a:xfrm>
              <a:off x="936850" y="1859775"/>
              <a:ext cx="3800" cy="38750"/>
            </a:xfrm>
            <a:custGeom>
              <a:avLst/>
              <a:gdLst/>
              <a:ahLst/>
              <a:cxnLst/>
              <a:rect l="0" t="0" r="0" b="0"/>
              <a:pathLst>
                <a:path w="152" h="1550" fill="none" extrusionOk="0">
                  <a:moveTo>
                    <a:pt x="1"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7" name="Shape 5757"/>
            <p:cNvSpPr/>
            <p:nvPr/>
          </p:nvSpPr>
          <p:spPr>
            <a:xfrm>
              <a:off x="940625" y="1809950"/>
              <a:ext cx="3775" cy="49850"/>
            </a:xfrm>
            <a:custGeom>
              <a:avLst/>
              <a:gdLst/>
              <a:ahLst/>
              <a:cxnLst/>
              <a:rect l="0" t="0" r="0" b="0"/>
              <a:pathLst>
                <a:path w="151" h="1994" fill="none" extrusionOk="0">
                  <a:moveTo>
                    <a:pt x="0"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8" name="Shape 5758"/>
            <p:cNvSpPr/>
            <p:nvPr/>
          </p:nvSpPr>
          <p:spPr>
            <a:xfrm>
              <a:off x="944375" y="1760125"/>
              <a:ext cx="3800" cy="49850"/>
            </a:xfrm>
            <a:custGeom>
              <a:avLst/>
              <a:gdLst/>
              <a:ahLst/>
              <a:cxnLst/>
              <a:rect l="0" t="0" r="0" b="0"/>
              <a:pathLst>
                <a:path w="152" h="1994" fill="none" extrusionOk="0">
                  <a:moveTo>
                    <a:pt x="1" y="199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9" name="Shape 5759"/>
            <p:cNvSpPr/>
            <p:nvPr/>
          </p:nvSpPr>
          <p:spPr>
            <a:xfrm>
              <a:off x="948150" y="1704775"/>
              <a:ext cx="3775" cy="55375"/>
            </a:xfrm>
            <a:custGeom>
              <a:avLst/>
              <a:gdLst/>
              <a:ahLst/>
              <a:cxnLst/>
              <a:rect l="0" t="0" r="0" b="0"/>
              <a:pathLst>
                <a:path w="151" h="2215" fill="none" extrusionOk="0">
                  <a:moveTo>
                    <a:pt x="0"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0" name="Shape 5760"/>
            <p:cNvSpPr/>
            <p:nvPr/>
          </p:nvSpPr>
          <p:spPr>
            <a:xfrm>
              <a:off x="951900" y="1583025"/>
              <a:ext cx="8825" cy="121775"/>
            </a:xfrm>
            <a:custGeom>
              <a:avLst/>
              <a:gdLst/>
              <a:ahLst/>
              <a:cxnLst/>
              <a:rect l="0" t="0" r="0" b="0"/>
              <a:pathLst>
                <a:path w="353" h="4871" fill="none" extrusionOk="0">
                  <a:moveTo>
                    <a:pt x="1" y="487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1" name="Shape 5761"/>
            <p:cNvSpPr/>
            <p:nvPr/>
          </p:nvSpPr>
          <p:spPr>
            <a:xfrm>
              <a:off x="960700" y="1461250"/>
              <a:ext cx="8800" cy="121800"/>
            </a:xfrm>
            <a:custGeom>
              <a:avLst/>
              <a:gdLst/>
              <a:ahLst/>
              <a:cxnLst/>
              <a:rect l="0" t="0" r="0" b="0"/>
              <a:pathLst>
                <a:path w="352" h="4872" fill="none" extrusionOk="0">
                  <a:moveTo>
                    <a:pt x="0" y="4871"/>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2" name="Shape 5762"/>
            <p:cNvSpPr/>
            <p:nvPr/>
          </p:nvSpPr>
          <p:spPr>
            <a:xfrm>
              <a:off x="969475" y="1333925"/>
              <a:ext cx="7550" cy="127350"/>
            </a:xfrm>
            <a:custGeom>
              <a:avLst/>
              <a:gdLst/>
              <a:ahLst/>
              <a:cxnLst/>
              <a:rect l="0" t="0" r="0" b="0"/>
              <a:pathLst>
                <a:path w="302" h="5094" fill="none" extrusionOk="0">
                  <a:moveTo>
                    <a:pt x="0" y="50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3" name="Shape 5763"/>
            <p:cNvSpPr/>
            <p:nvPr/>
          </p:nvSpPr>
          <p:spPr>
            <a:xfrm>
              <a:off x="977000" y="1212175"/>
              <a:ext cx="7550" cy="121775"/>
            </a:xfrm>
            <a:custGeom>
              <a:avLst/>
              <a:gdLst/>
              <a:ahLst/>
              <a:cxnLst/>
              <a:rect l="0" t="0" r="0" b="0"/>
              <a:pathLst>
                <a:path w="302" h="4871" fill="none" extrusionOk="0">
                  <a:moveTo>
                    <a:pt x="0" y="48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4" name="Shape 5764"/>
            <p:cNvSpPr/>
            <p:nvPr/>
          </p:nvSpPr>
          <p:spPr>
            <a:xfrm>
              <a:off x="984525" y="1156825"/>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5" name="Shape 5765"/>
            <p:cNvSpPr/>
            <p:nvPr/>
          </p:nvSpPr>
          <p:spPr>
            <a:xfrm>
              <a:off x="988275" y="1101475"/>
              <a:ext cx="3800" cy="55375"/>
            </a:xfrm>
            <a:custGeom>
              <a:avLst/>
              <a:gdLst/>
              <a:ahLst/>
              <a:cxnLst/>
              <a:rect l="0" t="0" r="0" b="0"/>
              <a:pathLst>
                <a:path w="152" h="2215" fill="none" extrusionOk="0">
                  <a:moveTo>
                    <a:pt x="1"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6" name="Shape 5766"/>
            <p:cNvSpPr/>
            <p:nvPr/>
          </p:nvSpPr>
          <p:spPr>
            <a:xfrm>
              <a:off x="992050" y="1051650"/>
              <a:ext cx="3775" cy="49850"/>
            </a:xfrm>
            <a:custGeom>
              <a:avLst/>
              <a:gdLst/>
              <a:ahLst/>
              <a:cxnLst/>
              <a:rect l="0" t="0" r="0" b="0"/>
              <a:pathLst>
                <a:path w="151" h="1994" fill="none" extrusionOk="0">
                  <a:moveTo>
                    <a:pt x="0"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7" name="Shape 5767"/>
            <p:cNvSpPr/>
            <p:nvPr/>
          </p:nvSpPr>
          <p:spPr>
            <a:xfrm>
              <a:off x="995800" y="1012900"/>
              <a:ext cx="3800" cy="38775"/>
            </a:xfrm>
            <a:custGeom>
              <a:avLst/>
              <a:gdLst/>
              <a:ahLst/>
              <a:cxnLst/>
              <a:rect l="0" t="0" r="0" b="0"/>
              <a:pathLst>
                <a:path w="152" h="1551" fill="none" extrusionOk="0">
                  <a:moveTo>
                    <a:pt x="1"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8" name="Shape 5768"/>
            <p:cNvSpPr/>
            <p:nvPr/>
          </p:nvSpPr>
          <p:spPr>
            <a:xfrm>
              <a:off x="999575" y="974150"/>
              <a:ext cx="5025" cy="38775"/>
            </a:xfrm>
            <a:custGeom>
              <a:avLst/>
              <a:gdLst/>
              <a:ahLst/>
              <a:cxnLst/>
              <a:rect l="0" t="0" r="0" b="0"/>
              <a:pathLst>
                <a:path w="201" h="1551" fill="none" extrusionOk="0">
                  <a:moveTo>
                    <a:pt x="0" y="1551"/>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9" name="Shape 5769"/>
            <p:cNvSpPr/>
            <p:nvPr/>
          </p:nvSpPr>
          <p:spPr>
            <a:xfrm>
              <a:off x="1004575" y="940950"/>
              <a:ext cx="3800" cy="33225"/>
            </a:xfrm>
            <a:custGeom>
              <a:avLst/>
              <a:gdLst/>
              <a:ahLst/>
              <a:cxnLst/>
              <a:rect l="0" t="0" r="0" b="0"/>
              <a:pathLst>
                <a:path w="152" h="1329" fill="none" extrusionOk="0">
                  <a:moveTo>
                    <a:pt x="1" y="1329"/>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0" name="Shape 5770"/>
            <p:cNvSpPr/>
            <p:nvPr/>
          </p:nvSpPr>
          <p:spPr>
            <a:xfrm>
              <a:off x="1008350" y="913275"/>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1" name="Shape 5771"/>
            <p:cNvSpPr/>
            <p:nvPr/>
          </p:nvSpPr>
          <p:spPr>
            <a:xfrm>
              <a:off x="1012100" y="891125"/>
              <a:ext cx="5050" cy="22175"/>
            </a:xfrm>
            <a:custGeom>
              <a:avLst/>
              <a:gdLst/>
              <a:ahLst/>
              <a:cxnLst/>
              <a:rect l="0" t="0" r="0" b="0"/>
              <a:pathLst>
                <a:path w="202" h="887" fill="none" extrusionOk="0">
                  <a:moveTo>
                    <a:pt x="1" y="886"/>
                  </a:moveTo>
                  <a:lnTo>
                    <a:pt x="2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2" name="Shape 5772"/>
            <p:cNvSpPr/>
            <p:nvPr/>
          </p:nvSpPr>
          <p:spPr>
            <a:xfrm>
              <a:off x="1017125" y="880050"/>
              <a:ext cx="3800" cy="11100"/>
            </a:xfrm>
            <a:custGeom>
              <a:avLst/>
              <a:gdLst/>
              <a:ahLst/>
              <a:cxnLst/>
              <a:rect l="0" t="0" r="0" b="0"/>
              <a:pathLst>
                <a:path w="152" h="444" fill="none" extrusionOk="0">
                  <a:moveTo>
                    <a:pt x="1"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3" name="Shape 5773"/>
            <p:cNvSpPr/>
            <p:nvPr/>
          </p:nvSpPr>
          <p:spPr>
            <a:xfrm>
              <a:off x="1020900" y="869000"/>
              <a:ext cx="3775" cy="11075"/>
            </a:xfrm>
            <a:custGeom>
              <a:avLst/>
              <a:gdLst/>
              <a:ahLst/>
              <a:cxnLst/>
              <a:rect l="0" t="0" r="0" b="0"/>
              <a:pathLst>
                <a:path w="151" h="443"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4" name="Shape 5774"/>
            <p:cNvSpPr/>
            <p:nvPr/>
          </p:nvSpPr>
          <p:spPr>
            <a:xfrm>
              <a:off x="1024650" y="86900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5" name="Shape 5775"/>
            <p:cNvSpPr/>
            <p:nvPr/>
          </p:nvSpPr>
          <p:spPr>
            <a:xfrm>
              <a:off x="1028425" y="869000"/>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6" name="Shape 5776"/>
            <p:cNvSpPr/>
            <p:nvPr/>
          </p:nvSpPr>
          <p:spPr>
            <a:xfrm>
              <a:off x="1032175" y="874525"/>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7" name="Shape 5777"/>
            <p:cNvSpPr/>
            <p:nvPr/>
          </p:nvSpPr>
          <p:spPr>
            <a:xfrm>
              <a:off x="1035950" y="8856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8" name="Shape 5778"/>
            <p:cNvSpPr/>
            <p:nvPr/>
          </p:nvSpPr>
          <p:spPr>
            <a:xfrm>
              <a:off x="1039700" y="902200"/>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9" name="Shape 5779"/>
            <p:cNvSpPr/>
            <p:nvPr/>
          </p:nvSpPr>
          <p:spPr>
            <a:xfrm>
              <a:off x="1043475" y="929875"/>
              <a:ext cx="3775" cy="33225"/>
            </a:xfrm>
            <a:custGeom>
              <a:avLst/>
              <a:gdLst/>
              <a:ahLst/>
              <a:cxnLst/>
              <a:rect l="0" t="0" r="0" b="0"/>
              <a:pathLst>
                <a:path w="151" h="1329"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0" name="Shape 5780"/>
            <p:cNvSpPr/>
            <p:nvPr/>
          </p:nvSpPr>
          <p:spPr>
            <a:xfrm>
              <a:off x="1047225" y="963075"/>
              <a:ext cx="5050" cy="33250"/>
            </a:xfrm>
            <a:custGeom>
              <a:avLst/>
              <a:gdLst/>
              <a:ahLst/>
              <a:cxnLst/>
              <a:rect l="0" t="0" r="0" b="0"/>
              <a:pathLst>
                <a:path w="202" h="1330" fill="none" extrusionOk="0">
                  <a:moveTo>
                    <a:pt x="1" y="1"/>
                  </a:moveTo>
                  <a:lnTo>
                    <a:pt x="2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1" name="Shape 5781"/>
            <p:cNvSpPr/>
            <p:nvPr/>
          </p:nvSpPr>
          <p:spPr>
            <a:xfrm>
              <a:off x="1052250" y="996300"/>
              <a:ext cx="3775" cy="44300"/>
            </a:xfrm>
            <a:custGeom>
              <a:avLst/>
              <a:gdLst/>
              <a:ahLst/>
              <a:cxnLst/>
              <a:rect l="0" t="0" r="0" b="0"/>
              <a:pathLst>
                <a:path w="151" h="1772" fill="none" extrusionOk="0">
                  <a:moveTo>
                    <a:pt x="0"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2" name="Shape 5782"/>
            <p:cNvSpPr/>
            <p:nvPr/>
          </p:nvSpPr>
          <p:spPr>
            <a:xfrm>
              <a:off x="1056000" y="1040575"/>
              <a:ext cx="3800" cy="44300"/>
            </a:xfrm>
            <a:custGeom>
              <a:avLst/>
              <a:gdLst/>
              <a:ahLst/>
              <a:cxnLst/>
              <a:rect l="0" t="0" r="0" b="0"/>
              <a:pathLst>
                <a:path w="152" h="1772" fill="none" extrusionOk="0">
                  <a:moveTo>
                    <a:pt x="1"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3" name="Shape 5783"/>
            <p:cNvSpPr/>
            <p:nvPr/>
          </p:nvSpPr>
          <p:spPr>
            <a:xfrm>
              <a:off x="1059775" y="1084850"/>
              <a:ext cx="5025" cy="49850"/>
            </a:xfrm>
            <a:custGeom>
              <a:avLst/>
              <a:gdLst/>
              <a:ahLst/>
              <a:cxnLst/>
              <a:rect l="0" t="0" r="0" b="0"/>
              <a:pathLst>
                <a:path w="201" h="1994" fill="none" extrusionOk="0">
                  <a:moveTo>
                    <a:pt x="0" y="1"/>
                  </a:moveTo>
                  <a:lnTo>
                    <a:pt x="2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4" name="Shape 5784"/>
            <p:cNvSpPr/>
            <p:nvPr/>
          </p:nvSpPr>
          <p:spPr>
            <a:xfrm>
              <a:off x="1064775" y="1134675"/>
              <a:ext cx="7550" cy="110725"/>
            </a:xfrm>
            <a:custGeom>
              <a:avLst/>
              <a:gdLst/>
              <a:ahLst/>
              <a:cxnLst/>
              <a:rect l="0" t="0" r="0" b="0"/>
              <a:pathLst>
                <a:path w="302" h="4429" fill="none" extrusionOk="0">
                  <a:moveTo>
                    <a:pt x="1" y="0"/>
                  </a:moveTo>
                  <a:lnTo>
                    <a:pt x="302" y="44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5" name="Shape 5785"/>
            <p:cNvSpPr/>
            <p:nvPr/>
          </p:nvSpPr>
          <p:spPr>
            <a:xfrm>
              <a:off x="1072300" y="1245375"/>
              <a:ext cx="3800" cy="55375"/>
            </a:xfrm>
            <a:custGeom>
              <a:avLst/>
              <a:gdLst/>
              <a:ahLst/>
              <a:cxnLst/>
              <a:rect l="0" t="0" r="0" b="0"/>
              <a:pathLst>
                <a:path w="152" h="2215" fill="none" extrusionOk="0">
                  <a:moveTo>
                    <a:pt x="1"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6" name="Shape 5786"/>
            <p:cNvSpPr/>
            <p:nvPr/>
          </p:nvSpPr>
          <p:spPr>
            <a:xfrm>
              <a:off x="1076075" y="1300725"/>
              <a:ext cx="3775" cy="60900"/>
            </a:xfrm>
            <a:custGeom>
              <a:avLst/>
              <a:gdLst/>
              <a:ahLst/>
              <a:cxnLst/>
              <a:rect l="0" t="0" r="0" b="0"/>
              <a:pathLst>
                <a:path w="151" h="2436" fill="none" extrusionOk="0">
                  <a:moveTo>
                    <a:pt x="0"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7" name="Shape 5787"/>
            <p:cNvSpPr/>
            <p:nvPr/>
          </p:nvSpPr>
          <p:spPr>
            <a:xfrm>
              <a:off x="1079825" y="1361600"/>
              <a:ext cx="3800" cy="60925"/>
            </a:xfrm>
            <a:custGeom>
              <a:avLst/>
              <a:gdLst/>
              <a:ahLst/>
              <a:cxnLst/>
              <a:rect l="0" t="0" r="0" b="0"/>
              <a:pathLst>
                <a:path w="152" h="2437"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8" name="Shape 5788"/>
            <p:cNvSpPr/>
            <p:nvPr/>
          </p:nvSpPr>
          <p:spPr>
            <a:xfrm>
              <a:off x="1083600" y="1422500"/>
              <a:ext cx="3775" cy="60900"/>
            </a:xfrm>
            <a:custGeom>
              <a:avLst/>
              <a:gdLst/>
              <a:ahLst/>
              <a:cxnLst/>
              <a:rect l="0" t="0" r="0" b="0"/>
              <a:pathLst>
                <a:path w="151" h="2436" fill="none" extrusionOk="0">
                  <a:moveTo>
                    <a:pt x="0"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9" name="Shape 5789"/>
            <p:cNvSpPr/>
            <p:nvPr/>
          </p:nvSpPr>
          <p:spPr>
            <a:xfrm>
              <a:off x="1087350" y="1483375"/>
              <a:ext cx="7550" cy="116275"/>
            </a:xfrm>
            <a:custGeom>
              <a:avLst/>
              <a:gdLst/>
              <a:ahLst/>
              <a:cxnLst/>
              <a:rect l="0" t="0" r="0" b="0"/>
              <a:pathLst>
                <a:path w="302" h="4651" fill="none" extrusionOk="0">
                  <a:moveTo>
                    <a:pt x="1" y="1"/>
                  </a:moveTo>
                  <a:lnTo>
                    <a:pt x="302" y="46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0" name="Shape 5790"/>
            <p:cNvSpPr/>
            <p:nvPr/>
          </p:nvSpPr>
          <p:spPr>
            <a:xfrm>
              <a:off x="1094875" y="1599625"/>
              <a:ext cx="5050" cy="55375"/>
            </a:xfrm>
            <a:custGeom>
              <a:avLst/>
              <a:gdLst/>
              <a:ahLst/>
              <a:cxnLst/>
              <a:rect l="0" t="0" r="0" b="0"/>
              <a:pathLst>
                <a:path w="202" h="2215" fill="none" extrusionOk="0">
                  <a:moveTo>
                    <a:pt x="1" y="0"/>
                  </a:moveTo>
                  <a:lnTo>
                    <a:pt x="20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1" name="Shape 5791"/>
            <p:cNvSpPr/>
            <p:nvPr/>
          </p:nvSpPr>
          <p:spPr>
            <a:xfrm>
              <a:off x="1099900" y="1654975"/>
              <a:ext cx="3800" cy="49825"/>
            </a:xfrm>
            <a:custGeom>
              <a:avLst/>
              <a:gdLst/>
              <a:ahLst/>
              <a:cxnLst/>
              <a:rect l="0" t="0" r="0" b="0"/>
              <a:pathLst>
                <a:path w="152" h="1993" fill="none" extrusionOk="0">
                  <a:moveTo>
                    <a:pt x="1"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2" name="Shape 5792"/>
            <p:cNvSpPr/>
            <p:nvPr/>
          </p:nvSpPr>
          <p:spPr>
            <a:xfrm>
              <a:off x="1103675" y="1704775"/>
              <a:ext cx="8800" cy="94125"/>
            </a:xfrm>
            <a:custGeom>
              <a:avLst/>
              <a:gdLst/>
              <a:ahLst/>
              <a:cxnLst/>
              <a:rect l="0" t="0" r="0" b="0"/>
              <a:pathLst>
                <a:path w="352" h="3765" fill="none" extrusionOk="0">
                  <a:moveTo>
                    <a:pt x="0" y="1"/>
                  </a:moveTo>
                  <a:lnTo>
                    <a:pt x="351" y="37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3" name="Shape 5793"/>
            <p:cNvSpPr/>
            <p:nvPr/>
          </p:nvSpPr>
          <p:spPr>
            <a:xfrm>
              <a:off x="1112450" y="1798875"/>
              <a:ext cx="3775" cy="44300"/>
            </a:xfrm>
            <a:custGeom>
              <a:avLst/>
              <a:gdLst/>
              <a:ahLst/>
              <a:cxnLst/>
              <a:rect l="0" t="0" r="0" b="0"/>
              <a:pathLst>
                <a:path w="151" h="1772" fill="none" extrusionOk="0">
                  <a:moveTo>
                    <a:pt x="0"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4" name="Shape 5794"/>
            <p:cNvSpPr/>
            <p:nvPr/>
          </p:nvSpPr>
          <p:spPr>
            <a:xfrm>
              <a:off x="1116200" y="1843150"/>
              <a:ext cx="3800" cy="33250"/>
            </a:xfrm>
            <a:custGeom>
              <a:avLst/>
              <a:gdLst/>
              <a:ahLst/>
              <a:cxnLst/>
              <a:rect l="0" t="0" r="0" b="0"/>
              <a:pathLst>
                <a:path w="152" h="1330" fill="none" extrusionOk="0">
                  <a:moveTo>
                    <a:pt x="1"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5" name="Shape 5795"/>
            <p:cNvSpPr/>
            <p:nvPr/>
          </p:nvSpPr>
          <p:spPr>
            <a:xfrm>
              <a:off x="1119975" y="1876375"/>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6" name="Shape 5796"/>
            <p:cNvSpPr/>
            <p:nvPr/>
          </p:nvSpPr>
          <p:spPr>
            <a:xfrm>
              <a:off x="1123725" y="1904050"/>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7" name="Shape 5797"/>
            <p:cNvSpPr/>
            <p:nvPr/>
          </p:nvSpPr>
          <p:spPr>
            <a:xfrm>
              <a:off x="1127500" y="1931725"/>
              <a:ext cx="3775" cy="22150"/>
            </a:xfrm>
            <a:custGeom>
              <a:avLst/>
              <a:gdLst/>
              <a:ahLst/>
              <a:cxnLst/>
              <a:rect l="0" t="0" r="0" b="0"/>
              <a:pathLst>
                <a:path w="151" h="886" fill="none" extrusionOk="0">
                  <a:moveTo>
                    <a:pt x="0"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8" name="Shape 5798"/>
            <p:cNvSpPr/>
            <p:nvPr/>
          </p:nvSpPr>
          <p:spPr>
            <a:xfrm>
              <a:off x="1131250" y="1953850"/>
              <a:ext cx="3800" cy="11100"/>
            </a:xfrm>
            <a:custGeom>
              <a:avLst/>
              <a:gdLst/>
              <a:ahLst/>
              <a:cxnLst/>
              <a:rect l="0" t="0" r="0" b="0"/>
              <a:pathLst>
                <a:path w="152" h="444" fill="none" extrusionOk="0">
                  <a:moveTo>
                    <a:pt x="1"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9" name="Shape 5799"/>
            <p:cNvSpPr/>
            <p:nvPr/>
          </p:nvSpPr>
          <p:spPr>
            <a:xfrm>
              <a:off x="1135025" y="1964925"/>
              <a:ext cx="3775" cy="5575"/>
            </a:xfrm>
            <a:custGeom>
              <a:avLst/>
              <a:gdLst/>
              <a:ahLst/>
              <a:cxnLst/>
              <a:rect l="0" t="0" r="0" b="0"/>
              <a:pathLst>
                <a:path w="151" h="223" fill="none" extrusionOk="0">
                  <a:moveTo>
                    <a:pt x="0"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0" name="Shape 5800"/>
            <p:cNvSpPr/>
            <p:nvPr/>
          </p:nvSpPr>
          <p:spPr>
            <a:xfrm>
              <a:off x="1138775" y="1970475"/>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1" name="Shape 5801"/>
            <p:cNvSpPr/>
            <p:nvPr/>
          </p:nvSpPr>
          <p:spPr>
            <a:xfrm>
              <a:off x="1142550" y="1959400"/>
              <a:ext cx="5050" cy="11100"/>
            </a:xfrm>
            <a:custGeom>
              <a:avLst/>
              <a:gdLst/>
              <a:ahLst/>
              <a:cxnLst/>
              <a:rect l="0" t="0" r="0" b="0"/>
              <a:pathLst>
                <a:path w="202" h="444" fill="none" extrusionOk="0">
                  <a:moveTo>
                    <a:pt x="0" y="443"/>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2" name="Shape 5802"/>
            <p:cNvSpPr/>
            <p:nvPr/>
          </p:nvSpPr>
          <p:spPr>
            <a:xfrm>
              <a:off x="1147575" y="1948325"/>
              <a:ext cx="3775" cy="11100"/>
            </a:xfrm>
            <a:custGeom>
              <a:avLst/>
              <a:gdLst/>
              <a:ahLst/>
              <a:cxnLst/>
              <a:rect l="0" t="0" r="0" b="0"/>
              <a:pathLst>
                <a:path w="151" h="444" fill="none" extrusionOk="0">
                  <a:moveTo>
                    <a:pt x="0" y="4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3" name="Shape 5803"/>
            <p:cNvSpPr/>
            <p:nvPr/>
          </p:nvSpPr>
          <p:spPr>
            <a:xfrm>
              <a:off x="1151325" y="1931725"/>
              <a:ext cx="3800" cy="16625"/>
            </a:xfrm>
            <a:custGeom>
              <a:avLst/>
              <a:gdLst/>
              <a:ahLst/>
              <a:cxnLst/>
              <a:rect l="0" t="0" r="0" b="0"/>
              <a:pathLst>
                <a:path w="152" h="665" fill="none" extrusionOk="0">
                  <a:moveTo>
                    <a:pt x="1" y="665"/>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4" name="Shape 5804"/>
            <p:cNvSpPr/>
            <p:nvPr/>
          </p:nvSpPr>
          <p:spPr>
            <a:xfrm>
              <a:off x="1155100" y="1904050"/>
              <a:ext cx="5025" cy="27700"/>
            </a:xfrm>
            <a:custGeom>
              <a:avLst/>
              <a:gdLst/>
              <a:ahLst/>
              <a:cxnLst/>
              <a:rect l="0" t="0" r="0" b="0"/>
              <a:pathLst>
                <a:path w="201" h="1108" fill="none" extrusionOk="0">
                  <a:moveTo>
                    <a:pt x="0" y="1107"/>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5" name="Shape 5805"/>
            <p:cNvSpPr/>
            <p:nvPr/>
          </p:nvSpPr>
          <p:spPr>
            <a:xfrm>
              <a:off x="1160100" y="1870825"/>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6" name="Shape 5806"/>
            <p:cNvSpPr/>
            <p:nvPr/>
          </p:nvSpPr>
          <p:spPr>
            <a:xfrm>
              <a:off x="1163875" y="1837625"/>
              <a:ext cx="3775" cy="33225"/>
            </a:xfrm>
            <a:custGeom>
              <a:avLst/>
              <a:gdLst/>
              <a:ahLst/>
              <a:cxnLst/>
              <a:rect l="0" t="0" r="0" b="0"/>
              <a:pathLst>
                <a:path w="151" h="1329" fill="none" extrusionOk="0">
                  <a:moveTo>
                    <a:pt x="0"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7" name="Shape 5807"/>
            <p:cNvSpPr/>
            <p:nvPr/>
          </p:nvSpPr>
          <p:spPr>
            <a:xfrm>
              <a:off x="1167625" y="1798875"/>
              <a:ext cx="3800" cy="38775"/>
            </a:xfrm>
            <a:custGeom>
              <a:avLst/>
              <a:gdLst/>
              <a:ahLst/>
              <a:cxnLst/>
              <a:rect l="0" t="0" r="0" b="0"/>
              <a:pathLst>
                <a:path w="152" h="1551" fill="none" extrusionOk="0">
                  <a:moveTo>
                    <a:pt x="1"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8" name="Shape 5808"/>
            <p:cNvSpPr/>
            <p:nvPr/>
          </p:nvSpPr>
          <p:spPr>
            <a:xfrm>
              <a:off x="1171400" y="1754600"/>
              <a:ext cx="3775" cy="44300"/>
            </a:xfrm>
            <a:custGeom>
              <a:avLst/>
              <a:gdLst/>
              <a:ahLst/>
              <a:cxnLst/>
              <a:rect l="0" t="0" r="0" b="0"/>
              <a:pathLst>
                <a:path w="151" h="1772"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9" name="Shape 5809"/>
            <p:cNvSpPr/>
            <p:nvPr/>
          </p:nvSpPr>
          <p:spPr>
            <a:xfrm>
              <a:off x="1175150" y="1654975"/>
              <a:ext cx="7550" cy="99650"/>
            </a:xfrm>
            <a:custGeom>
              <a:avLst/>
              <a:gdLst/>
              <a:ahLst/>
              <a:cxnLst/>
              <a:rect l="0" t="0" r="0" b="0"/>
              <a:pathLst>
                <a:path w="302" h="3986" fill="none" extrusionOk="0">
                  <a:moveTo>
                    <a:pt x="1" y="39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0" name="Shape 5810"/>
            <p:cNvSpPr/>
            <p:nvPr/>
          </p:nvSpPr>
          <p:spPr>
            <a:xfrm>
              <a:off x="1182675" y="1605150"/>
              <a:ext cx="3800" cy="49850"/>
            </a:xfrm>
            <a:custGeom>
              <a:avLst/>
              <a:gdLst/>
              <a:ahLst/>
              <a:cxnLst/>
              <a:rect l="0" t="0" r="0" b="0"/>
              <a:pathLst>
                <a:path w="152" h="1994" fill="none" extrusionOk="0">
                  <a:moveTo>
                    <a:pt x="1"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1" name="Shape 5811"/>
            <p:cNvSpPr/>
            <p:nvPr/>
          </p:nvSpPr>
          <p:spPr>
            <a:xfrm>
              <a:off x="1186450" y="1544275"/>
              <a:ext cx="3775" cy="60900"/>
            </a:xfrm>
            <a:custGeom>
              <a:avLst/>
              <a:gdLst/>
              <a:ahLst/>
              <a:cxnLst/>
              <a:rect l="0" t="0" r="0" b="0"/>
              <a:pathLst>
                <a:path w="151" h="2436" fill="none" extrusionOk="0">
                  <a:moveTo>
                    <a:pt x="0"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2" name="Shape 5812"/>
            <p:cNvSpPr/>
            <p:nvPr/>
          </p:nvSpPr>
          <p:spPr>
            <a:xfrm>
              <a:off x="1190200" y="1433575"/>
              <a:ext cx="8800" cy="110725"/>
            </a:xfrm>
            <a:custGeom>
              <a:avLst/>
              <a:gdLst/>
              <a:ahLst/>
              <a:cxnLst/>
              <a:rect l="0" t="0" r="0" b="0"/>
              <a:pathLst>
                <a:path w="352" h="4429" fill="none" extrusionOk="0">
                  <a:moveTo>
                    <a:pt x="1" y="4428"/>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3" name="Shape 5813"/>
            <p:cNvSpPr/>
            <p:nvPr/>
          </p:nvSpPr>
          <p:spPr>
            <a:xfrm>
              <a:off x="1198975" y="1317325"/>
              <a:ext cx="8825" cy="116275"/>
            </a:xfrm>
            <a:custGeom>
              <a:avLst/>
              <a:gdLst/>
              <a:ahLst/>
              <a:cxnLst/>
              <a:rect l="0" t="0" r="0" b="0"/>
              <a:pathLst>
                <a:path w="353" h="4651" fill="none" extrusionOk="0">
                  <a:moveTo>
                    <a:pt x="1" y="465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4" name="Shape 5814"/>
            <p:cNvSpPr/>
            <p:nvPr/>
          </p:nvSpPr>
          <p:spPr>
            <a:xfrm>
              <a:off x="1207775" y="1261975"/>
              <a:ext cx="3775" cy="55375"/>
            </a:xfrm>
            <a:custGeom>
              <a:avLst/>
              <a:gdLst/>
              <a:ahLst/>
              <a:cxnLst/>
              <a:rect l="0" t="0" r="0" b="0"/>
              <a:pathLst>
                <a:path w="151" h="2215" fill="none" extrusionOk="0">
                  <a:moveTo>
                    <a:pt x="0"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5" name="Shape 5815"/>
            <p:cNvSpPr/>
            <p:nvPr/>
          </p:nvSpPr>
          <p:spPr>
            <a:xfrm>
              <a:off x="1211525" y="1212175"/>
              <a:ext cx="3800" cy="49825"/>
            </a:xfrm>
            <a:custGeom>
              <a:avLst/>
              <a:gdLst/>
              <a:ahLst/>
              <a:cxnLst/>
              <a:rect l="0" t="0" r="0" b="0"/>
              <a:pathLst>
                <a:path w="152" h="1993" fill="none" extrusionOk="0">
                  <a:moveTo>
                    <a:pt x="1"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6" name="Shape 5816"/>
            <p:cNvSpPr/>
            <p:nvPr/>
          </p:nvSpPr>
          <p:spPr>
            <a:xfrm>
              <a:off x="1215300" y="1118075"/>
              <a:ext cx="7550" cy="94125"/>
            </a:xfrm>
            <a:custGeom>
              <a:avLst/>
              <a:gdLst/>
              <a:ahLst/>
              <a:cxnLst/>
              <a:rect l="0" t="0" r="0" b="0"/>
              <a:pathLst>
                <a:path w="302" h="3765"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7" name="Shape 5817"/>
            <p:cNvSpPr/>
            <p:nvPr/>
          </p:nvSpPr>
          <p:spPr>
            <a:xfrm>
              <a:off x="1222825" y="10793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8" name="Shape 5818"/>
            <p:cNvSpPr/>
            <p:nvPr/>
          </p:nvSpPr>
          <p:spPr>
            <a:xfrm>
              <a:off x="1226575" y="1040575"/>
              <a:ext cx="3800" cy="38775"/>
            </a:xfrm>
            <a:custGeom>
              <a:avLst/>
              <a:gdLst/>
              <a:ahLst/>
              <a:cxnLst/>
              <a:rect l="0" t="0" r="0" b="0"/>
              <a:pathLst>
                <a:path w="152" h="1551" fill="none" extrusionOk="0">
                  <a:moveTo>
                    <a:pt x="1"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9" name="Shape 5819"/>
            <p:cNvSpPr/>
            <p:nvPr/>
          </p:nvSpPr>
          <p:spPr>
            <a:xfrm>
              <a:off x="1230350" y="1007375"/>
              <a:ext cx="3775" cy="33225"/>
            </a:xfrm>
            <a:custGeom>
              <a:avLst/>
              <a:gdLst/>
              <a:ahLst/>
              <a:cxnLst/>
              <a:rect l="0" t="0" r="0" b="0"/>
              <a:pathLst>
                <a:path w="151" h="1329" fill="none" extrusionOk="0">
                  <a:moveTo>
                    <a:pt x="0" y="1329"/>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0" name="Shape 5820"/>
            <p:cNvSpPr/>
            <p:nvPr/>
          </p:nvSpPr>
          <p:spPr>
            <a:xfrm>
              <a:off x="1234100" y="979700"/>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1" name="Shape 5821"/>
            <p:cNvSpPr/>
            <p:nvPr/>
          </p:nvSpPr>
          <p:spPr>
            <a:xfrm>
              <a:off x="1237875" y="957550"/>
              <a:ext cx="5025" cy="22175"/>
            </a:xfrm>
            <a:custGeom>
              <a:avLst/>
              <a:gdLst/>
              <a:ahLst/>
              <a:cxnLst/>
              <a:rect l="0" t="0" r="0" b="0"/>
              <a:pathLst>
                <a:path w="201" h="887" fill="none" extrusionOk="0">
                  <a:moveTo>
                    <a:pt x="0" y="886"/>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2" name="Shape 5822"/>
            <p:cNvSpPr/>
            <p:nvPr/>
          </p:nvSpPr>
          <p:spPr>
            <a:xfrm>
              <a:off x="1242875" y="940950"/>
              <a:ext cx="3800" cy="16625"/>
            </a:xfrm>
            <a:custGeom>
              <a:avLst/>
              <a:gdLst/>
              <a:ahLst/>
              <a:cxnLst/>
              <a:rect l="0" t="0" r="0" b="0"/>
              <a:pathLst>
                <a:path w="152" h="665" fill="none" extrusionOk="0">
                  <a:moveTo>
                    <a:pt x="1" y="665"/>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3" name="Shape 5823"/>
            <p:cNvSpPr/>
            <p:nvPr/>
          </p:nvSpPr>
          <p:spPr>
            <a:xfrm>
              <a:off x="1246650" y="929875"/>
              <a:ext cx="3775" cy="11100"/>
            </a:xfrm>
            <a:custGeom>
              <a:avLst/>
              <a:gdLst/>
              <a:ahLst/>
              <a:cxnLst/>
              <a:rect l="0" t="0" r="0" b="0"/>
              <a:pathLst>
                <a:path w="151" h="444" fill="none" extrusionOk="0">
                  <a:moveTo>
                    <a:pt x="0" y="4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4" name="Shape 5824"/>
            <p:cNvSpPr/>
            <p:nvPr/>
          </p:nvSpPr>
          <p:spPr>
            <a:xfrm>
              <a:off x="1250400" y="924350"/>
              <a:ext cx="5050" cy="5550"/>
            </a:xfrm>
            <a:custGeom>
              <a:avLst/>
              <a:gdLst/>
              <a:ahLst/>
              <a:cxnLst/>
              <a:rect l="0" t="0" r="0" b="0"/>
              <a:pathLst>
                <a:path w="202" h="222" fill="none" extrusionOk="0">
                  <a:moveTo>
                    <a:pt x="1" y="222"/>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5" name="Shape 5825"/>
            <p:cNvSpPr/>
            <p:nvPr/>
          </p:nvSpPr>
          <p:spPr>
            <a:xfrm>
              <a:off x="1255425" y="924350"/>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6" name="Shape 5826"/>
            <p:cNvSpPr/>
            <p:nvPr/>
          </p:nvSpPr>
          <p:spPr>
            <a:xfrm>
              <a:off x="1259175" y="929875"/>
              <a:ext cx="3800" cy="5550"/>
            </a:xfrm>
            <a:custGeom>
              <a:avLst/>
              <a:gdLst/>
              <a:ahLst/>
              <a:cxnLst/>
              <a:rect l="0" t="0" r="0" b="0"/>
              <a:pathLst>
                <a:path w="152" h="222" fill="none" extrusionOk="0">
                  <a:moveTo>
                    <a:pt x="1"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7" name="Shape 5827"/>
            <p:cNvSpPr/>
            <p:nvPr/>
          </p:nvSpPr>
          <p:spPr>
            <a:xfrm>
              <a:off x="1262950" y="935400"/>
              <a:ext cx="3775" cy="11100"/>
            </a:xfrm>
            <a:custGeom>
              <a:avLst/>
              <a:gdLst/>
              <a:ahLst/>
              <a:cxnLst/>
              <a:rect l="0" t="0" r="0" b="0"/>
              <a:pathLst>
                <a:path w="151" h="444" fill="none" extrusionOk="0">
                  <a:moveTo>
                    <a:pt x="0"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8" name="Shape 5828"/>
            <p:cNvSpPr/>
            <p:nvPr/>
          </p:nvSpPr>
          <p:spPr>
            <a:xfrm>
              <a:off x="1266700" y="946475"/>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9" name="Shape 5829"/>
            <p:cNvSpPr/>
            <p:nvPr/>
          </p:nvSpPr>
          <p:spPr>
            <a:xfrm>
              <a:off x="1270475" y="968625"/>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0" name="Shape 5830"/>
            <p:cNvSpPr/>
            <p:nvPr/>
          </p:nvSpPr>
          <p:spPr>
            <a:xfrm>
              <a:off x="1274225" y="996300"/>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1" name="Shape 5831"/>
            <p:cNvSpPr/>
            <p:nvPr/>
          </p:nvSpPr>
          <p:spPr>
            <a:xfrm>
              <a:off x="1278000" y="1023975"/>
              <a:ext cx="3775" cy="33225"/>
            </a:xfrm>
            <a:custGeom>
              <a:avLst/>
              <a:gdLst/>
              <a:ahLst/>
              <a:cxnLst/>
              <a:rect l="0" t="0" r="0" b="0"/>
              <a:pathLst>
                <a:path w="151" h="1329" fill="none" extrusionOk="0">
                  <a:moveTo>
                    <a:pt x="0"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2" name="Shape 5832"/>
            <p:cNvSpPr/>
            <p:nvPr/>
          </p:nvSpPr>
          <p:spPr>
            <a:xfrm>
              <a:off x="1281750" y="1057175"/>
              <a:ext cx="3800" cy="38775"/>
            </a:xfrm>
            <a:custGeom>
              <a:avLst/>
              <a:gdLst/>
              <a:ahLst/>
              <a:cxnLst/>
              <a:rect l="0" t="0" r="0" b="0"/>
              <a:pathLst>
                <a:path w="152" h="1551" fill="none" extrusionOk="0">
                  <a:moveTo>
                    <a:pt x="1" y="1"/>
                  </a:moveTo>
                  <a:lnTo>
                    <a:pt x="1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3" name="Shape 5833"/>
            <p:cNvSpPr/>
            <p:nvPr/>
          </p:nvSpPr>
          <p:spPr>
            <a:xfrm>
              <a:off x="1285525" y="1095925"/>
              <a:ext cx="8800" cy="88600"/>
            </a:xfrm>
            <a:custGeom>
              <a:avLst/>
              <a:gdLst/>
              <a:ahLst/>
              <a:cxnLst/>
              <a:rect l="0" t="0" r="0" b="0"/>
              <a:pathLst>
                <a:path w="352" h="3544" fill="none" extrusionOk="0">
                  <a:moveTo>
                    <a:pt x="0" y="1"/>
                  </a:moveTo>
                  <a:lnTo>
                    <a:pt x="35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4" name="Shape 5834"/>
            <p:cNvSpPr/>
            <p:nvPr/>
          </p:nvSpPr>
          <p:spPr>
            <a:xfrm>
              <a:off x="1294300" y="1184500"/>
              <a:ext cx="3800" cy="49825"/>
            </a:xfrm>
            <a:custGeom>
              <a:avLst/>
              <a:gdLst/>
              <a:ahLst/>
              <a:cxnLst/>
              <a:rect l="0" t="0" r="0" b="0"/>
              <a:pathLst>
                <a:path w="152" h="1993" fill="none" extrusionOk="0">
                  <a:moveTo>
                    <a:pt x="1"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5" name="Shape 5835"/>
            <p:cNvSpPr/>
            <p:nvPr/>
          </p:nvSpPr>
          <p:spPr>
            <a:xfrm>
              <a:off x="1298075" y="1234300"/>
              <a:ext cx="5025" cy="49850"/>
            </a:xfrm>
            <a:custGeom>
              <a:avLst/>
              <a:gdLst/>
              <a:ahLst/>
              <a:cxnLst/>
              <a:rect l="0" t="0" r="0" b="0"/>
              <a:pathLst>
                <a:path w="201" h="1994" fill="none" extrusionOk="0">
                  <a:moveTo>
                    <a:pt x="0" y="1"/>
                  </a:moveTo>
                  <a:lnTo>
                    <a:pt x="2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6" name="Shape 5836"/>
            <p:cNvSpPr/>
            <p:nvPr/>
          </p:nvSpPr>
          <p:spPr>
            <a:xfrm>
              <a:off x="1303075" y="1284125"/>
              <a:ext cx="7550" cy="105175"/>
            </a:xfrm>
            <a:custGeom>
              <a:avLst/>
              <a:gdLst/>
              <a:ahLst/>
              <a:cxnLst/>
              <a:rect l="0" t="0" r="0" b="0"/>
              <a:pathLst>
                <a:path w="302" h="4207" fill="none" extrusionOk="0">
                  <a:moveTo>
                    <a:pt x="1" y="0"/>
                  </a:moveTo>
                  <a:lnTo>
                    <a:pt x="302" y="42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7" name="Shape 5837"/>
            <p:cNvSpPr/>
            <p:nvPr/>
          </p:nvSpPr>
          <p:spPr>
            <a:xfrm>
              <a:off x="1310600" y="1389275"/>
              <a:ext cx="7550" cy="105200"/>
            </a:xfrm>
            <a:custGeom>
              <a:avLst/>
              <a:gdLst/>
              <a:ahLst/>
              <a:cxnLst/>
              <a:rect l="0" t="0" r="0" b="0"/>
              <a:pathLst>
                <a:path w="302" h="4208" fill="none" extrusionOk="0">
                  <a:moveTo>
                    <a:pt x="1" y="1"/>
                  </a:moveTo>
                  <a:lnTo>
                    <a:pt x="302" y="42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8" name="Shape 5838"/>
            <p:cNvSpPr/>
            <p:nvPr/>
          </p:nvSpPr>
          <p:spPr>
            <a:xfrm>
              <a:off x="1318125" y="1494450"/>
              <a:ext cx="3800" cy="55375"/>
            </a:xfrm>
            <a:custGeom>
              <a:avLst/>
              <a:gdLst/>
              <a:ahLst/>
              <a:cxnLst/>
              <a:rect l="0" t="0" r="0" b="0"/>
              <a:pathLst>
                <a:path w="152" h="2215" fill="none" extrusionOk="0">
                  <a:moveTo>
                    <a:pt x="1"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9" name="Shape 5839"/>
            <p:cNvSpPr/>
            <p:nvPr/>
          </p:nvSpPr>
          <p:spPr>
            <a:xfrm>
              <a:off x="1321900" y="1549800"/>
              <a:ext cx="3775" cy="49850"/>
            </a:xfrm>
            <a:custGeom>
              <a:avLst/>
              <a:gdLst/>
              <a:ahLst/>
              <a:cxnLst/>
              <a:rect l="0" t="0" r="0" b="0"/>
              <a:pathLst>
                <a:path w="151" h="1994" fill="none" extrusionOk="0">
                  <a:moveTo>
                    <a:pt x="0"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0" name="Shape 5840"/>
            <p:cNvSpPr/>
            <p:nvPr/>
          </p:nvSpPr>
          <p:spPr>
            <a:xfrm>
              <a:off x="1325650" y="1599625"/>
              <a:ext cx="7550" cy="94125"/>
            </a:xfrm>
            <a:custGeom>
              <a:avLst/>
              <a:gdLst/>
              <a:ahLst/>
              <a:cxnLst/>
              <a:rect l="0" t="0" r="0" b="0"/>
              <a:pathLst>
                <a:path w="302" h="3765" fill="none" extrusionOk="0">
                  <a:moveTo>
                    <a:pt x="1" y="0"/>
                  </a:moveTo>
                  <a:lnTo>
                    <a:pt x="30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1" name="Shape 5841"/>
            <p:cNvSpPr/>
            <p:nvPr/>
          </p:nvSpPr>
          <p:spPr>
            <a:xfrm>
              <a:off x="1333175" y="1693725"/>
              <a:ext cx="5050" cy="44300"/>
            </a:xfrm>
            <a:custGeom>
              <a:avLst/>
              <a:gdLst/>
              <a:ahLst/>
              <a:cxnLst/>
              <a:rect l="0" t="0" r="0" b="0"/>
              <a:pathLst>
                <a:path w="202" h="1772" fill="none" extrusionOk="0">
                  <a:moveTo>
                    <a:pt x="1" y="0"/>
                  </a:moveTo>
                  <a:lnTo>
                    <a:pt x="2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2" name="Shape 5842"/>
            <p:cNvSpPr/>
            <p:nvPr/>
          </p:nvSpPr>
          <p:spPr>
            <a:xfrm>
              <a:off x="1338200" y="1738000"/>
              <a:ext cx="3775" cy="38775"/>
            </a:xfrm>
            <a:custGeom>
              <a:avLst/>
              <a:gdLst/>
              <a:ahLst/>
              <a:cxnLst/>
              <a:rect l="0" t="0" r="0" b="0"/>
              <a:pathLst>
                <a:path w="151" h="1551" fill="none" extrusionOk="0">
                  <a:moveTo>
                    <a:pt x="0"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3" name="Shape 5843"/>
            <p:cNvSpPr/>
            <p:nvPr/>
          </p:nvSpPr>
          <p:spPr>
            <a:xfrm>
              <a:off x="1341950" y="1776750"/>
              <a:ext cx="3800" cy="33225"/>
            </a:xfrm>
            <a:custGeom>
              <a:avLst/>
              <a:gdLst/>
              <a:ahLst/>
              <a:cxnLst/>
              <a:rect l="0" t="0" r="0" b="0"/>
              <a:pathLst>
                <a:path w="152" h="1329" fill="none" extrusionOk="0">
                  <a:moveTo>
                    <a:pt x="1"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4" name="Shape 5844"/>
            <p:cNvSpPr/>
            <p:nvPr/>
          </p:nvSpPr>
          <p:spPr>
            <a:xfrm>
              <a:off x="1345725" y="1809950"/>
              <a:ext cx="5050" cy="33225"/>
            </a:xfrm>
            <a:custGeom>
              <a:avLst/>
              <a:gdLst/>
              <a:ahLst/>
              <a:cxnLst/>
              <a:rect l="0" t="0" r="0" b="0"/>
              <a:pathLst>
                <a:path w="202" h="1329" fill="none" extrusionOk="0">
                  <a:moveTo>
                    <a:pt x="0" y="1"/>
                  </a:moveTo>
                  <a:lnTo>
                    <a:pt x="2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5" name="Shape 5845"/>
            <p:cNvSpPr/>
            <p:nvPr/>
          </p:nvSpPr>
          <p:spPr>
            <a:xfrm>
              <a:off x="1350750" y="1843150"/>
              <a:ext cx="3775" cy="22175"/>
            </a:xfrm>
            <a:custGeom>
              <a:avLst/>
              <a:gdLst/>
              <a:ahLst/>
              <a:cxnLst/>
              <a:rect l="0" t="0" r="0" b="0"/>
              <a:pathLst>
                <a:path w="151" h="887" fill="none" extrusionOk="0">
                  <a:moveTo>
                    <a:pt x="0" y="1"/>
                  </a:moveTo>
                  <a:lnTo>
                    <a:pt x="151"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6" name="Shape 5846"/>
            <p:cNvSpPr/>
            <p:nvPr/>
          </p:nvSpPr>
          <p:spPr>
            <a:xfrm>
              <a:off x="1354500" y="1865300"/>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7" name="Shape 5847"/>
            <p:cNvSpPr/>
            <p:nvPr/>
          </p:nvSpPr>
          <p:spPr>
            <a:xfrm>
              <a:off x="1358275" y="1887450"/>
              <a:ext cx="3775" cy="11075"/>
            </a:xfrm>
            <a:custGeom>
              <a:avLst/>
              <a:gdLst/>
              <a:ahLst/>
              <a:cxnLst/>
              <a:rect l="0" t="0" r="0" b="0"/>
              <a:pathLst>
                <a:path w="151" h="443" fill="none" extrusionOk="0">
                  <a:moveTo>
                    <a:pt x="0"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8" name="Shape 5848"/>
            <p:cNvSpPr/>
            <p:nvPr/>
          </p:nvSpPr>
          <p:spPr>
            <a:xfrm>
              <a:off x="1362025" y="1898500"/>
              <a:ext cx="3800" cy="11100"/>
            </a:xfrm>
            <a:custGeom>
              <a:avLst/>
              <a:gdLst/>
              <a:ahLst/>
              <a:cxnLst/>
              <a:rect l="0" t="0" r="0" b="0"/>
              <a:pathLst>
                <a:path w="152" h="444" fill="none" extrusionOk="0">
                  <a:moveTo>
                    <a:pt x="1"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9" name="Shape 5849"/>
            <p:cNvSpPr/>
            <p:nvPr/>
          </p:nvSpPr>
          <p:spPr>
            <a:xfrm>
              <a:off x="1365800" y="1909575"/>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0" name="Shape 5850"/>
            <p:cNvSpPr/>
            <p:nvPr/>
          </p:nvSpPr>
          <p:spPr>
            <a:xfrm>
              <a:off x="1369550" y="1909575"/>
              <a:ext cx="3800" cy="25"/>
            </a:xfrm>
            <a:custGeom>
              <a:avLst/>
              <a:gdLst/>
              <a:ahLst/>
              <a:cxnLst/>
              <a:rect l="0" t="0" r="0" b="0"/>
              <a:pathLst>
                <a:path w="152" h="1" fill="none" extrusionOk="0">
                  <a:moveTo>
                    <a:pt x="1"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1" name="Shape 5851"/>
            <p:cNvSpPr/>
            <p:nvPr/>
          </p:nvSpPr>
          <p:spPr>
            <a:xfrm>
              <a:off x="1373325" y="1898500"/>
              <a:ext cx="3775" cy="11100"/>
            </a:xfrm>
            <a:custGeom>
              <a:avLst/>
              <a:gdLst/>
              <a:ahLst/>
              <a:cxnLst/>
              <a:rect l="0" t="0" r="0" b="0"/>
              <a:pathLst>
                <a:path w="151" h="444" fill="none" extrusionOk="0">
                  <a:moveTo>
                    <a:pt x="0"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2" name="Shape 5852"/>
            <p:cNvSpPr/>
            <p:nvPr/>
          </p:nvSpPr>
          <p:spPr>
            <a:xfrm>
              <a:off x="1377075" y="1887450"/>
              <a:ext cx="3800" cy="11075"/>
            </a:xfrm>
            <a:custGeom>
              <a:avLst/>
              <a:gdLst/>
              <a:ahLst/>
              <a:cxnLst/>
              <a:rect l="0" t="0" r="0" b="0"/>
              <a:pathLst>
                <a:path w="152" h="443"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3" name="Shape 5853"/>
            <p:cNvSpPr/>
            <p:nvPr/>
          </p:nvSpPr>
          <p:spPr>
            <a:xfrm>
              <a:off x="1380850" y="1865300"/>
              <a:ext cx="5025" cy="22175"/>
            </a:xfrm>
            <a:custGeom>
              <a:avLst/>
              <a:gdLst/>
              <a:ahLst/>
              <a:cxnLst/>
              <a:rect l="0" t="0" r="0" b="0"/>
              <a:pathLst>
                <a:path w="201" h="887" fill="none" extrusionOk="0">
                  <a:moveTo>
                    <a:pt x="0" y="886"/>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4" name="Shape 5854"/>
            <p:cNvSpPr/>
            <p:nvPr/>
          </p:nvSpPr>
          <p:spPr>
            <a:xfrm>
              <a:off x="1385850" y="1843150"/>
              <a:ext cx="3800" cy="22175"/>
            </a:xfrm>
            <a:custGeom>
              <a:avLst/>
              <a:gdLst/>
              <a:ahLst/>
              <a:cxnLst/>
              <a:rect l="0" t="0" r="0" b="0"/>
              <a:pathLst>
                <a:path w="152" h="887" fill="none" extrusionOk="0">
                  <a:moveTo>
                    <a:pt x="1" y="887"/>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5" name="Shape 5855"/>
            <p:cNvSpPr/>
            <p:nvPr/>
          </p:nvSpPr>
          <p:spPr>
            <a:xfrm>
              <a:off x="1389625" y="1815475"/>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6" name="Shape 5856"/>
            <p:cNvSpPr/>
            <p:nvPr/>
          </p:nvSpPr>
          <p:spPr>
            <a:xfrm>
              <a:off x="1393375" y="1782275"/>
              <a:ext cx="5050" cy="33225"/>
            </a:xfrm>
            <a:custGeom>
              <a:avLst/>
              <a:gdLst/>
              <a:ahLst/>
              <a:cxnLst/>
              <a:rect l="0" t="0" r="0" b="0"/>
              <a:pathLst>
                <a:path w="202" h="1329" fill="none" extrusionOk="0">
                  <a:moveTo>
                    <a:pt x="1" y="1329"/>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7" name="Shape 5857"/>
            <p:cNvSpPr/>
            <p:nvPr/>
          </p:nvSpPr>
          <p:spPr>
            <a:xfrm>
              <a:off x="1398400" y="1704775"/>
              <a:ext cx="7550" cy="77525"/>
            </a:xfrm>
            <a:custGeom>
              <a:avLst/>
              <a:gdLst/>
              <a:ahLst/>
              <a:cxnLst/>
              <a:rect l="0" t="0" r="0" b="0"/>
              <a:pathLst>
                <a:path w="302" h="3101" fill="none" extrusionOk="0">
                  <a:moveTo>
                    <a:pt x="0" y="310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8" name="Shape 5858"/>
            <p:cNvSpPr/>
            <p:nvPr/>
          </p:nvSpPr>
          <p:spPr>
            <a:xfrm>
              <a:off x="1405925" y="1660500"/>
              <a:ext cx="3775" cy="44300"/>
            </a:xfrm>
            <a:custGeom>
              <a:avLst/>
              <a:gdLst/>
              <a:ahLst/>
              <a:cxnLst/>
              <a:rect l="0" t="0" r="0" b="0"/>
              <a:pathLst>
                <a:path w="151" h="1772"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9" name="Shape 5859"/>
            <p:cNvSpPr/>
            <p:nvPr/>
          </p:nvSpPr>
          <p:spPr>
            <a:xfrm>
              <a:off x="1409675" y="1616225"/>
              <a:ext cx="3800" cy="44300"/>
            </a:xfrm>
            <a:custGeom>
              <a:avLst/>
              <a:gdLst/>
              <a:ahLst/>
              <a:cxnLst/>
              <a:rect l="0" t="0" r="0" b="0"/>
              <a:pathLst>
                <a:path w="152" h="1772" fill="none" extrusionOk="0">
                  <a:moveTo>
                    <a:pt x="1" y="177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0" name="Shape 5860"/>
            <p:cNvSpPr/>
            <p:nvPr/>
          </p:nvSpPr>
          <p:spPr>
            <a:xfrm>
              <a:off x="1413450" y="1516600"/>
              <a:ext cx="7550" cy="99650"/>
            </a:xfrm>
            <a:custGeom>
              <a:avLst/>
              <a:gdLst/>
              <a:ahLst/>
              <a:cxnLst/>
              <a:rect l="0" t="0" r="0" b="0"/>
              <a:pathLst>
                <a:path w="302" h="3986" fill="none" extrusionOk="0">
                  <a:moveTo>
                    <a:pt x="0" y="398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1" name="Shape 5861"/>
            <p:cNvSpPr/>
            <p:nvPr/>
          </p:nvSpPr>
          <p:spPr>
            <a:xfrm>
              <a:off x="1420975" y="1466775"/>
              <a:ext cx="3775" cy="49850"/>
            </a:xfrm>
            <a:custGeom>
              <a:avLst/>
              <a:gdLst/>
              <a:ahLst/>
              <a:cxnLst/>
              <a:rect l="0" t="0" r="0" b="0"/>
              <a:pathLst>
                <a:path w="151" h="1994" fill="none" extrusionOk="0">
                  <a:moveTo>
                    <a:pt x="0"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2" name="Shape 5862"/>
            <p:cNvSpPr/>
            <p:nvPr/>
          </p:nvSpPr>
          <p:spPr>
            <a:xfrm>
              <a:off x="1424725" y="1411425"/>
              <a:ext cx="3800" cy="55375"/>
            </a:xfrm>
            <a:custGeom>
              <a:avLst/>
              <a:gdLst/>
              <a:ahLst/>
              <a:cxnLst/>
              <a:rect l="0" t="0" r="0" b="0"/>
              <a:pathLst>
                <a:path w="152" h="2215" fill="none" extrusionOk="0">
                  <a:moveTo>
                    <a:pt x="1"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3" name="Shape 5863"/>
            <p:cNvSpPr/>
            <p:nvPr/>
          </p:nvSpPr>
          <p:spPr>
            <a:xfrm>
              <a:off x="1428500" y="1361600"/>
              <a:ext cx="5050" cy="49850"/>
            </a:xfrm>
            <a:custGeom>
              <a:avLst/>
              <a:gdLst/>
              <a:ahLst/>
              <a:cxnLst/>
              <a:rect l="0" t="0" r="0" b="0"/>
              <a:pathLst>
                <a:path w="202" h="1994" fill="none" extrusionOk="0">
                  <a:moveTo>
                    <a:pt x="0" y="1994"/>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4" name="Shape 5864"/>
            <p:cNvSpPr/>
            <p:nvPr/>
          </p:nvSpPr>
          <p:spPr>
            <a:xfrm>
              <a:off x="1433525" y="1311800"/>
              <a:ext cx="3775" cy="49825"/>
            </a:xfrm>
            <a:custGeom>
              <a:avLst/>
              <a:gdLst/>
              <a:ahLst/>
              <a:cxnLst/>
              <a:rect l="0" t="0" r="0" b="0"/>
              <a:pathLst>
                <a:path w="151" h="1993" fill="none" extrusionOk="0">
                  <a:moveTo>
                    <a:pt x="0"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5" name="Shape 5865"/>
            <p:cNvSpPr/>
            <p:nvPr/>
          </p:nvSpPr>
          <p:spPr>
            <a:xfrm>
              <a:off x="1437275" y="1217700"/>
              <a:ext cx="8800" cy="94125"/>
            </a:xfrm>
            <a:custGeom>
              <a:avLst/>
              <a:gdLst/>
              <a:ahLst/>
              <a:cxnLst/>
              <a:rect l="0" t="0" r="0" b="0"/>
              <a:pathLst>
                <a:path w="352" h="3765" fill="none" extrusionOk="0">
                  <a:moveTo>
                    <a:pt x="1" y="37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6" name="Shape 5866"/>
            <p:cNvSpPr/>
            <p:nvPr/>
          </p:nvSpPr>
          <p:spPr>
            <a:xfrm>
              <a:off x="1446050" y="1178950"/>
              <a:ext cx="3800" cy="38775"/>
            </a:xfrm>
            <a:custGeom>
              <a:avLst/>
              <a:gdLst/>
              <a:ahLst/>
              <a:cxnLst/>
              <a:rect l="0" t="0" r="0" b="0"/>
              <a:pathLst>
                <a:path w="152" h="1551" fill="none" extrusionOk="0">
                  <a:moveTo>
                    <a:pt x="1"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7" name="Shape 5867"/>
            <p:cNvSpPr/>
            <p:nvPr/>
          </p:nvSpPr>
          <p:spPr>
            <a:xfrm>
              <a:off x="1449825" y="1140200"/>
              <a:ext cx="3775" cy="38775"/>
            </a:xfrm>
            <a:custGeom>
              <a:avLst/>
              <a:gdLst/>
              <a:ahLst/>
              <a:cxnLst/>
              <a:rect l="0" t="0" r="0" b="0"/>
              <a:pathLst>
                <a:path w="151" h="1551" fill="none" extrusionOk="0">
                  <a:moveTo>
                    <a:pt x="0"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8" name="Shape 5868"/>
            <p:cNvSpPr/>
            <p:nvPr/>
          </p:nvSpPr>
          <p:spPr>
            <a:xfrm>
              <a:off x="1453575" y="1073800"/>
              <a:ext cx="7550" cy="66425"/>
            </a:xfrm>
            <a:custGeom>
              <a:avLst/>
              <a:gdLst/>
              <a:ahLst/>
              <a:cxnLst/>
              <a:rect l="0" t="0" r="0" b="0"/>
              <a:pathLst>
                <a:path w="302" h="2657"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9" name="Shape 5869"/>
            <p:cNvSpPr/>
            <p:nvPr/>
          </p:nvSpPr>
          <p:spPr>
            <a:xfrm>
              <a:off x="1461100" y="1046125"/>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0" name="Shape 5870"/>
            <p:cNvSpPr/>
            <p:nvPr/>
          </p:nvSpPr>
          <p:spPr>
            <a:xfrm>
              <a:off x="1464875" y="1023975"/>
              <a:ext cx="3775" cy="22175"/>
            </a:xfrm>
            <a:custGeom>
              <a:avLst/>
              <a:gdLst/>
              <a:ahLst/>
              <a:cxnLst/>
              <a:rect l="0" t="0" r="0" b="0"/>
              <a:pathLst>
                <a:path w="151" h="887"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1" name="Shape 5871"/>
            <p:cNvSpPr/>
            <p:nvPr/>
          </p:nvSpPr>
          <p:spPr>
            <a:xfrm>
              <a:off x="1468625" y="1007375"/>
              <a:ext cx="3800" cy="16625"/>
            </a:xfrm>
            <a:custGeom>
              <a:avLst/>
              <a:gdLst/>
              <a:ahLst/>
              <a:cxnLst/>
              <a:rect l="0" t="0" r="0" b="0"/>
              <a:pathLst>
                <a:path w="152" h="665" fill="none" extrusionOk="0">
                  <a:moveTo>
                    <a:pt x="1" y="66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2" name="Shape 5872"/>
            <p:cNvSpPr/>
            <p:nvPr/>
          </p:nvSpPr>
          <p:spPr>
            <a:xfrm>
              <a:off x="1472400" y="996300"/>
              <a:ext cx="3775" cy="11100"/>
            </a:xfrm>
            <a:custGeom>
              <a:avLst/>
              <a:gdLst/>
              <a:ahLst/>
              <a:cxnLst/>
              <a:rect l="0" t="0" r="0" b="0"/>
              <a:pathLst>
                <a:path w="151" h="444"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3" name="Shape 5873"/>
            <p:cNvSpPr/>
            <p:nvPr/>
          </p:nvSpPr>
          <p:spPr>
            <a:xfrm>
              <a:off x="1476150" y="985225"/>
              <a:ext cx="5050" cy="11100"/>
            </a:xfrm>
            <a:custGeom>
              <a:avLst/>
              <a:gdLst/>
              <a:ahLst/>
              <a:cxnLst/>
              <a:rect l="0" t="0" r="0" b="0"/>
              <a:pathLst>
                <a:path w="202" h="444" fill="none" extrusionOk="0">
                  <a:moveTo>
                    <a:pt x="1" y="443"/>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4" name="Shape 5874"/>
            <p:cNvSpPr/>
            <p:nvPr/>
          </p:nvSpPr>
          <p:spPr>
            <a:xfrm>
              <a:off x="1481175" y="985225"/>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5" name="Shape 5875"/>
            <p:cNvSpPr/>
            <p:nvPr/>
          </p:nvSpPr>
          <p:spPr>
            <a:xfrm>
              <a:off x="1484925" y="985225"/>
              <a:ext cx="3800" cy="5550"/>
            </a:xfrm>
            <a:custGeom>
              <a:avLst/>
              <a:gdLst/>
              <a:ahLst/>
              <a:cxnLst/>
              <a:rect l="0" t="0" r="0" b="0"/>
              <a:pathLst>
                <a:path w="152" h="222" fill="none" extrusionOk="0">
                  <a:moveTo>
                    <a:pt x="1"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6" name="Shape 5876"/>
            <p:cNvSpPr/>
            <p:nvPr/>
          </p:nvSpPr>
          <p:spPr>
            <a:xfrm>
              <a:off x="1488700" y="990750"/>
              <a:ext cx="5050" cy="5575"/>
            </a:xfrm>
            <a:custGeom>
              <a:avLst/>
              <a:gdLst/>
              <a:ahLst/>
              <a:cxnLst/>
              <a:rect l="0" t="0" r="0" b="0"/>
              <a:pathLst>
                <a:path w="202" h="223" fill="none" extrusionOk="0">
                  <a:moveTo>
                    <a:pt x="0" y="1"/>
                  </a:moveTo>
                  <a:lnTo>
                    <a:pt x="2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7" name="Shape 5877"/>
            <p:cNvSpPr/>
            <p:nvPr/>
          </p:nvSpPr>
          <p:spPr>
            <a:xfrm>
              <a:off x="1493725" y="9963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8" name="Shape 5878"/>
            <p:cNvSpPr/>
            <p:nvPr/>
          </p:nvSpPr>
          <p:spPr>
            <a:xfrm>
              <a:off x="1497475" y="1012900"/>
              <a:ext cx="3800" cy="16625"/>
            </a:xfrm>
            <a:custGeom>
              <a:avLst/>
              <a:gdLst/>
              <a:ahLst/>
              <a:cxnLst/>
              <a:rect l="0" t="0" r="0" b="0"/>
              <a:pathLst>
                <a:path w="152" h="665" fill="none" extrusionOk="0">
                  <a:moveTo>
                    <a:pt x="1" y="1"/>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9" name="Shape 5879"/>
            <p:cNvSpPr/>
            <p:nvPr/>
          </p:nvSpPr>
          <p:spPr>
            <a:xfrm>
              <a:off x="1501250" y="1029500"/>
              <a:ext cx="3775" cy="22175"/>
            </a:xfrm>
            <a:custGeom>
              <a:avLst/>
              <a:gdLst/>
              <a:ahLst/>
              <a:cxnLst/>
              <a:rect l="0" t="0" r="0" b="0"/>
              <a:pathLst>
                <a:path w="151" h="887" fill="none" extrusionOk="0">
                  <a:moveTo>
                    <a:pt x="0"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0" name="Shape 5880"/>
            <p:cNvSpPr/>
            <p:nvPr/>
          </p:nvSpPr>
          <p:spPr>
            <a:xfrm>
              <a:off x="1505000" y="1051650"/>
              <a:ext cx="3800" cy="33225"/>
            </a:xfrm>
            <a:custGeom>
              <a:avLst/>
              <a:gdLst/>
              <a:ahLst/>
              <a:cxnLst/>
              <a:rect l="0" t="0" r="0" b="0"/>
              <a:pathLst>
                <a:path w="152" h="1329" fill="none" extrusionOk="0">
                  <a:moveTo>
                    <a:pt x="1"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1" name="Shape 5881"/>
            <p:cNvSpPr/>
            <p:nvPr/>
          </p:nvSpPr>
          <p:spPr>
            <a:xfrm>
              <a:off x="1508775" y="1084850"/>
              <a:ext cx="7550" cy="66450"/>
            </a:xfrm>
            <a:custGeom>
              <a:avLst/>
              <a:gdLst/>
              <a:ahLst/>
              <a:cxnLst/>
              <a:rect l="0" t="0" r="0" b="0"/>
              <a:pathLst>
                <a:path w="302" h="2658" fill="none" extrusionOk="0">
                  <a:moveTo>
                    <a:pt x="0" y="1"/>
                  </a:moveTo>
                  <a:lnTo>
                    <a:pt x="30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2" name="Shape 5882"/>
            <p:cNvSpPr/>
            <p:nvPr/>
          </p:nvSpPr>
          <p:spPr>
            <a:xfrm>
              <a:off x="1516300" y="1151275"/>
              <a:ext cx="3775" cy="38775"/>
            </a:xfrm>
            <a:custGeom>
              <a:avLst/>
              <a:gdLst/>
              <a:ahLst/>
              <a:cxnLst/>
              <a:rect l="0" t="0" r="0" b="0"/>
              <a:pathLst>
                <a:path w="151" h="1551" fill="none" extrusionOk="0">
                  <a:moveTo>
                    <a:pt x="0" y="1"/>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3" name="Shape 5883"/>
            <p:cNvSpPr/>
            <p:nvPr/>
          </p:nvSpPr>
          <p:spPr>
            <a:xfrm>
              <a:off x="1520050" y="1190025"/>
              <a:ext cx="3800" cy="44300"/>
            </a:xfrm>
            <a:custGeom>
              <a:avLst/>
              <a:gdLst/>
              <a:ahLst/>
              <a:cxnLst/>
              <a:rect l="0" t="0" r="0" b="0"/>
              <a:pathLst>
                <a:path w="152" h="1772" fill="none" extrusionOk="0">
                  <a:moveTo>
                    <a:pt x="1"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4" name="Shape 5884"/>
            <p:cNvSpPr/>
            <p:nvPr/>
          </p:nvSpPr>
          <p:spPr>
            <a:xfrm>
              <a:off x="1523825" y="1234300"/>
              <a:ext cx="8800" cy="88600"/>
            </a:xfrm>
            <a:custGeom>
              <a:avLst/>
              <a:gdLst/>
              <a:ahLst/>
              <a:cxnLst/>
              <a:rect l="0" t="0" r="0" b="0"/>
              <a:pathLst>
                <a:path w="352" h="3544" fill="none" extrusionOk="0">
                  <a:moveTo>
                    <a:pt x="0" y="1"/>
                  </a:moveTo>
                  <a:lnTo>
                    <a:pt x="3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5" name="Shape 5885"/>
            <p:cNvSpPr/>
            <p:nvPr/>
          </p:nvSpPr>
          <p:spPr>
            <a:xfrm>
              <a:off x="1532600" y="1322875"/>
              <a:ext cx="8800" cy="94100"/>
            </a:xfrm>
            <a:custGeom>
              <a:avLst/>
              <a:gdLst/>
              <a:ahLst/>
              <a:cxnLst/>
              <a:rect l="0" t="0" r="0" b="0"/>
              <a:pathLst>
                <a:path w="352" h="3764" fill="none" extrusionOk="0">
                  <a:moveTo>
                    <a:pt x="0" y="0"/>
                  </a:moveTo>
                  <a:lnTo>
                    <a:pt x="3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6" name="Shape 5886"/>
            <p:cNvSpPr/>
            <p:nvPr/>
          </p:nvSpPr>
          <p:spPr>
            <a:xfrm>
              <a:off x="1541375" y="1416950"/>
              <a:ext cx="7550" cy="94125"/>
            </a:xfrm>
            <a:custGeom>
              <a:avLst/>
              <a:gdLst/>
              <a:ahLst/>
              <a:cxnLst/>
              <a:rect l="0" t="0" r="0" b="0"/>
              <a:pathLst>
                <a:path w="302" h="3765" fill="none" extrusionOk="0">
                  <a:moveTo>
                    <a:pt x="1" y="1"/>
                  </a:moveTo>
                  <a:lnTo>
                    <a:pt x="302" y="37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7" name="Shape 5887"/>
            <p:cNvSpPr/>
            <p:nvPr/>
          </p:nvSpPr>
          <p:spPr>
            <a:xfrm>
              <a:off x="1548900" y="1511050"/>
              <a:ext cx="7550" cy="88600"/>
            </a:xfrm>
            <a:custGeom>
              <a:avLst/>
              <a:gdLst/>
              <a:ahLst/>
              <a:cxnLst/>
              <a:rect l="0" t="0" r="0" b="0"/>
              <a:pathLst>
                <a:path w="302" h="3544" fill="none" extrusionOk="0">
                  <a:moveTo>
                    <a:pt x="1" y="1"/>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8" name="Shape 5888"/>
            <p:cNvSpPr/>
            <p:nvPr/>
          </p:nvSpPr>
          <p:spPr>
            <a:xfrm>
              <a:off x="1556425" y="1599625"/>
              <a:ext cx="3800" cy="38775"/>
            </a:xfrm>
            <a:custGeom>
              <a:avLst/>
              <a:gdLst/>
              <a:ahLst/>
              <a:cxnLst/>
              <a:rect l="0" t="0" r="0" b="0"/>
              <a:pathLst>
                <a:path w="152" h="1551" fill="none" extrusionOk="0">
                  <a:moveTo>
                    <a:pt x="1"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9" name="Shape 5889"/>
            <p:cNvSpPr/>
            <p:nvPr/>
          </p:nvSpPr>
          <p:spPr>
            <a:xfrm>
              <a:off x="1560200" y="1638375"/>
              <a:ext cx="3775" cy="38750"/>
            </a:xfrm>
            <a:custGeom>
              <a:avLst/>
              <a:gdLst/>
              <a:ahLst/>
              <a:cxnLst/>
              <a:rect l="0" t="0" r="0" b="0"/>
              <a:pathLst>
                <a:path w="151" h="1550" fill="none" extrusionOk="0">
                  <a:moveTo>
                    <a:pt x="0"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0" name="Shape 5890"/>
            <p:cNvSpPr/>
            <p:nvPr/>
          </p:nvSpPr>
          <p:spPr>
            <a:xfrm>
              <a:off x="1563950" y="1677100"/>
              <a:ext cx="7550" cy="66450"/>
            </a:xfrm>
            <a:custGeom>
              <a:avLst/>
              <a:gdLst/>
              <a:ahLst/>
              <a:cxnLst/>
              <a:rect l="0" t="0" r="0" b="0"/>
              <a:pathLst>
                <a:path w="302" h="2658" fill="none" extrusionOk="0">
                  <a:moveTo>
                    <a:pt x="1" y="1"/>
                  </a:moveTo>
                  <a:lnTo>
                    <a:pt x="302"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1" name="Shape 5891"/>
            <p:cNvSpPr/>
            <p:nvPr/>
          </p:nvSpPr>
          <p:spPr>
            <a:xfrm>
              <a:off x="1571475" y="1743525"/>
              <a:ext cx="5050" cy="33250"/>
            </a:xfrm>
            <a:custGeom>
              <a:avLst/>
              <a:gdLst/>
              <a:ahLst/>
              <a:cxnLst/>
              <a:rect l="0" t="0" r="0" b="0"/>
              <a:pathLst>
                <a:path w="202" h="1330" fill="none" extrusionOk="0">
                  <a:moveTo>
                    <a:pt x="1" y="1"/>
                  </a:moveTo>
                  <a:lnTo>
                    <a:pt x="2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2" name="Shape 5892"/>
            <p:cNvSpPr/>
            <p:nvPr/>
          </p:nvSpPr>
          <p:spPr>
            <a:xfrm>
              <a:off x="1576500" y="1776750"/>
              <a:ext cx="3775" cy="22150"/>
            </a:xfrm>
            <a:custGeom>
              <a:avLst/>
              <a:gdLst/>
              <a:ahLst/>
              <a:cxnLst/>
              <a:rect l="0" t="0" r="0" b="0"/>
              <a:pathLst>
                <a:path w="151" h="886" fill="none" extrusionOk="0">
                  <a:moveTo>
                    <a:pt x="0"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3" name="Shape 5893"/>
            <p:cNvSpPr/>
            <p:nvPr/>
          </p:nvSpPr>
          <p:spPr>
            <a:xfrm>
              <a:off x="1580250" y="1798875"/>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4" name="Shape 5894"/>
            <p:cNvSpPr/>
            <p:nvPr/>
          </p:nvSpPr>
          <p:spPr>
            <a:xfrm>
              <a:off x="1584025" y="1821025"/>
              <a:ext cx="5025" cy="16625"/>
            </a:xfrm>
            <a:custGeom>
              <a:avLst/>
              <a:gdLst/>
              <a:ahLst/>
              <a:cxnLst/>
              <a:rect l="0" t="0" r="0" b="0"/>
              <a:pathLst>
                <a:path w="201" h="665" fill="none" extrusionOk="0">
                  <a:moveTo>
                    <a:pt x="0" y="0"/>
                  </a:moveTo>
                  <a:lnTo>
                    <a:pt x="2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5" name="Shape 5895"/>
            <p:cNvSpPr/>
            <p:nvPr/>
          </p:nvSpPr>
          <p:spPr>
            <a:xfrm>
              <a:off x="1589025" y="1837625"/>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6" name="Shape 5896"/>
            <p:cNvSpPr/>
            <p:nvPr/>
          </p:nvSpPr>
          <p:spPr>
            <a:xfrm>
              <a:off x="1592800" y="1848700"/>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7" name="Shape 5897"/>
            <p:cNvSpPr/>
            <p:nvPr/>
          </p:nvSpPr>
          <p:spPr>
            <a:xfrm>
              <a:off x="1596550" y="1854225"/>
              <a:ext cx="3800" cy="25"/>
            </a:xfrm>
            <a:custGeom>
              <a:avLst/>
              <a:gdLst/>
              <a:ahLst/>
              <a:cxnLst/>
              <a:rect l="0" t="0" r="0" b="0"/>
              <a:pathLst>
                <a:path w="152" h="1" fill="none" extrusionOk="0">
                  <a:moveTo>
                    <a:pt x="1"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8" name="Shape 5898"/>
            <p:cNvSpPr/>
            <p:nvPr/>
          </p:nvSpPr>
          <p:spPr>
            <a:xfrm>
              <a:off x="1600325" y="1848700"/>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9" name="Shape 5899"/>
            <p:cNvSpPr/>
            <p:nvPr/>
          </p:nvSpPr>
          <p:spPr>
            <a:xfrm>
              <a:off x="1604075" y="1843150"/>
              <a:ext cx="3800" cy="5575"/>
            </a:xfrm>
            <a:custGeom>
              <a:avLst/>
              <a:gdLst/>
              <a:ahLst/>
              <a:cxnLst/>
              <a:rect l="0" t="0" r="0" b="0"/>
              <a:pathLst>
                <a:path w="152" h="223" fill="none" extrusionOk="0">
                  <a:moveTo>
                    <a:pt x="1"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0" name="Shape 5900"/>
            <p:cNvSpPr/>
            <p:nvPr/>
          </p:nvSpPr>
          <p:spPr>
            <a:xfrm>
              <a:off x="1607850" y="1826550"/>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1" name="Shape 5901"/>
            <p:cNvSpPr/>
            <p:nvPr/>
          </p:nvSpPr>
          <p:spPr>
            <a:xfrm>
              <a:off x="1611600" y="1809950"/>
              <a:ext cx="3800" cy="16625"/>
            </a:xfrm>
            <a:custGeom>
              <a:avLst/>
              <a:gdLst/>
              <a:ahLst/>
              <a:cxnLst/>
              <a:rect l="0" t="0" r="0" b="0"/>
              <a:pathLst>
                <a:path w="152" h="665" fill="none" extrusionOk="0">
                  <a:moveTo>
                    <a:pt x="1"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2" name="Shape 5902"/>
            <p:cNvSpPr/>
            <p:nvPr/>
          </p:nvSpPr>
          <p:spPr>
            <a:xfrm>
              <a:off x="1615375" y="1782275"/>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3" name="Shape 5903"/>
            <p:cNvSpPr/>
            <p:nvPr/>
          </p:nvSpPr>
          <p:spPr>
            <a:xfrm>
              <a:off x="1619125" y="1726925"/>
              <a:ext cx="8825" cy="55375"/>
            </a:xfrm>
            <a:custGeom>
              <a:avLst/>
              <a:gdLst/>
              <a:ahLst/>
              <a:cxnLst/>
              <a:rect l="0" t="0" r="0" b="0"/>
              <a:pathLst>
                <a:path w="353" h="2215" fill="none" extrusionOk="0">
                  <a:moveTo>
                    <a:pt x="1" y="221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4" name="Shape 5904"/>
            <p:cNvSpPr/>
            <p:nvPr/>
          </p:nvSpPr>
          <p:spPr>
            <a:xfrm>
              <a:off x="1627925" y="1693725"/>
              <a:ext cx="3775" cy="33225"/>
            </a:xfrm>
            <a:custGeom>
              <a:avLst/>
              <a:gdLst/>
              <a:ahLst/>
              <a:cxnLst/>
              <a:rect l="0" t="0" r="0" b="0"/>
              <a:pathLst>
                <a:path w="151" h="1329" fill="none" extrusionOk="0">
                  <a:moveTo>
                    <a:pt x="0" y="1328"/>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5" name="Shape 5905"/>
            <p:cNvSpPr/>
            <p:nvPr/>
          </p:nvSpPr>
          <p:spPr>
            <a:xfrm>
              <a:off x="1631675" y="1654975"/>
              <a:ext cx="5050" cy="38775"/>
            </a:xfrm>
            <a:custGeom>
              <a:avLst/>
              <a:gdLst/>
              <a:ahLst/>
              <a:cxnLst/>
              <a:rect l="0" t="0" r="0" b="0"/>
              <a:pathLst>
                <a:path w="202" h="1551" fill="none" extrusionOk="0">
                  <a:moveTo>
                    <a:pt x="1" y="155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6" name="Shape 5906"/>
            <p:cNvSpPr/>
            <p:nvPr/>
          </p:nvSpPr>
          <p:spPr>
            <a:xfrm>
              <a:off x="1636700" y="1571950"/>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7" name="Shape 5907"/>
            <p:cNvSpPr/>
            <p:nvPr/>
          </p:nvSpPr>
          <p:spPr>
            <a:xfrm>
              <a:off x="1644225" y="1488925"/>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8" name="Shape 5908"/>
            <p:cNvSpPr/>
            <p:nvPr/>
          </p:nvSpPr>
          <p:spPr>
            <a:xfrm>
              <a:off x="1651750" y="140035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9" name="Shape 5909"/>
            <p:cNvSpPr/>
            <p:nvPr/>
          </p:nvSpPr>
          <p:spPr>
            <a:xfrm>
              <a:off x="1659275" y="1317325"/>
              <a:ext cx="7550" cy="83050"/>
            </a:xfrm>
            <a:custGeom>
              <a:avLst/>
              <a:gdLst/>
              <a:ahLst/>
              <a:cxnLst/>
              <a:rect l="0" t="0" r="0" b="0"/>
              <a:pathLst>
                <a:path w="302" h="3322" fill="none" extrusionOk="0">
                  <a:moveTo>
                    <a:pt x="0" y="33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0" name="Shape 5910"/>
            <p:cNvSpPr/>
            <p:nvPr/>
          </p:nvSpPr>
          <p:spPr>
            <a:xfrm>
              <a:off x="1666800" y="1273050"/>
              <a:ext cx="5025" cy="44300"/>
            </a:xfrm>
            <a:custGeom>
              <a:avLst/>
              <a:gdLst/>
              <a:ahLst/>
              <a:cxnLst/>
              <a:rect l="0" t="0" r="0" b="0"/>
              <a:pathLst>
                <a:path w="201" h="1772" fill="none" extrusionOk="0">
                  <a:moveTo>
                    <a:pt x="0" y="1772"/>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1" name="Shape 5911"/>
            <p:cNvSpPr/>
            <p:nvPr/>
          </p:nvSpPr>
          <p:spPr>
            <a:xfrm>
              <a:off x="1671800" y="1234300"/>
              <a:ext cx="3800" cy="38775"/>
            </a:xfrm>
            <a:custGeom>
              <a:avLst/>
              <a:gdLst/>
              <a:ahLst/>
              <a:cxnLst/>
              <a:rect l="0" t="0" r="0" b="0"/>
              <a:pathLst>
                <a:path w="152" h="1551" fill="none" extrusionOk="0">
                  <a:moveTo>
                    <a:pt x="1"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2" name="Shape 5912"/>
            <p:cNvSpPr/>
            <p:nvPr/>
          </p:nvSpPr>
          <p:spPr>
            <a:xfrm>
              <a:off x="1675575" y="1162350"/>
              <a:ext cx="8800" cy="71975"/>
            </a:xfrm>
            <a:custGeom>
              <a:avLst/>
              <a:gdLst/>
              <a:ahLst/>
              <a:cxnLst/>
              <a:rect l="0" t="0" r="0" b="0"/>
              <a:pathLst>
                <a:path w="352" h="2879" fill="none" extrusionOk="0">
                  <a:moveTo>
                    <a:pt x="0" y="287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3" name="Shape 5913"/>
            <p:cNvSpPr/>
            <p:nvPr/>
          </p:nvSpPr>
          <p:spPr>
            <a:xfrm>
              <a:off x="1684350" y="1134675"/>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4" name="Shape 5914"/>
            <p:cNvSpPr/>
            <p:nvPr/>
          </p:nvSpPr>
          <p:spPr>
            <a:xfrm>
              <a:off x="1688125" y="1107000"/>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5" name="Shape 5915"/>
            <p:cNvSpPr/>
            <p:nvPr/>
          </p:nvSpPr>
          <p:spPr>
            <a:xfrm>
              <a:off x="1691875" y="1084850"/>
              <a:ext cx="3800" cy="22175"/>
            </a:xfrm>
            <a:custGeom>
              <a:avLst/>
              <a:gdLst/>
              <a:ahLst/>
              <a:cxnLst/>
              <a:rect l="0" t="0" r="0" b="0"/>
              <a:pathLst>
                <a:path w="152" h="887" fill="none" extrusionOk="0">
                  <a:moveTo>
                    <a:pt x="1" y="886"/>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6" name="Shape 5916"/>
            <p:cNvSpPr/>
            <p:nvPr/>
          </p:nvSpPr>
          <p:spPr>
            <a:xfrm>
              <a:off x="1695650" y="1068250"/>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7" name="Shape 5917"/>
            <p:cNvSpPr/>
            <p:nvPr/>
          </p:nvSpPr>
          <p:spPr>
            <a:xfrm>
              <a:off x="1699400" y="1057175"/>
              <a:ext cx="3800" cy="11100"/>
            </a:xfrm>
            <a:custGeom>
              <a:avLst/>
              <a:gdLst/>
              <a:ahLst/>
              <a:cxnLst/>
              <a:rect l="0" t="0" r="0" b="0"/>
              <a:pathLst>
                <a:path w="152" h="444" fill="none" extrusionOk="0">
                  <a:moveTo>
                    <a:pt x="1"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8" name="Shape 5918"/>
            <p:cNvSpPr/>
            <p:nvPr/>
          </p:nvSpPr>
          <p:spPr>
            <a:xfrm>
              <a:off x="1703175" y="1046125"/>
              <a:ext cx="3775" cy="11075"/>
            </a:xfrm>
            <a:custGeom>
              <a:avLst/>
              <a:gdLst/>
              <a:ahLst/>
              <a:cxnLst/>
              <a:rect l="0" t="0" r="0" b="0"/>
              <a:pathLst>
                <a:path w="151" h="443"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9" name="Shape 5919"/>
            <p:cNvSpPr/>
            <p:nvPr/>
          </p:nvSpPr>
          <p:spPr>
            <a:xfrm>
              <a:off x="1706925" y="1040575"/>
              <a:ext cx="3800" cy="5575"/>
            </a:xfrm>
            <a:custGeom>
              <a:avLst/>
              <a:gdLst/>
              <a:ahLst/>
              <a:cxnLst/>
              <a:rect l="0" t="0" r="0" b="0"/>
              <a:pathLst>
                <a:path w="152" h="223" fill="none" extrusionOk="0">
                  <a:moveTo>
                    <a:pt x="1"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0" name="Shape 5920"/>
            <p:cNvSpPr/>
            <p:nvPr/>
          </p:nvSpPr>
          <p:spPr>
            <a:xfrm>
              <a:off x="1710700" y="1040575"/>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1" name="Shape 5921"/>
            <p:cNvSpPr/>
            <p:nvPr/>
          </p:nvSpPr>
          <p:spPr>
            <a:xfrm>
              <a:off x="1714450" y="1040575"/>
              <a:ext cx="5050" cy="5575"/>
            </a:xfrm>
            <a:custGeom>
              <a:avLst/>
              <a:gdLst/>
              <a:ahLst/>
              <a:cxnLst/>
              <a:rect l="0" t="0" r="0" b="0"/>
              <a:pathLst>
                <a:path w="202" h="223" fill="none" extrusionOk="0">
                  <a:moveTo>
                    <a:pt x="1" y="1"/>
                  </a:moveTo>
                  <a:lnTo>
                    <a:pt x="2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2" name="Shape 5922"/>
            <p:cNvSpPr/>
            <p:nvPr/>
          </p:nvSpPr>
          <p:spPr>
            <a:xfrm>
              <a:off x="1719475" y="1046125"/>
              <a:ext cx="3775" cy="11075"/>
            </a:xfrm>
            <a:custGeom>
              <a:avLst/>
              <a:gdLst/>
              <a:ahLst/>
              <a:cxnLst/>
              <a:rect l="0" t="0" r="0" b="0"/>
              <a:pathLst>
                <a:path w="151" h="443" fill="none" extrusionOk="0">
                  <a:moveTo>
                    <a:pt x="0"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3" name="Shape 5923"/>
            <p:cNvSpPr/>
            <p:nvPr/>
          </p:nvSpPr>
          <p:spPr>
            <a:xfrm>
              <a:off x="1723225" y="1057175"/>
              <a:ext cx="3800" cy="16650"/>
            </a:xfrm>
            <a:custGeom>
              <a:avLst/>
              <a:gdLst/>
              <a:ahLst/>
              <a:cxnLst/>
              <a:rect l="0" t="0" r="0" b="0"/>
              <a:pathLst>
                <a:path w="152" h="666" fill="none" extrusionOk="0">
                  <a:moveTo>
                    <a:pt x="1" y="1"/>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4" name="Shape 5924"/>
            <p:cNvSpPr/>
            <p:nvPr/>
          </p:nvSpPr>
          <p:spPr>
            <a:xfrm>
              <a:off x="1727000" y="1073800"/>
              <a:ext cx="5025" cy="16625"/>
            </a:xfrm>
            <a:custGeom>
              <a:avLst/>
              <a:gdLst/>
              <a:ahLst/>
              <a:cxnLst/>
              <a:rect l="0" t="0" r="0" b="0"/>
              <a:pathLst>
                <a:path w="201" h="665" fill="none" extrusionOk="0">
                  <a:moveTo>
                    <a:pt x="0" y="0"/>
                  </a:moveTo>
                  <a:lnTo>
                    <a:pt x="2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5" name="Shape 5925"/>
            <p:cNvSpPr/>
            <p:nvPr/>
          </p:nvSpPr>
          <p:spPr>
            <a:xfrm>
              <a:off x="1732000" y="1090400"/>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6" name="Shape 5926"/>
            <p:cNvSpPr/>
            <p:nvPr/>
          </p:nvSpPr>
          <p:spPr>
            <a:xfrm>
              <a:off x="1739525" y="1140200"/>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7" name="Shape 5927"/>
            <p:cNvSpPr/>
            <p:nvPr/>
          </p:nvSpPr>
          <p:spPr>
            <a:xfrm>
              <a:off x="1743300" y="1167875"/>
              <a:ext cx="3775" cy="33250"/>
            </a:xfrm>
            <a:custGeom>
              <a:avLst/>
              <a:gdLst/>
              <a:ahLst/>
              <a:cxnLst/>
              <a:rect l="0" t="0" r="0" b="0"/>
              <a:pathLst>
                <a:path w="151" h="1330"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8" name="Shape 5928"/>
            <p:cNvSpPr/>
            <p:nvPr/>
          </p:nvSpPr>
          <p:spPr>
            <a:xfrm>
              <a:off x="1747050" y="1201100"/>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9" name="Shape 5929"/>
            <p:cNvSpPr/>
            <p:nvPr/>
          </p:nvSpPr>
          <p:spPr>
            <a:xfrm>
              <a:off x="1754575" y="1273050"/>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0" name="Shape 5930"/>
            <p:cNvSpPr/>
            <p:nvPr/>
          </p:nvSpPr>
          <p:spPr>
            <a:xfrm>
              <a:off x="1762100" y="1350550"/>
              <a:ext cx="8825" cy="83050"/>
            </a:xfrm>
            <a:custGeom>
              <a:avLst/>
              <a:gdLst/>
              <a:ahLst/>
              <a:cxnLst/>
              <a:rect l="0" t="0" r="0" b="0"/>
              <a:pathLst>
                <a:path w="353" h="3322" fill="none" extrusionOk="0">
                  <a:moveTo>
                    <a:pt x="1" y="0"/>
                  </a:moveTo>
                  <a:lnTo>
                    <a:pt x="352"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1" name="Shape 5931"/>
            <p:cNvSpPr/>
            <p:nvPr/>
          </p:nvSpPr>
          <p:spPr>
            <a:xfrm>
              <a:off x="1770900" y="1433575"/>
              <a:ext cx="8800" cy="77500"/>
            </a:xfrm>
            <a:custGeom>
              <a:avLst/>
              <a:gdLst/>
              <a:ahLst/>
              <a:cxnLst/>
              <a:rect l="0" t="0" r="0" b="0"/>
              <a:pathLst>
                <a:path w="352" h="3100" fill="none" extrusionOk="0">
                  <a:moveTo>
                    <a:pt x="0" y="0"/>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2" name="Shape 5932"/>
            <p:cNvSpPr/>
            <p:nvPr/>
          </p:nvSpPr>
          <p:spPr>
            <a:xfrm>
              <a:off x="1779675" y="1511050"/>
              <a:ext cx="7550" cy="77525"/>
            </a:xfrm>
            <a:custGeom>
              <a:avLst/>
              <a:gdLst/>
              <a:ahLst/>
              <a:cxnLst/>
              <a:rect l="0" t="0" r="0" b="0"/>
              <a:pathLst>
                <a:path w="302" h="3101" fill="none" extrusionOk="0">
                  <a:moveTo>
                    <a:pt x="0" y="1"/>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3" name="Shape 5933"/>
            <p:cNvSpPr/>
            <p:nvPr/>
          </p:nvSpPr>
          <p:spPr>
            <a:xfrm>
              <a:off x="1787200" y="1588550"/>
              <a:ext cx="7550" cy="71975"/>
            </a:xfrm>
            <a:custGeom>
              <a:avLst/>
              <a:gdLst/>
              <a:ahLst/>
              <a:cxnLst/>
              <a:rect l="0" t="0" r="0" b="0"/>
              <a:pathLst>
                <a:path w="302" h="2879" fill="none" extrusionOk="0">
                  <a:moveTo>
                    <a:pt x="0" y="0"/>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4" name="Shape 5934"/>
            <p:cNvSpPr/>
            <p:nvPr/>
          </p:nvSpPr>
          <p:spPr>
            <a:xfrm>
              <a:off x="1794725" y="1660500"/>
              <a:ext cx="3775" cy="27700"/>
            </a:xfrm>
            <a:custGeom>
              <a:avLst/>
              <a:gdLst/>
              <a:ahLst/>
              <a:cxnLst/>
              <a:rect l="0" t="0" r="0" b="0"/>
              <a:pathLst>
                <a:path w="151" h="1108" fill="none" extrusionOk="0">
                  <a:moveTo>
                    <a:pt x="0"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5" name="Shape 5935"/>
            <p:cNvSpPr/>
            <p:nvPr/>
          </p:nvSpPr>
          <p:spPr>
            <a:xfrm>
              <a:off x="1798475" y="1688175"/>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6" name="Shape 5936"/>
            <p:cNvSpPr/>
            <p:nvPr/>
          </p:nvSpPr>
          <p:spPr>
            <a:xfrm>
              <a:off x="1802250" y="1715850"/>
              <a:ext cx="7550" cy="38775"/>
            </a:xfrm>
            <a:custGeom>
              <a:avLst/>
              <a:gdLst/>
              <a:ahLst/>
              <a:cxnLst/>
              <a:rect l="0" t="0" r="0" b="0"/>
              <a:pathLst>
                <a:path w="302" h="1551" fill="none" extrusionOk="0">
                  <a:moveTo>
                    <a:pt x="0" y="1"/>
                  </a:moveTo>
                  <a:lnTo>
                    <a:pt x="30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7" name="Shape 5937"/>
            <p:cNvSpPr/>
            <p:nvPr/>
          </p:nvSpPr>
          <p:spPr>
            <a:xfrm>
              <a:off x="1809775" y="1754600"/>
              <a:ext cx="8800" cy="27700"/>
            </a:xfrm>
            <a:custGeom>
              <a:avLst/>
              <a:gdLst/>
              <a:ahLst/>
              <a:cxnLst/>
              <a:rect l="0" t="0" r="0" b="0"/>
              <a:pathLst>
                <a:path w="352" h="1108" fill="none" extrusionOk="0">
                  <a:moveTo>
                    <a:pt x="0" y="1"/>
                  </a:moveTo>
                  <a:lnTo>
                    <a:pt x="3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8" name="Shape 5938"/>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9" name="Shape 5939"/>
            <p:cNvSpPr/>
            <p:nvPr/>
          </p:nvSpPr>
          <p:spPr>
            <a:xfrm>
              <a:off x="1827325" y="179335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0" name="Shape 5940"/>
            <p:cNvSpPr/>
            <p:nvPr/>
          </p:nvSpPr>
          <p:spPr>
            <a:xfrm>
              <a:off x="1831100" y="1787800"/>
              <a:ext cx="3775" cy="5575"/>
            </a:xfrm>
            <a:custGeom>
              <a:avLst/>
              <a:gdLst/>
              <a:ahLst/>
              <a:cxnLst/>
              <a:rect l="0" t="0" r="0" b="0"/>
              <a:pathLst>
                <a:path w="151" h="223" fill="none" extrusionOk="0">
                  <a:moveTo>
                    <a:pt x="0"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1" name="Shape 5941"/>
            <p:cNvSpPr/>
            <p:nvPr/>
          </p:nvSpPr>
          <p:spPr>
            <a:xfrm>
              <a:off x="1834850" y="1776750"/>
              <a:ext cx="3800" cy="11075"/>
            </a:xfrm>
            <a:custGeom>
              <a:avLst/>
              <a:gdLst/>
              <a:ahLst/>
              <a:cxnLst/>
              <a:rect l="0" t="0" r="0" b="0"/>
              <a:pathLst>
                <a:path w="152" h="443"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2" name="Shape 5942"/>
            <p:cNvSpPr/>
            <p:nvPr/>
          </p:nvSpPr>
          <p:spPr>
            <a:xfrm>
              <a:off x="1838625" y="1760125"/>
              <a:ext cx="3775" cy="16650"/>
            </a:xfrm>
            <a:custGeom>
              <a:avLst/>
              <a:gdLst/>
              <a:ahLst/>
              <a:cxnLst/>
              <a:rect l="0" t="0" r="0" b="0"/>
              <a:pathLst>
                <a:path w="151" h="666"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3" name="Shape 5943"/>
            <p:cNvSpPr/>
            <p:nvPr/>
          </p:nvSpPr>
          <p:spPr>
            <a:xfrm>
              <a:off x="1842375" y="1721400"/>
              <a:ext cx="7550" cy="38750"/>
            </a:xfrm>
            <a:custGeom>
              <a:avLst/>
              <a:gdLst/>
              <a:ahLst/>
              <a:cxnLst/>
              <a:rect l="0" t="0" r="0" b="0"/>
              <a:pathLst>
                <a:path w="302" h="1550"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4" name="Shape 5944"/>
            <p:cNvSpPr/>
            <p:nvPr/>
          </p:nvSpPr>
          <p:spPr>
            <a:xfrm>
              <a:off x="1849900" y="1671575"/>
              <a:ext cx="7550" cy="49850"/>
            </a:xfrm>
            <a:custGeom>
              <a:avLst/>
              <a:gdLst/>
              <a:ahLst/>
              <a:cxnLst/>
              <a:rect l="0" t="0" r="0" b="0"/>
              <a:pathLst>
                <a:path w="302" h="1994" fill="none" extrusionOk="0">
                  <a:moveTo>
                    <a:pt x="1" y="199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5" name="Shape 5945"/>
            <p:cNvSpPr/>
            <p:nvPr/>
          </p:nvSpPr>
          <p:spPr>
            <a:xfrm>
              <a:off x="1857425" y="1610700"/>
              <a:ext cx="8800" cy="60900"/>
            </a:xfrm>
            <a:custGeom>
              <a:avLst/>
              <a:gdLst/>
              <a:ahLst/>
              <a:cxnLst/>
              <a:rect l="0" t="0" r="0" b="0"/>
              <a:pathLst>
                <a:path w="352" h="2436" fill="none" extrusionOk="0">
                  <a:moveTo>
                    <a:pt x="1" y="243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6" name="Shape 5946"/>
            <p:cNvSpPr/>
            <p:nvPr/>
          </p:nvSpPr>
          <p:spPr>
            <a:xfrm>
              <a:off x="1866200" y="1577475"/>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7" name="Shape 5947"/>
            <p:cNvSpPr/>
            <p:nvPr/>
          </p:nvSpPr>
          <p:spPr>
            <a:xfrm>
              <a:off x="1869975" y="1538725"/>
              <a:ext cx="5025" cy="38775"/>
            </a:xfrm>
            <a:custGeom>
              <a:avLst/>
              <a:gdLst/>
              <a:ahLst/>
              <a:cxnLst/>
              <a:rect l="0" t="0" r="0" b="0"/>
              <a:pathLst>
                <a:path w="201" h="1551" fill="none" extrusionOk="0">
                  <a:moveTo>
                    <a:pt x="0" y="1551"/>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8" name="Shape 5948"/>
            <p:cNvSpPr/>
            <p:nvPr/>
          </p:nvSpPr>
          <p:spPr>
            <a:xfrm>
              <a:off x="1875000" y="1461250"/>
              <a:ext cx="7525" cy="77500"/>
            </a:xfrm>
            <a:custGeom>
              <a:avLst/>
              <a:gdLst/>
              <a:ahLst/>
              <a:cxnLst/>
              <a:rect l="0" t="0" r="0" b="0"/>
              <a:pathLst>
                <a:path w="301" h="3100" fill="none" extrusionOk="0">
                  <a:moveTo>
                    <a:pt x="0" y="310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9" name="Shape 5949"/>
            <p:cNvSpPr/>
            <p:nvPr/>
          </p:nvSpPr>
          <p:spPr>
            <a:xfrm>
              <a:off x="1882525" y="1389275"/>
              <a:ext cx="7550" cy="72000"/>
            </a:xfrm>
            <a:custGeom>
              <a:avLst/>
              <a:gdLst/>
              <a:ahLst/>
              <a:cxnLst/>
              <a:rect l="0" t="0" r="0" b="0"/>
              <a:pathLst>
                <a:path w="302" h="2880" fill="none" extrusionOk="0">
                  <a:moveTo>
                    <a:pt x="0" y="287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0" name="Shape 5950"/>
            <p:cNvSpPr/>
            <p:nvPr/>
          </p:nvSpPr>
          <p:spPr>
            <a:xfrm>
              <a:off x="1890050" y="1317325"/>
              <a:ext cx="7550" cy="71975"/>
            </a:xfrm>
            <a:custGeom>
              <a:avLst/>
              <a:gdLst/>
              <a:ahLst/>
              <a:cxnLst/>
              <a:rect l="0" t="0" r="0" b="0"/>
              <a:pathLst>
                <a:path w="302" h="2879" fill="none" extrusionOk="0">
                  <a:moveTo>
                    <a:pt x="0" y="287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1" name="Shape 5951"/>
            <p:cNvSpPr/>
            <p:nvPr/>
          </p:nvSpPr>
          <p:spPr>
            <a:xfrm>
              <a:off x="1897575" y="1250900"/>
              <a:ext cx="7550" cy="66450"/>
            </a:xfrm>
            <a:custGeom>
              <a:avLst/>
              <a:gdLst/>
              <a:ahLst/>
              <a:cxnLst/>
              <a:rect l="0" t="0" r="0" b="0"/>
              <a:pathLst>
                <a:path w="302" h="2658" fill="none" extrusionOk="0">
                  <a:moveTo>
                    <a:pt x="0" y="265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2" name="Shape 5952"/>
            <p:cNvSpPr/>
            <p:nvPr/>
          </p:nvSpPr>
          <p:spPr>
            <a:xfrm>
              <a:off x="1905100" y="1195550"/>
              <a:ext cx="8800" cy="55375"/>
            </a:xfrm>
            <a:custGeom>
              <a:avLst/>
              <a:gdLst/>
              <a:ahLst/>
              <a:cxnLst/>
              <a:rect l="0" t="0" r="0" b="0"/>
              <a:pathLst>
                <a:path w="352" h="2215" fill="none" extrusionOk="0">
                  <a:moveTo>
                    <a:pt x="0" y="221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3" name="Shape 5953"/>
            <p:cNvSpPr/>
            <p:nvPr/>
          </p:nvSpPr>
          <p:spPr>
            <a:xfrm>
              <a:off x="1913875" y="1151275"/>
              <a:ext cx="8800" cy="44300"/>
            </a:xfrm>
            <a:custGeom>
              <a:avLst/>
              <a:gdLst/>
              <a:ahLst/>
              <a:cxnLst/>
              <a:rect l="0" t="0" r="0" b="0"/>
              <a:pathLst>
                <a:path w="352" h="1772"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4" name="Shape 5954"/>
            <p:cNvSpPr/>
            <p:nvPr/>
          </p:nvSpPr>
          <p:spPr>
            <a:xfrm>
              <a:off x="1922650" y="1129150"/>
              <a:ext cx="3775" cy="22150"/>
            </a:xfrm>
            <a:custGeom>
              <a:avLst/>
              <a:gdLst/>
              <a:ahLst/>
              <a:cxnLst/>
              <a:rect l="0" t="0" r="0" b="0"/>
              <a:pathLst>
                <a:path w="151" h="886"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5" name="Shape 5955"/>
            <p:cNvSpPr/>
            <p:nvPr/>
          </p:nvSpPr>
          <p:spPr>
            <a:xfrm>
              <a:off x="1926400" y="1118075"/>
              <a:ext cx="3800" cy="11100"/>
            </a:xfrm>
            <a:custGeom>
              <a:avLst/>
              <a:gdLst/>
              <a:ahLst/>
              <a:cxnLst/>
              <a:rect l="0" t="0" r="0" b="0"/>
              <a:pathLst>
                <a:path w="152" h="444"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6" name="Shape 5956"/>
            <p:cNvSpPr/>
            <p:nvPr/>
          </p:nvSpPr>
          <p:spPr>
            <a:xfrm>
              <a:off x="1930175" y="1107000"/>
              <a:ext cx="3775" cy="11100"/>
            </a:xfrm>
            <a:custGeom>
              <a:avLst/>
              <a:gdLst/>
              <a:ahLst/>
              <a:cxnLst/>
              <a:rect l="0" t="0" r="0" b="0"/>
              <a:pathLst>
                <a:path w="151" h="444"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7" name="Shape 5957"/>
            <p:cNvSpPr/>
            <p:nvPr/>
          </p:nvSpPr>
          <p:spPr>
            <a:xfrm>
              <a:off x="1933925" y="110700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8" name="Shape 5958"/>
            <p:cNvSpPr/>
            <p:nvPr/>
          </p:nvSpPr>
          <p:spPr>
            <a:xfrm>
              <a:off x="1937700" y="1107000"/>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9" name="Shape 5959"/>
            <p:cNvSpPr/>
            <p:nvPr/>
          </p:nvSpPr>
          <p:spPr>
            <a:xfrm>
              <a:off x="1945225" y="1107000"/>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0" name="Shape 5960"/>
            <p:cNvSpPr/>
            <p:nvPr/>
          </p:nvSpPr>
          <p:spPr>
            <a:xfrm>
              <a:off x="1952750" y="1123600"/>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1" name="Shape 5961"/>
            <p:cNvSpPr/>
            <p:nvPr/>
          </p:nvSpPr>
          <p:spPr>
            <a:xfrm>
              <a:off x="1961525" y="1151275"/>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2" name="Shape 5962"/>
            <p:cNvSpPr/>
            <p:nvPr/>
          </p:nvSpPr>
          <p:spPr>
            <a:xfrm>
              <a:off x="1965300" y="1173425"/>
              <a:ext cx="5025" cy="22150"/>
            </a:xfrm>
            <a:custGeom>
              <a:avLst/>
              <a:gdLst/>
              <a:ahLst/>
              <a:cxnLst/>
              <a:rect l="0" t="0" r="0" b="0"/>
              <a:pathLst>
                <a:path w="201" h="886" fill="none" extrusionOk="0">
                  <a:moveTo>
                    <a:pt x="0" y="0"/>
                  </a:moveTo>
                  <a:lnTo>
                    <a:pt x="2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3" name="Shape 5963"/>
            <p:cNvSpPr/>
            <p:nvPr/>
          </p:nvSpPr>
          <p:spPr>
            <a:xfrm>
              <a:off x="1970300" y="1195550"/>
              <a:ext cx="7550" cy="55375"/>
            </a:xfrm>
            <a:custGeom>
              <a:avLst/>
              <a:gdLst/>
              <a:ahLst/>
              <a:cxnLst/>
              <a:rect l="0" t="0" r="0" b="0"/>
              <a:pathLst>
                <a:path w="302" h="2215" fill="none" extrusionOk="0">
                  <a:moveTo>
                    <a:pt x="1" y="1"/>
                  </a:moveTo>
                  <a:lnTo>
                    <a:pt x="30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4" name="Shape 5964"/>
            <p:cNvSpPr/>
            <p:nvPr/>
          </p:nvSpPr>
          <p:spPr>
            <a:xfrm>
              <a:off x="1977825" y="1250900"/>
              <a:ext cx="7550" cy="60925"/>
            </a:xfrm>
            <a:custGeom>
              <a:avLst/>
              <a:gdLst/>
              <a:ahLst/>
              <a:cxnLst/>
              <a:rect l="0" t="0" r="0" b="0"/>
              <a:pathLst>
                <a:path w="302" h="2437"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5" name="Shape 5965"/>
            <p:cNvSpPr/>
            <p:nvPr/>
          </p:nvSpPr>
          <p:spPr>
            <a:xfrm>
              <a:off x="1985350" y="1311800"/>
              <a:ext cx="7550" cy="66450"/>
            </a:xfrm>
            <a:custGeom>
              <a:avLst/>
              <a:gdLst/>
              <a:ahLst/>
              <a:cxnLst/>
              <a:rect l="0" t="0" r="0" b="0"/>
              <a:pathLst>
                <a:path w="302" h="2658"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6" name="Shape 5966"/>
            <p:cNvSpPr/>
            <p:nvPr/>
          </p:nvSpPr>
          <p:spPr>
            <a:xfrm>
              <a:off x="1992875" y="1378225"/>
              <a:ext cx="7550" cy="71975"/>
            </a:xfrm>
            <a:custGeom>
              <a:avLst/>
              <a:gdLst/>
              <a:ahLst/>
              <a:cxnLst/>
              <a:rect l="0" t="0" r="0" b="0"/>
              <a:pathLst>
                <a:path w="302" h="2879" fill="none" extrusionOk="0">
                  <a:moveTo>
                    <a:pt x="1" y="0"/>
                  </a:moveTo>
                  <a:lnTo>
                    <a:pt x="302"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7" name="Shape 5967"/>
            <p:cNvSpPr/>
            <p:nvPr/>
          </p:nvSpPr>
          <p:spPr>
            <a:xfrm>
              <a:off x="2000400" y="1450175"/>
              <a:ext cx="8800" cy="66450"/>
            </a:xfrm>
            <a:custGeom>
              <a:avLst/>
              <a:gdLst/>
              <a:ahLst/>
              <a:cxnLst/>
              <a:rect l="0" t="0" r="0" b="0"/>
              <a:pathLst>
                <a:path w="352" h="2658" fill="none" extrusionOk="0">
                  <a:moveTo>
                    <a:pt x="1" y="0"/>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8" name="Shape 5968"/>
            <p:cNvSpPr/>
            <p:nvPr/>
          </p:nvSpPr>
          <p:spPr>
            <a:xfrm>
              <a:off x="2009175" y="1516600"/>
              <a:ext cx="8825" cy="60900"/>
            </a:xfrm>
            <a:custGeom>
              <a:avLst/>
              <a:gdLst/>
              <a:ahLst/>
              <a:cxnLst/>
              <a:rect l="0" t="0" r="0" b="0"/>
              <a:pathLst>
                <a:path w="353" h="2436" fill="none" extrusionOk="0">
                  <a:moveTo>
                    <a:pt x="1"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9" name="Shape 5969"/>
            <p:cNvSpPr/>
            <p:nvPr/>
          </p:nvSpPr>
          <p:spPr>
            <a:xfrm>
              <a:off x="2017975" y="1577475"/>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0" name="Shape 5970"/>
            <p:cNvSpPr/>
            <p:nvPr/>
          </p:nvSpPr>
          <p:spPr>
            <a:xfrm>
              <a:off x="2025500" y="1632825"/>
              <a:ext cx="7550" cy="44300"/>
            </a:xfrm>
            <a:custGeom>
              <a:avLst/>
              <a:gdLst/>
              <a:ahLst/>
              <a:cxnLst/>
              <a:rect l="0" t="0" r="0" b="0"/>
              <a:pathLst>
                <a:path w="302" h="1772" fill="none" extrusionOk="0">
                  <a:moveTo>
                    <a:pt x="0" y="1"/>
                  </a:moveTo>
                  <a:lnTo>
                    <a:pt x="3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1" name="Shape 5971"/>
            <p:cNvSpPr/>
            <p:nvPr/>
          </p:nvSpPr>
          <p:spPr>
            <a:xfrm>
              <a:off x="2033025" y="16771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2" name="Shape 5972"/>
            <p:cNvSpPr/>
            <p:nvPr/>
          </p:nvSpPr>
          <p:spPr>
            <a:xfrm>
              <a:off x="2040550" y="1710325"/>
              <a:ext cx="7550" cy="22150"/>
            </a:xfrm>
            <a:custGeom>
              <a:avLst/>
              <a:gdLst/>
              <a:ahLst/>
              <a:cxnLst/>
              <a:rect l="0" t="0" r="0" b="0"/>
              <a:pathLst>
                <a:path w="302" h="886" fill="none" extrusionOk="0">
                  <a:moveTo>
                    <a:pt x="0" y="0"/>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3" name="Shape 5973"/>
            <p:cNvSpPr/>
            <p:nvPr/>
          </p:nvSpPr>
          <p:spPr>
            <a:xfrm>
              <a:off x="2048075" y="1732450"/>
              <a:ext cx="5025" cy="5575"/>
            </a:xfrm>
            <a:custGeom>
              <a:avLst/>
              <a:gdLst/>
              <a:ahLst/>
              <a:cxnLst/>
              <a:rect l="0" t="0" r="0" b="0"/>
              <a:pathLst>
                <a:path w="201" h="223" fill="none" extrusionOk="0">
                  <a:moveTo>
                    <a:pt x="0" y="1"/>
                  </a:moveTo>
                  <a:lnTo>
                    <a:pt x="2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4" name="Shape 5974"/>
            <p:cNvSpPr/>
            <p:nvPr/>
          </p:nvSpPr>
          <p:spPr>
            <a:xfrm>
              <a:off x="2053075" y="173800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5" name="Shape 5975"/>
            <p:cNvSpPr/>
            <p:nvPr/>
          </p:nvSpPr>
          <p:spPr>
            <a:xfrm>
              <a:off x="2056850" y="1738000"/>
              <a:ext cx="3775" cy="25"/>
            </a:xfrm>
            <a:custGeom>
              <a:avLst/>
              <a:gdLst/>
              <a:ahLst/>
              <a:cxnLst/>
              <a:rect l="0" t="0" r="0" b="0"/>
              <a:pathLst>
                <a:path w="151" h="1" fill="none" extrusionOk="0">
                  <a:moveTo>
                    <a:pt x="0"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6" name="Shape 5976"/>
            <p:cNvSpPr/>
            <p:nvPr/>
          </p:nvSpPr>
          <p:spPr>
            <a:xfrm>
              <a:off x="2060600" y="1726925"/>
              <a:ext cx="5050" cy="11100"/>
            </a:xfrm>
            <a:custGeom>
              <a:avLst/>
              <a:gdLst/>
              <a:ahLst/>
              <a:cxnLst/>
              <a:rect l="0" t="0" r="0" b="0"/>
              <a:pathLst>
                <a:path w="202" h="444" fill="none" extrusionOk="0">
                  <a:moveTo>
                    <a:pt x="1" y="443"/>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7" name="Shape 5977"/>
            <p:cNvSpPr/>
            <p:nvPr/>
          </p:nvSpPr>
          <p:spPr>
            <a:xfrm>
              <a:off x="2065625" y="17047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8" name="Shape 5978"/>
            <p:cNvSpPr/>
            <p:nvPr/>
          </p:nvSpPr>
          <p:spPr>
            <a:xfrm>
              <a:off x="2073150" y="1688175"/>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9" name="Shape 5979"/>
            <p:cNvSpPr/>
            <p:nvPr/>
          </p:nvSpPr>
          <p:spPr>
            <a:xfrm>
              <a:off x="2076900" y="1666050"/>
              <a:ext cx="3800" cy="22150"/>
            </a:xfrm>
            <a:custGeom>
              <a:avLst/>
              <a:gdLst/>
              <a:ahLst/>
              <a:cxnLst/>
              <a:rect l="0" t="0" r="0" b="0"/>
              <a:pathLst>
                <a:path w="152" h="886" fill="none" extrusionOk="0">
                  <a:moveTo>
                    <a:pt x="1"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0" name="Shape 5980"/>
            <p:cNvSpPr/>
            <p:nvPr/>
          </p:nvSpPr>
          <p:spPr>
            <a:xfrm>
              <a:off x="2080675" y="1621750"/>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1" name="Shape 5981"/>
            <p:cNvSpPr/>
            <p:nvPr/>
          </p:nvSpPr>
          <p:spPr>
            <a:xfrm>
              <a:off x="2088200" y="1566400"/>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2" name="Shape 5982"/>
            <p:cNvSpPr/>
            <p:nvPr/>
          </p:nvSpPr>
          <p:spPr>
            <a:xfrm>
              <a:off x="2095725" y="1511050"/>
              <a:ext cx="8800" cy="55375"/>
            </a:xfrm>
            <a:custGeom>
              <a:avLst/>
              <a:gdLst/>
              <a:ahLst/>
              <a:cxnLst/>
              <a:rect l="0" t="0" r="0" b="0"/>
              <a:pathLst>
                <a:path w="352" h="2215" fill="none" extrusionOk="0">
                  <a:moveTo>
                    <a:pt x="0" y="2215"/>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3" name="Shape 5983"/>
            <p:cNvSpPr/>
            <p:nvPr/>
          </p:nvSpPr>
          <p:spPr>
            <a:xfrm>
              <a:off x="2104500" y="1444625"/>
              <a:ext cx="8800" cy="66450"/>
            </a:xfrm>
            <a:custGeom>
              <a:avLst/>
              <a:gdLst/>
              <a:ahLst/>
              <a:cxnLst/>
              <a:rect l="0" t="0" r="0" b="0"/>
              <a:pathLst>
                <a:path w="352" h="2658" fill="none" extrusionOk="0">
                  <a:moveTo>
                    <a:pt x="1" y="265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4" name="Shape 5984"/>
            <p:cNvSpPr/>
            <p:nvPr/>
          </p:nvSpPr>
          <p:spPr>
            <a:xfrm>
              <a:off x="2113275" y="1383750"/>
              <a:ext cx="7550" cy="60900"/>
            </a:xfrm>
            <a:custGeom>
              <a:avLst/>
              <a:gdLst/>
              <a:ahLst/>
              <a:cxnLst/>
              <a:rect l="0" t="0" r="0" b="0"/>
              <a:pathLst>
                <a:path w="302" h="2436"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5" name="Shape 5985"/>
            <p:cNvSpPr/>
            <p:nvPr/>
          </p:nvSpPr>
          <p:spPr>
            <a:xfrm>
              <a:off x="2120800" y="1322875"/>
              <a:ext cx="7550" cy="60900"/>
            </a:xfrm>
            <a:custGeom>
              <a:avLst/>
              <a:gdLst/>
              <a:ahLst/>
              <a:cxnLst/>
              <a:rect l="0" t="0" r="0" b="0"/>
              <a:pathLst>
                <a:path w="302" h="2436" fill="none" extrusionOk="0">
                  <a:moveTo>
                    <a:pt x="1" y="243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6" name="Shape 5986"/>
            <p:cNvSpPr/>
            <p:nvPr/>
          </p:nvSpPr>
          <p:spPr>
            <a:xfrm>
              <a:off x="2128325" y="1273050"/>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7" name="Shape 5987"/>
            <p:cNvSpPr/>
            <p:nvPr/>
          </p:nvSpPr>
          <p:spPr>
            <a:xfrm>
              <a:off x="2135850" y="1228775"/>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8" name="Shape 5988"/>
            <p:cNvSpPr/>
            <p:nvPr/>
          </p:nvSpPr>
          <p:spPr>
            <a:xfrm>
              <a:off x="2143375" y="1195550"/>
              <a:ext cx="8800" cy="33250"/>
            </a:xfrm>
            <a:custGeom>
              <a:avLst/>
              <a:gdLst/>
              <a:ahLst/>
              <a:cxnLst/>
              <a:rect l="0" t="0" r="0" b="0"/>
              <a:pathLst>
                <a:path w="352"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9" name="Shape 5989"/>
            <p:cNvSpPr/>
            <p:nvPr/>
          </p:nvSpPr>
          <p:spPr>
            <a:xfrm>
              <a:off x="2152150" y="1173425"/>
              <a:ext cx="8825" cy="22150"/>
            </a:xfrm>
            <a:custGeom>
              <a:avLst/>
              <a:gdLst/>
              <a:ahLst/>
              <a:cxnLst/>
              <a:rect l="0" t="0" r="0" b="0"/>
              <a:pathLst>
                <a:path w="353"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0" name="Shape 5990"/>
            <p:cNvSpPr/>
            <p:nvPr/>
          </p:nvSpPr>
          <p:spPr>
            <a:xfrm>
              <a:off x="2160950" y="1162350"/>
              <a:ext cx="7550" cy="11100"/>
            </a:xfrm>
            <a:custGeom>
              <a:avLst/>
              <a:gdLst/>
              <a:ahLst/>
              <a:cxnLst/>
              <a:rect l="0" t="0" r="0" b="0"/>
              <a:pathLst>
                <a:path w="302" h="444"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1" name="Shape 5991"/>
            <p:cNvSpPr/>
            <p:nvPr/>
          </p:nvSpPr>
          <p:spPr>
            <a:xfrm>
              <a:off x="2168475" y="1162350"/>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2" name="Shape 5992"/>
            <p:cNvSpPr/>
            <p:nvPr/>
          </p:nvSpPr>
          <p:spPr>
            <a:xfrm>
              <a:off x="2176000" y="1162350"/>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3" name="Shape 5993"/>
            <p:cNvSpPr/>
            <p:nvPr/>
          </p:nvSpPr>
          <p:spPr>
            <a:xfrm>
              <a:off x="2183525" y="11789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4" name="Shape 5994"/>
            <p:cNvSpPr/>
            <p:nvPr/>
          </p:nvSpPr>
          <p:spPr>
            <a:xfrm>
              <a:off x="2191050" y="1206625"/>
              <a:ext cx="8800" cy="38775"/>
            </a:xfrm>
            <a:custGeom>
              <a:avLst/>
              <a:gdLst/>
              <a:ahLst/>
              <a:cxnLst/>
              <a:rect l="0" t="0" r="0" b="0"/>
              <a:pathLst>
                <a:path w="352" h="1551" fill="none" extrusionOk="0">
                  <a:moveTo>
                    <a:pt x="0" y="1"/>
                  </a:moveTo>
                  <a:lnTo>
                    <a:pt x="3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5" name="Shape 5995"/>
            <p:cNvSpPr/>
            <p:nvPr/>
          </p:nvSpPr>
          <p:spPr>
            <a:xfrm>
              <a:off x="2199825" y="1245375"/>
              <a:ext cx="7550" cy="49850"/>
            </a:xfrm>
            <a:custGeom>
              <a:avLst/>
              <a:gdLst/>
              <a:ahLst/>
              <a:cxnLst/>
              <a:rect l="0" t="0" r="0" b="0"/>
              <a:pathLst>
                <a:path w="302" h="1994" fill="none" extrusionOk="0">
                  <a:moveTo>
                    <a:pt x="0" y="1"/>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6" name="Shape 5996"/>
            <p:cNvSpPr/>
            <p:nvPr/>
          </p:nvSpPr>
          <p:spPr>
            <a:xfrm>
              <a:off x="2207350" y="1295200"/>
              <a:ext cx="7550" cy="49825"/>
            </a:xfrm>
            <a:custGeom>
              <a:avLst/>
              <a:gdLst/>
              <a:ahLst/>
              <a:cxnLst/>
              <a:rect l="0" t="0" r="0" b="0"/>
              <a:pathLst>
                <a:path w="302" h="1993"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7" name="Shape 5997"/>
            <p:cNvSpPr/>
            <p:nvPr/>
          </p:nvSpPr>
          <p:spPr>
            <a:xfrm>
              <a:off x="2214875" y="1345000"/>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8" name="Shape 5998"/>
            <p:cNvSpPr/>
            <p:nvPr/>
          </p:nvSpPr>
          <p:spPr>
            <a:xfrm>
              <a:off x="2222400" y="1400350"/>
              <a:ext cx="8800" cy="55375"/>
            </a:xfrm>
            <a:custGeom>
              <a:avLst/>
              <a:gdLst/>
              <a:ahLst/>
              <a:cxnLst/>
              <a:rect l="0" t="0" r="0" b="0"/>
              <a:pathLst>
                <a:path w="352" h="2215" fill="none" extrusionOk="0">
                  <a:moveTo>
                    <a:pt x="0" y="1"/>
                  </a:moveTo>
                  <a:lnTo>
                    <a:pt x="3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9" name="Shape 5999"/>
            <p:cNvSpPr/>
            <p:nvPr/>
          </p:nvSpPr>
          <p:spPr>
            <a:xfrm>
              <a:off x="2231175" y="1455700"/>
              <a:ext cx="8800" cy="55375"/>
            </a:xfrm>
            <a:custGeom>
              <a:avLst/>
              <a:gdLst/>
              <a:ahLst/>
              <a:cxnLst/>
              <a:rect l="0" t="0" r="0" b="0"/>
              <a:pathLst>
                <a:path w="352" h="2215" fill="none" extrusionOk="0">
                  <a:moveTo>
                    <a:pt x="0" y="1"/>
                  </a:moveTo>
                  <a:lnTo>
                    <a:pt x="35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0" name="Shape 6000"/>
            <p:cNvSpPr/>
            <p:nvPr/>
          </p:nvSpPr>
          <p:spPr>
            <a:xfrm>
              <a:off x="2239950" y="1511050"/>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1" name="Shape 6001"/>
            <p:cNvSpPr/>
            <p:nvPr/>
          </p:nvSpPr>
          <p:spPr>
            <a:xfrm>
              <a:off x="2247475" y="1560875"/>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2" name="Shape 6002"/>
            <p:cNvSpPr/>
            <p:nvPr/>
          </p:nvSpPr>
          <p:spPr>
            <a:xfrm>
              <a:off x="2255000" y="1605150"/>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3" name="Shape 6003"/>
            <p:cNvSpPr/>
            <p:nvPr/>
          </p:nvSpPr>
          <p:spPr>
            <a:xfrm>
              <a:off x="2262525" y="163837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4" name="Shape 6004"/>
            <p:cNvSpPr/>
            <p:nvPr/>
          </p:nvSpPr>
          <p:spPr>
            <a:xfrm>
              <a:off x="2270050" y="1666050"/>
              <a:ext cx="8800" cy="11075"/>
            </a:xfrm>
            <a:custGeom>
              <a:avLst/>
              <a:gdLst/>
              <a:ahLst/>
              <a:cxnLst/>
              <a:rect l="0" t="0" r="0" b="0"/>
              <a:pathLst>
                <a:path w="352" h="443"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5" name="Shape 6005"/>
            <p:cNvSpPr/>
            <p:nvPr/>
          </p:nvSpPr>
          <p:spPr>
            <a:xfrm>
              <a:off x="2278825" y="1677100"/>
              <a:ext cx="8825" cy="25"/>
            </a:xfrm>
            <a:custGeom>
              <a:avLst/>
              <a:gdLst/>
              <a:ahLst/>
              <a:cxnLst/>
              <a:rect l="0" t="0" r="0" b="0"/>
              <a:pathLst>
                <a:path w="353"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6" name="Shape 6006"/>
            <p:cNvSpPr/>
            <p:nvPr/>
          </p:nvSpPr>
          <p:spPr>
            <a:xfrm>
              <a:off x="2287625" y="1666050"/>
              <a:ext cx="7550" cy="11075"/>
            </a:xfrm>
            <a:custGeom>
              <a:avLst/>
              <a:gdLst/>
              <a:ahLst/>
              <a:cxnLst/>
              <a:rect l="0" t="0" r="0" b="0"/>
              <a:pathLst>
                <a:path w="302" h="443"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7" name="Shape 6007"/>
            <p:cNvSpPr/>
            <p:nvPr/>
          </p:nvSpPr>
          <p:spPr>
            <a:xfrm>
              <a:off x="2295150" y="1643900"/>
              <a:ext cx="7550" cy="22175"/>
            </a:xfrm>
            <a:custGeom>
              <a:avLst/>
              <a:gdLst/>
              <a:ahLst/>
              <a:cxnLst/>
              <a:rect l="0" t="0" r="0" b="0"/>
              <a:pathLst>
                <a:path w="302" h="887"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8" name="Shape 6008"/>
            <p:cNvSpPr/>
            <p:nvPr/>
          </p:nvSpPr>
          <p:spPr>
            <a:xfrm>
              <a:off x="2302675" y="16162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9" name="Shape 6009"/>
            <p:cNvSpPr/>
            <p:nvPr/>
          </p:nvSpPr>
          <p:spPr>
            <a:xfrm>
              <a:off x="2310200" y="1577475"/>
              <a:ext cx="7550" cy="38775"/>
            </a:xfrm>
            <a:custGeom>
              <a:avLst/>
              <a:gdLst/>
              <a:ahLst/>
              <a:cxnLst/>
              <a:rect l="0" t="0" r="0" b="0"/>
              <a:pathLst>
                <a:path w="302" h="1551" fill="none" extrusionOk="0">
                  <a:moveTo>
                    <a:pt x="0" y="155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0" name="Shape 6010"/>
            <p:cNvSpPr/>
            <p:nvPr/>
          </p:nvSpPr>
          <p:spPr>
            <a:xfrm>
              <a:off x="2317725" y="1533200"/>
              <a:ext cx="8800" cy="44300"/>
            </a:xfrm>
            <a:custGeom>
              <a:avLst/>
              <a:gdLst/>
              <a:ahLst/>
              <a:cxnLst/>
              <a:rect l="0" t="0" r="0" b="0"/>
              <a:pathLst>
                <a:path w="352" h="1772" fill="none" extrusionOk="0">
                  <a:moveTo>
                    <a:pt x="0" y="177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1" name="Shape 6011"/>
            <p:cNvSpPr/>
            <p:nvPr/>
          </p:nvSpPr>
          <p:spPr>
            <a:xfrm>
              <a:off x="2326500" y="1483375"/>
              <a:ext cx="8800" cy="49850"/>
            </a:xfrm>
            <a:custGeom>
              <a:avLst/>
              <a:gdLst/>
              <a:ahLst/>
              <a:cxnLst/>
              <a:rect l="0" t="0" r="0" b="0"/>
              <a:pathLst>
                <a:path w="352" h="1994" fill="none" extrusionOk="0">
                  <a:moveTo>
                    <a:pt x="0" y="199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2" name="Shape 6012"/>
            <p:cNvSpPr/>
            <p:nvPr/>
          </p:nvSpPr>
          <p:spPr>
            <a:xfrm>
              <a:off x="2335275" y="1433575"/>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3" name="Shape 6013"/>
            <p:cNvSpPr/>
            <p:nvPr/>
          </p:nvSpPr>
          <p:spPr>
            <a:xfrm>
              <a:off x="2342800" y="1383750"/>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4" name="Shape 6014"/>
            <p:cNvSpPr/>
            <p:nvPr/>
          </p:nvSpPr>
          <p:spPr>
            <a:xfrm>
              <a:off x="2350325" y="1339475"/>
              <a:ext cx="7550" cy="44300"/>
            </a:xfrm>
            <a:custGeom>
              <a:avLst/>
              <a:gdLst/>
              <a:ahLst/>
              <a:cxnLst/>
              <a:rect l="0" t="0" r="0" b="0"/>
              <a:pathLst>
                <a:path w="302" h="1772" fill="none" extrusionOk="0">
                  <a:moveTo>
                    <a:pt x="0" y="177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5" name="Shape 6015"/>
            <p:cNvSpPr/>
            <p:nvPr/>
          </p:nvSpPr>
          <p:spPr>
            <a:xfrm>
              <a:off x="2357850" y="1300725"/>
              <a:ext cx="7550" cy="38775"/>
            </a:xfrm>
            <a:custGeom>
              <a:avLst/>
              <a:gdLst/>
              <a:ahLst/>
              <a:cxnLst/>
              <a:rect l="0" t="0" r="0" b="0"/>
              <a:pathLst>
                <a:path w="302" h="1551" fill="none" extrusionOk="0">
                  <a:moveTo>
                    <a:pt x="0" y="155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6" name="Shape 6016"/>
            <p:cNvSpPr/>
            <p:nvPr/>
          </p:nvSpPr>
          <p:spPr>
            <a:xfrm>
              <a:off x="2365375" y="1267525"/>
              <a:ext cx="8800" cy="33225"/>
            </a:xfrm>
            <a:custGeom>
              <a:avLst/>
              <a:gdLst/>
              <a:ahLst/>
              <a:cxnLst/>
              <a:rect l="0" t="0" r="0" b="0"/>
              <a:pathLst>
                <a:path w="352" h="1329" fill="none" extrusionOk="0">
                  <a:moveTo>
                    <a:pt x="0"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7" name="Shape 6017"/>
            <p:cNvSpPr/>
            <p:nvPr/>
          </p:nvSpPr>
          <p:spPr>
            <a:xfrm>
              <a:off x="2374150" y="1239850"/>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8" name="Shape 6018"/>
            <p:cNvSpPr/>
            <p:nvPr/>
          </p:nvSpPr>
          <p:spPr>
            <a:xfrm>
              <a:off x="2382925" y="12232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9" name="Shape 6019"/>
            <p:cNvSpPr/>
            <p:nvPr/>
          </p:nvSpPr>
          <p:spPr>
            <a:xfrm>
              <a:off x="2390450" y="121770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0" name="Shape 6020"/>
            <p:cNvSpPr/>
            <p:nvPr/>
          </p:nvSpPr>
          <p:spPr>
            <a:xfrm>
              <a:off x="2397975" y="121770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1" name="Shape 6021"/>
            <p:cNvSpPr/>
            <p:nvPr/>
          </p:nvSpPr>
          <p:spPr>
            <a:xfrm>
              <a:off x="2405500" y="1223225"/>
              <a:ext cx="7550" cy="16650"/>
            </a:xfrm>
            <a:custGeom>
              <a:avLst/>
              <a:gdLst/>
              <a:ahLst/>
              <a:cxnLst/>
              <a:rect l="0" t="0" r="0" b="0"/>
              <a:pathLst>
                <a:path w="302" h="666"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2" name="Shape 6022"/>
            <p:cNvSpPr/>
            <p:nvPr/>
          </p:nvSpPr>
          <p:spPr>
            <a:xfrm>
              <a:off x="2413025" y="1239850"/>
              <a:ext cx="8800" cy="22150"/>
            </a:xfrm>
            <a:custGeom>
              <a:avLst/>
              <a:gdLst/>
              <a:ahLst/>
              <a:cxnLst/>
              <a:rect l="0" t="0" r="0" b="0"/>
              <a:pathLst>
                <a:path w="352" h="886" fill="none" extrusionOk="0">
                  <a:moveTo>
                    <a:pt x="1"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3" name="Shape 6023"/>
            <p:cNvSpPr/>
            <p:nvPr/>
          </p:nvSpPr>
          <p:spPr>
            <a:xfrm>
              <a:off x="2421800" y="1261975"/>
              <a:ext cx="8825" cy="33250"/>
            </a:xfrm>
            <a:custGeom>
              <a:avLst/>
              <a:gdLst/>
              <a:ahLst/>
              <a:cxnLst/>
              <a:rect l="0" t="0" r="0" b="0"/>
              <a:pathLst>
                <a:path w="353" h="1330" fill="none" extrusionOk="0">
                  <a:moveTo>
                    <a:pt x="1" y="1"/>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4" name="Shape 6024"/>
            <p:cNvSpPr/>
            <p:nvPr/>
          </p:nvSpPr>
          <p:spPr>
            <a:xfrm>
              <a:off x="2430600" y="1295200"/>
              <a:ext cx="7550" cy="38750"/>
            </a:xfrm>
            <a:custGeom>
              <a:avLst/>
              <a:gdLst/>
              <a:ahLst/>
              <a:cxnLst/>
              <a:rect l="0" t="0" r="0" b="0"/>
              <a:pathLst>
                <a:path w="302" h="1550"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5" name="Shape 6025"/>
            <p:cNvSpPr/>
            <p:nvPr/>
          </p:nvSpPr>
          <p:spPr>
            <a:xfrm>
              <a:off x="2438125" y="1333925"/>
              <a:ext cx="7550" cy="38775"/>
            </a:xfrm>
            <a:custGeom>
              <a:avLst/>
              <a:gdLst/>
              <a:ahLst/>
              <a:cxnLst/>
              <a:rect l="0" t="0" r="0" b="0"/>
              <a:pathLst>
                <a:path w="302" h="1551" fill="none" extrusionOk="0">
                  <a:moveTo>
                    <a:pt x="0" y="1"/>
                  </a:moveTo>
                  <a:lnTo>
                    <a:pt x="30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6" name="Shape 6026"/>
            <p:cNvSpPr/>
            <p:nvPr/>
          </p:nvSpPr>
          <p:spPr>
            <a:xfrm>
              <a:off x="2445650" y="1372675"/>
              <a:ext cx="7550" cy="44300"/>
            </a:xfrm>
            <a:custGeom>
              <a:avLst/>
              <a:gdLst/>
              <a:ahLst/>
              <a:cxnLst/>
              <a:rect l="0" t="0" r="0" b="0"/>
              <a:pathLst>
                <a:path w="302" h="1772" fill="none" extrusionOk="0">
                  <a:moveTo>
                    <a:pt x="0" y="1"/>
                  </a:moveTo>
                  <a:lnTo>
                    <a:pt x="3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7" name="Shape 6027"/>
            <p:cNvSpPr/>
            <p:nvPr/>
          </p:nvSpPr>
          <p:spPr>
            <a:xfrm>
              <a:off x="2453175" y="1416950"/>
              <a:ext cx="7550" cy="44325"/>
            </a:xfrm>
            <a:custGeom>
              <a:avLst/>
              <a:gdLst/>
              <a:ahLst/>
              <a:cxnLst/>
              <a:rect l="0" t="0" r="0" b="0"/>
              <a:pathLst>
                <a:path w="302" h="1773" fill="none" extrusionOk="0">
                  <a:moveTo>
                    <a:pt x="0" y="1"/>
                  </a:moveTo>
                  <a:lnTo>
                    <a:pt x="3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8" name="Shape 6028"/>
            <p:cNvSpPr/>
            <p:nvPr/>
          </p:nvSpPr>
          <p:spPr>
            <a:xfrm>
              <a:off x="2460700" y="1461250"/>
              <a:ext cx="8800" cy="38750"/>
            </a:xfrm>
            <a:custGeom>
              <a:avLst/>
              <a:gdLst/>
              <a:ahLst/>
              <a:cxnLst/>
              <a:rect l="0" t="0" r="0" b="0"/>
              <a:pathLst>
                <a:path w="352" h="1550" fill="none" extrusionOk="0">
                  <a:moveTo>
                    <a:pt x="0" y="0"/>
                  </a:moveTo>
                  <a:lnTo>
                    <a:pt x="3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9" name="Shape 6029"/>
            <p:cNvSpPr/>
            <p:nvPr/>
          </p:nvSpPr>
          <p:spPr>
            <a:xfrm>
              <a:off x="2469475" y="1500000"/>
              <a:ext cx="8800" cy="33225"/>
            </a:xfrm>
            <a:custGeom>
              <a:avLst/>
              <a:gdLst/>
              <a:ahLst/>
              <a:cxnLst/>
              <a:rect l="0" t="0" r="0" b="0"/>
              <a:pathLst>
                <a:path w="352" h="1329" fill="none" extrusionOk="0">
                  <a:moveTo>
                    <a:pt x="0" y="0"/>
                  </a:moveTo>
                  <a:lnTo>
                    <a:pt x="351" y="132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0" name="Shape 6030"/>
            <p:cNvSpPr/>
            <p:nvPr/>
          </p:nvSpPr>
          <p:spPr>
            <a:xfrm>
              <a:off x="2478250" y="1533200"/>
              <a:ext cx="7550" cy="33225"/>
            </a:xfrm>
            <a:custGeom>
              <a:avLst/>
              <a:gdLst/>
              <a:ahLst/>
              <a:cxnLst/>
              <a:rect l="0" t="0" r="0" b="0"/>
              <a:pathLst>
                <a:path w="302" h="1329" fill="none" extrusionOk="0">
                  <a:moveTo>
                    <a:pt x="0" y="0"/>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1" name="Shape 6031"/>
            <p:cNvSpPr/>
            <p:nvPr/>
          </p:nvSpPr>
          <p:spPr>
            <a:xfrm>
              <a:off x="2485775" y="156640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2" name="Shape 6032"/>
            <p:cNvSpPr/>
            <p:nvPr/>
          </p:nvSpPr>
          <p:spPr>
            <a:xfrm>
              <a:off x="2493300" y="1594075"/>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3" name="Shape 6033"/>
            <p:cNvSpPr/>
            <p:nvPr/>
          </p:nvSpPr>
          <p:spPr>
            <a:xfrm>
              <a:off x="2500825" y="1610700"/>
              <a:ext cx="7550" cy="5550"/>
            </a:xfrm>
            <a:custGeom>
              <a:avLst/>
              <a:gdLst/>
              <a:ahLst/>
              <a:cxnLst/>
              <a:rect l="0" t="0" r="0" b="0"/>
              <a:pathLst>
                <a:path w="302" h="222" fill="none" extrusionOk="0">
                  <a:moveTo>
                    <a:pt x="0" y="0"/>
                  </a:moveTo>
                  <a:lnTo>
                    <a:pt x="30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4" name="Shape 6034"/>
            <p:cNvSpPr/>
            <p:nvPr/>
          </p:nvSpPr>
          <p:spPr>
            <a:xfrm>
              <a:off x="2508350" y="1616225"/>
              <a:ext cx="8800" cy="25"/>
            </a:xfrm>
            <a:custGeom>
              <a:avLst/>
              <a:gdLst/>
              <a:ahLst/>
              <a:cxnLst/>
              <a:rect l="0" t="0" r="0" b="0"/>
              <a:pathLst>
                <a:path w="352" h="1" fill="none" extrusionOk="0">
                  <a:moveTo>
                    <a:pt x="0" y="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5" name="Shape 6035"/>
            <p:cNvSpPr/>
            <p:nvPr/>
          </p:nvSpPr>
          <p:spPr>
            <a:xfrm>
              <a:off x="2517125" y="1605150"/>
              <a:ext cx="8800" cy="11100"/>
            </a:xfrm>
            <a:custGeom>
              <a:avLst/>
              <a:gdLst/>
              <a:ahLst/>
              <a:cxnLst/>
              <a:rect l="0" t="0" r="0" b="0"/>
              <a:pathLst>
                <a:path w="352" h="444" fill="none" extrusionOk="0">
                  <a:moveTo>
                    <a:pt x="1"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6" name="Shape 6036"/>
            <p:cNvSpPr/>
            <p:nvPr/>
          </p:nvSpPr>
          <p:spPr>
            <a:xfrm>
              <a:off x="2525900" y="158855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7" name="Shape 6037"/>
            <p:cNvSpPr/>
            <p:nvPr/>
          </p:nvSpPr>
          <p:spPr>
            <a:xfrm>
              <a:off x="2533425" y="1560875"/>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8" name="Shape 6038"/>
            <p:cNvSpPr/>
            <p:nvPr/>
          </p:nvSpPr>
          <p:spPr>
            <a:xfrm>
              <a:off x="2540950" y="15332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9" name="Shape 6039"/>
            <p:cNvSpPr/>
            <p:nvPr/>
          </p:nvSpPr>
          <p:spPr>
            <a:xfrm>
              <a:off x="2548475" y="1500000"/>
              <a:ext cx="7550" cy="33225"/>
            </a:xfrm>
            <a:custGeom>
              <a:avLst/>
              <a:gdLst/>
              <a:ahLst/>
              <a:cxnLst/>
              <a:rect l="0" t="0" r="0" b="0"/>
              <a:pathLst>
                <a:path w="302" h="1329" fill="none" extrusionOk="0">
                  <a:moveTo>
                    <a:pt x="1" y="132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0" name="Shape 6040"/>
            <p:cNvSpPr/>
            <p:nvPr/>
          </p:nvSpPr>
          <p:spPr>
            <a:xfrm>
              <a:off x="2556000" y="1461250"/>
              <a:ext cx="8800" cy="38750"/>
            </a:xfrm>
            <a:custGeom>
              <a:avLst/>
              <a:gdLst/>
              <a:ahLst/>
              <a:cxnLst/>
              <a:rect l="0" t="0" r="0" b="0"/>
              <a:pathLst>
                <a:path w="352" h="1550" fill="none" extrusionOk="0">
                  <a:moveTo>
                    <a:pt x="1" y="155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1" name="Shape 6041"/>
            <p:cNvSpPr/>
            <p:nvPr/>
          </p:nvSpPr>
          <p:spPr>
            <a:xfrm>
              <a:off x="2564775" y="1422500"/>
              <a:ext cx="8825" cy="38775"/>
            </a:xfrm>
            <a:custGeom>
              <a:avLst/>
              <a:gdLst/>
              <a:ahLst/>
              <a:cxnLst/>
              <a:rect l="0" t="0" r="0" b="0"/>
              <a:pathLst>
                <a:path w="353" h="1551" fill="none" extrusionOk="0">
                  <a:moveTo>
                    <a:pt x="1" y="155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2" name="Shape 6042"/>
            <p:cNvSpPr/>
            <p:nvPr/>
          </p:nvSpPr>
          <p:spPr>
            <a:xfrm>
              <a:off x="2573575" y="1389275"/>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3" name="Shape 6043"/>
            <p:cNvSpPr/>
            <p:nvPr/>
          </p:nvSpPr>
          <p:spPr>
            <a:xfrm>
              <a:off x="2581100" y="1356075"/>
              <a:ext cx="7550" cy="33225"/>
            </a:xfrm>
            <a:custGeom>
              <a:avLst/>
              <a:gdLst/>
              <a:ahLst/>
              <a:cxnLst/>
              <a:rect l="0" t="0" r="0" b="0"/>
              <a:pathLst>
                <a:path w="302" h="1329"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4" name="Shape 6044"/>
            <p:cNvSpPr/>
            <p:nvPr/>
          </p:nvSpPr>
          <p:spPr>
            <a:xfrm>
              <a:off x="2588625" y="132840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5" name="Shape 6045"/>
            <p:cNvSpPr/>
            <p:nvPr/>
          </p:nvSpPr>
          <p:spPr>
            <a:xfrm>
              <a:off x="2596150" y="1306250"/>
              <a:ext cx="7550" cy="22175"/>
            </a:xfrm>
            <a:custGeom>
              <a:avLst/>
              <a:gdLst/>
              <a:ahLst/>
              <a:cxnLst/>
              <a:rect l="0" t="0" r="0" b="0"/>
              <a:pathLst>
                <a:path w="302" h="887" fill="none" extrusionOk="0">
                  <a:moveTo>
                    <a:pt x="0" y="88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6" name="Shape 6046"/>
            <p:cNvSpPr/>
            <p:nvPr/>
          </p:nvSpPr>
          <p:spPr>
            <a:xfrm>
              <a:off x="2603675" y="1289650"/>
              <a:ext cx="8800" cy="16625"/>
            </a:xfrm>
            <a:custGeom>
              <a:avLst/>
              <a:gdLst/>
              <a:ahLst/>
              <a:cxnLst/>
              <a:rect l="0" t="0" r="0" b="0"/>
              <a:pathLst>
                <a:path w="352" h="665" fill="none" extrusionOk="0">
                  <a:moveTo>
                    <a:pt x="0" y="66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7" name="Shape 6047"/>
            <p:cNvSpPr/>
            <p:nvPr/>
          </p:nvSpPr>
          <p:spPr>
            <a:xfrm>
              <a:off x="2612450" y="1278575"/>
              <a:ext cx="8800" cy="11100"/>
            </a:xfrm>
            <a:custGeom>
              <a:avLst/>
              <a:gdLst/>
              <a:ahLst/>
              <a:cxnLst/>
              <a:rect l="0" t="0" r="0" b="0"/>
              <a:pathLst>
                <a:path w="352" h="444" fill="none" extrusionOk="0">
                  <a:moveTo>
                    <a:pt x="0"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8" name="Shape 6048"/>
            <p:cNvSpPr/>
            <p:nvPr/>
          </p:nvSpPr>
          <p:spPr>
            <a:xfrm>
              <a:off x="2621225" y="127857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9" name="Shape 6049"/>
            <p:cNvSpPr/>
            <p:nvPr/>
          </p:nvSpPr>
          <p:spPr>
            <a:xfrm>
              <a:off x="2628750" y="127857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0" name="Shape 6050"/>
            <p:cNvSpPr/>
            <p:nvPr/>
          </p:nvSpPr>
          <p:spPr>
            <a:xfrm>
              <a:off x="2636275" y="128412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1" name="Shape 6051"/>
            <p:cNvSpPr/>
            <p:nvPr/>
          </p:nvSpPr>
          <p:spPr>
            <a:xfrm>
              <a:off x="2643800" y="1295200"/>
              <a:ext cx="7550" cy="22150"/>
            </a:xfrm>
            <a:custGeom>
              <a:avLst/>
              <a:gdLst/>
              <a:ahLst/>
              <a:cxnLst/>
              <a:rect l="0" t="0" r="0" b="0"/>
              <a:pathLst>
                <a:path w="302" h="886"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2" name="Shape 6052"/>
            <p:cNvSpPr/>
            <p:nvPr/>
          </p:nvSpPr>
          <p:spPr>
            <a:xfrm>
              <a:off x="2651325" y="1317325"/>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3" name="Shape 6053"/>
            <p:cNvSpPr/>
            <p:nvPr/>
          </p:nvSpPr>
          <p:spPr>
            <a:xfrm>
              <a:off x="2660100" y="1339475"/>
              <a:ext cx="16325" cy="55375"/>
            </a:xfrm>
            <a:custGeom>
              <a:avLst/>
              <a:gdLst/>
              <a:ahLst/>
              <a:cxnLst/>
              <a:rect l="0" t="0" r="0" b="0"/>
              <a:pathLst>
                <a:path w="653" h="2215" fill="none" extrusionOk="0">
                  <a:moveTo>
                    <a:pt x="1" y="0"/>
                  </a:moveTo>
                  <a:lnTo>
                    <a:pt x="653"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4" name="Shape 6054"/>
            <p:cNvSpPr/>
            <p:nvPr/>
          </p:nvSpPr>
          <p:spPr>
            <a:xfrm>
              <a:off x="2676400" y="1394825"/>
              <a:ext cx="15075" cy="60900"/>
            </a:xfrm>
            <a:custGeom>
              <a:avLst/>
              <a:gdLst/>
              <a:ahLst/>
              <a:cxnLst/>
              <a:rect l="0" t="0" r="0" b="0"/>
              <a:pathLst>
                <a:path w="603" h="2436" fill="none" extrusionOk="0">
                  <a:moveTo>
                    <a:pt x="1" y="0"/>
                  </a:moveTo>
                  <a:lnTo>
                    <a:pt x="603"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5" name="Shape 6055"/>
            <p:cNvSpPr/>
            <p:nvPr/>
          </p:nvSpPr>
          <p:spPr>
            <a:xfrm>
              <a:off x="2691450" y="145570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6" name="Shape 6056"/>
            <p:cNvSpPr/>
            <p:nvPr/>
          </p:nvSpPr>
          <p:spPr>
            <a:xfrm>
              <a:off x="2698975" y="1483375"/>
              <a:ext cx="8825" cy="27700"/>
            </a:xfrm>
            <a:custGeom>
              <a:avLst/>
              <a:gdLst/>
              <a:ahLst/>
              <a:cxnLst/>
              <a:rect l="0" t="0" r="0" b="0"/>
              <a:pathLst>
                <a:path w="353" h="1108" fill="none" extrusionOk="0">
                  <a:moveTo>
                    <a:pt x="1"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7" name="Shape 6057"/>
            <p:cNvSpPr/>
            <p:nvPr/>
          </p:nvSpPr>
          <p:spPr>
            <a:xfrm>
              <a:off x="2707775" y="1511050"/>
              <a:ext cx="8800" cy="16650"/>
            </a:xfrm>
            <a:custGeom>
              <a:avLst/>
              <a:gdLst/>
              <a:ahLst/>
              <a:cxnLst/>
              <a:rect l="0" t="0" r="0" b="0"/>
              <a:pathLst>
                <a:path w="352" h="666" fill="none" extrusionOk="0">
                  <a:moveTo>
                    <a:pt x="0" y="1"/>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8" name="Shape 6058"/>
            <p:cNvSpPr/>
            <p:nvPr/>
          </p:nvSpPr>
          <p:spPr>
            <a:xfrm>
              <a:off x="2716550" y="152767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9" name="Shape 6059"/>
            <p:cNvSpPr/>
            <p:nvPr/>
          </p:nvSpPr>
          <p:spPr>
            <a:xfrm>
              <a:off x="2724075" y="1544275"/>
              <a:ext cx="7550" cy="11100"/>
            </a:xfrm>
            <a:custGeom>
              <a:avLst/>
              <a:gdLst/>
              <a:ahLst/>
              <a:cxnLst/>
              <a:rect l="0" t="0" r="0" b="0"/>
              <a:pathLst>
                <a:path w="302" h="444"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0" name="Shape 6060"/>
            <p:cNvSpPr/>
            <p:nvPr/>
          </p:nvSpPr>
          <p:spPr>
            <a:xfrm>
              <a:off x="2731600" y="1555350"/>
              <a:ext cx="7550" cy="5550"/>
            </a:xfrm>
            <a:custGeom>
              <a:avLst/>
              <a:gdLst/>
              <a:ahLst/>
              <a:cxnLst/>
              <a:rect l="0" t="0" r="0" b="0"/>
              <a:pathLst>
                <a:path w="302" h="222" fill="none" extrusionOk="0">
                  <a:moveTo>
                    <a:pt x="0" y="0"/>
                  </a:moveTo>
                  <a:lnTo>
                    <a:pt x="30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1" name="Shape 6061"/>
            <p:cNvSpPr/>
            <p:nvPr/>
          </p:nvSpPr>
          <p:spPr>
            <a:xfrm>
              <a:off x="2739125" y="15608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2" name="Shape 6062"/>
            <p:cNvSpPr/>
            <p:nvPr/>
          </p:nvSpPr>
          <p:spPr>
            <a:xfrm>
              <a:off x="2746650" y="1549800"/>
              <a:ext cx="8800" cy="11100"/>
            </a:xfrm>
            <a:custGeom>
              <a:avLst/>
              <a:gdLst/>
              <a:ahLst/>
              <a:cxnLst/>
              <a:rect l="0" t="0" r="0" b="0"/>
              <a:pathLst>
                <a:path w="352" h="444" fill="none" extrusionOk="0">
                  <a:moveTo>
                    <a:pt x="0" y="4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3" name="Shape 6063"/>
            <p:cNvSpPr/>
            <p:nvPr/>
          </p:nvSpPr>
          <p:spPr>
            <a:xfrm>
              <a:off x="2755425" y="1533200"/>
              <a:ext cx="8800" cy="16625"/>
            </a:xfrm>
            <a:custGeom>
              <a:avLst/>
              <a:gdLst/>
              <a:ahLst/>
              <a:cxnLst/>
              <a:rect l="0" t="0" r="0" b="0"/>
              <a:pathLst>
                <a:path w="352" h="665" fill="none" extrusionOk="0">
                  <a:moveTo>
                    <a:pt x="0" y="66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4" name="Shape 6064"/>
            <p:cNvSpPr/>
            <p:nvPr/>
          </p:nvSpPr>
          <p:spPr>
            <a:xfrm>
              <a:off x="2764200" y="1516600"/>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5" name="Shape 6065"/>
            <p:cNvSpPr/>
            <p:nvPr/>
          </p:nvSpPr>
          <p:spPr>
            <a:xfrm>
              <a:off x="2771725" y="1494450"/>
              <a:ext cx="7550" cy="22175"/>
            </a:xfrm>
            <a:custGeom>
              <a:avLst/>
              <a:gdLst/>
              <a:ahLst/>
              <a:cxnLst/>
              <a:rect l="0" t="0" r="0" b="0"/>
              <a:pathLst>
                <a:path w="302" h="887" fill="none" extrusionOk="0">
                  <a:moveTo>
                    <a:pt x="1" y="88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6" name="Shape 6066"/>
            <p:cNvSpPr/>
            <p:nvPr/>
          </p:nvSpPr>
          <p:spPr>
            <a:xfrm>
              <a:off x="2779250" y="1472300"/>
              <a:ext cx="7550" cy="22175"/>
            </a:xfrm>
            <a:custGeom>
              <a:avLst/>
              <a:gdLst/>
              <a:ahLst/>
              <a:cxnLst/>
              <a:rect l="0" t="0" r="0" b="0"/>
              <a:pathLst>
                <a:path w="302" h="887" fill="none" extrusionOk="0">
                  <a:moveTo>
                    <a:pt x="1" y="887"/>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7" name="Shape 6067"/>
            <p:cNvSpPr/>
            <p:nvPr/>
          </p:nvSpPr>
          <p:spPr>
            <a:xfrm>
              <a:off x="2786775" y="1444625"/>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8" name="Shape 6068"/>
            <p:cNvSpPr/>
            <p:nvPr/>
          </p:nvSpPr>
          <p:spPr>
            <a:xfrm>
              <a:off x="2794300" y="1422500"/>
              <a:ext cx="8800" cy="22150"/>
            </a:xfrm>
            <a:custGeom>
              <a:avLst/>
              <a:gdLst/>
              <a:ahLst/>
              <a:cxnLst/>
              <a:rect l="0" t="0" r="0" b="0"/>
              <a:pathLst>
                <a:path w="352"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9" name="Shape 6069"/>
            <p:cNvSpPr/>
            <p:nvPr/>
          </p:nvSpPr>
          <p:spPr>
            <a:xfrm>
              <a:off x="2803075" y="1400350"/>
              <a:ext cx="8800" cy="22175"/>
            </a:xfrm>
            <a:custGeom>
              <a:avLst/>
              <a:gdLst/>
              <a:ahLst/>
              <a:cxnLst/>
              <a:rect l="0" t="0" r="0" b="0"/>
              <a:pathLst>
                <a:path w="352" h="887" fill="none" extrusionOk="0">
                  <a:moveTo>
                    <a:pt x="1" y="8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0" name="Shape 6070"/>
            <p:cNvSpPr/>
            <p:nvPr/>
          </p:nvSpPr>
          <p:spPr>
            <a:xfrm>
              <a:off x="2811850" y="137822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1" name="Shape 6071"/>
            <p:cNvSpPr/>
            <p:nvPr/>
          </p:nvSpPr>
          <p:spPr>
            <a:xfrm>
              <a:off x="2819375" y="1361600"/>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2" name="Shape 6072"/>
            <p:cNvSpPr/>
            <p:nvPr/>
          </p:nvSpPr>
          <p:spPr>
            <a:xfrm>
              <a:off x="2826900" y="1350550"/>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3" name="Shape 6073"/>
            <p:cNvSpPr/>
            <p:nvPr/>
          </p:nvSpPr>
          <p:spPr>
            <a:xfrm>
              <a:off x="2834425" y="1345000"/>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4" name="Shape 6074"/>
            <p:cNvSpPr/>
            <p:nvPr/>
          </p:nvSpPr>
          <p:spPr>
            <a:xfrm>
              <a:off x="2841950" y="1339475"/>
              <a:ext cx="8825" cy="5550"/>
            </a:xfrm>
            <a:custGeom>
              <a:avLst/>
              <a:gdLst/>
              <a:ahLst/>
              <a:cxnLst/>
              <a:rect l="0" t="0" r="0" b="0"/>
              <a:pathLst>
                <a:path w="353"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5" name="Shape 6075"/>
            <p:cNvSpPr/>
            <p:nvPr/>
          </p:nvSpPr>
          <p:spPr>
            <a:xfrm>
              <a:off x="2850750" y="1339475"/>
              <a:ext cx="16325" cy="5550"/>
            </a:xfrm>
            <a:custGeom>
              <a:avLst/>
              <a:gdLst/>
              <a:ahLst/>
              <a:cxnLst/>
              <a:rect l="0" t="0" r="0" b="0"/>
              <a:pathLst>
                <a:path w="653" h="222" fill="none" extrusionOk="0">
                  <a:moveTo>
                    <a:pt x="0" y="0"/>
                  </a:moveTo>
                  <a:lnTo>
                    <a:pt x="6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6" name="Shape 6076"/>
            <p:cNvSpPr/>
            <p:nvPr/>
          </p:nvSpPr>
          <p:spPr>
            <a:xfrm>
              <a:off x="2867050" y="13450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7" name="Shape 6077"/>
            <p:cNvSpPr/>
            <p:nvPr/>
          </p:nvSpPr>
          <p:spPr>
            <a:xfrm>
              <a:off x="2874575" y="1356075"/>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8" name="Shape 6078"/>
            <p:cNvSpPr/>
            <p:nvPr/>
          </p:nvSpPr>
          <p:spPr>
            <a:xfrm>
              <a:off x="2882100" y="1367150"/>
              <a:ext cx="16325" cy="27700"/>
            </a:xfrm>
            <a:custGeom>
              <a:avLst/>
              <a:gdLst/>
              <a:ahLst/>
              <a:cxnLst/>
              <a:rect l="0" t="0" r="0" b="0"/>
              <a:pathLst>
                <a:path w="653" h="1108" fill="none" extrusionOk="0">
                  <a:moveTo>
                    <a:pt x="0" y="0"/>
                  </a:moveTo>
                  <a:lnTo>
                    <a:pt x="6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9" name="Shape 6079"/>
            <p:cNvSpPr/>
            <p:nvPr/>
          </p:nvSpPr>
          <p:spPr>
            <a:xfrm>
              <a:off x="2898400" y="1394825"/>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0" name="Shape 6080"/>
            <p:cNvSpPr/>
            <p:nvPr/>
          </p:nvSpPr>
          <p:spPr>
            <a:xfrm>
              <a:off x="2905925" y="1411425"/>
              <a:ext cx="8800" cy="22175"/>
            </a:xfrm>
            <a:custGeom>
              <a:avLst/>
              <a:gdLst/>
              <a:ahLst/>
              <a:cxnLst/>
              <a:rect l="0" t="0" r="0" b="0"/>
              <a:pathLst>
                <a:path w="352" h="887" fill="none" extrusionOk="0">
                  <a:moveTo>
                    <a:pt x="0"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081" name="Shape 6081"/>
          <p:cNvSpPr txBox="1"/>
          <p:nvPr/>
        </p:nvSpPr>
        <p:spPr>
          <a:xfrm>
            <a:off x="0" y="1447800"/>
            <a:ext cx="1066799" cy="5043487"/>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Lower Field</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Higher Field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6"/>
        <p:cNvGrpSpPr/>
        <p:nvPr/>
      </p:nvGrpSpPr>
      <p:grpSpPr>
        <a:xfrm>
          <a:off x="0" y="0"/>
          <a:ext cx="0" cy="0"/>
          <a:chOff x="0" y="0"/>
          <a:chExt cx="0" cy="0"/>
        </a:xfrm>
      </p:grpSpPr>
      <p:sp>
        <p:nvSpPr>
          <p:cNvPr id="6087" name="Shape 6087"/>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4400" b="0" i="0" u="none" strike="noStrike" cap="none">
                <a:solidFill>
                  <a:schemeClr val="dk2"/>
                </a:solidFill>
                <a:latin typeface="Verdana"/>
                <a:ea typeface="Verdana"/>
                <a:cs typeface="Verdana"/>
                <a:sym typeface="Verdana"/>
              </a:rPr>
              <a:t>Gradient Turned Off</a:t>
            </a:r>
          </a:p>
        </p:txBody>
      </p:sp>
      <p:sp>
        <p:nvSpPr>
          <p:cNvPr id="6088" name="Shape 6088"/>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3</a:t>
            </a:r>
          </a:p>
        </p:txBody>
      </p:sp>
      <p:grpSp>
        <p:nvGrpSpPr>
          <p:cNvPr id="6089" name="Shape 6089"/>
          <p:cNvGrpSpPr/>
          <p:nvPr/>
        </p:nvGrpSpPr>
        <p:grpSpPr>
          <a:xfrm>
            <a:off x="1721818" y="1596409"/>
            <a:ext cx="7187849" cy="1550495"/>
            <a:chOff x="21300" y="94075"/>
            <a:chExt cx="2957400" cy="2817375"/>
          </a:xfrm>
        </p:grpSpPr>
        <p:sp>
          <p:nvSpPr>
            <p:cNvPr id="6090" name="Shape 609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091" name="Shape 609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2" name="Shape 609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093" name="Shape 609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4" name="Shape 6094"/>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5" name="Shape 6095"/>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6" name="Shape 6096"/>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7" name="Shape 6097"/>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8" name="Shape 6098"/>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9" name="Shape 6099"/>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0" name="Shape 6100"/>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1" name="Shape 6101"/>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2" name="Shape 6102"/>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3" name="Shape 6103"/>
            <p:cNvSpPr/>
            <p:nvPr/>
          </p:nvSpPr>
          <p:spPr>
            <a:xfrm>
              <a:off x="55175" y="2053500"/>
              <a:ext cx="7550" cy="116250"/>
            </a:xfrm>
            <a:custGeom>
              <a:avLst/>
              <a:gdLst/>
              <a:ahLst/>
              <a:cxnLst/>
              <a:rect l="0" t="0" r="0" b="0"/>
              <a:pathLst>
                <a:path w="302" h="4650" fill="none" extrusionOk="0">
                  <a:moveTo>
                    <a:pt x="0" y="46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4" name="Shape 6104"/>
            <p:cNvSpPr/>
            <p:nvPr/>
          </p:nvSpPr>
          <p:spPr>
            <a:xfrm>
              <a:off x="62700" y="1931725"/>
              <a:ext cx="8800" cy="121800"/>
            </a:xfrm>
            <a:custGeom>
              <a:avLst/>
              <a:gdLst/>
              <a:ahLst/>
              <a:cxnLst/>
              <a:rect l="0" t="0" r="0" b="0"/>
              <a:pathLst>
                <a:path w="352" h="4872" fill="none" extrusionOk="0">
                  <a:moveTo>
                    <a:pt x="0" y="4871"/>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5" name="Shape 6105"/>
            <p:cNvSpPr/>
            <p:nvPr/>
          </p:nvSpPr>
          <p:spPr>
            <a:xfrm>
              <a:off x="71475" y="1804425"/>
              <a:ext cx="8800" cy="127325"/>
            </a:xfrm>
            <a:custGeom>
              <a:avLst/>
              <a:gdLst/>
              <a:ahLst/>
              <a:cxnLst/>
              <a:rect l="0" t="0" r="0" b="0"/>
              <a:pathLst>
                <a:path w="352" h="5093" fill="none" extrusionOk="0">
                  <a:moveTo>
                    <a:pt x="1" y="509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6" name="Shape 6106"/>
            <p:cNvSpPr/>
            <p:nvPr/>
          </p:nvSpPr>
          <p:spPr>
            <a:xfrm>
              <a:off x="80250" y="1677100"/>
              <a:ext cx="7550" cy="127350"/>
            </a:xfrm>
            <a:custGeom>
              <a:avLst/>
              <a:gdLst/>
              <a:ahLst/>
              <a:cxnLst/>
              <a:rect l="0" t="0" r="0" b="0"/>
              <a:pathLst>
                <a:path w="302" h="5094" fill="none" extrusionOk="0">
                  <a:moveTo>
                    <a:pt x="1" y="50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7" name="Shape 6107"/>
            <p:cNvSpPr/>
            <p:nvPr/>
          </p:nvSpPr>
          <p:spPr>
            <a:xfrm>
              <a:off x="87775" y="1549800"/>
              <a:ext cx="7550" cy="127325"/>
            </a:xfrm>
            <a:custGeom>
              <a:avLst/>
              <a:gdLst/>
              <a:ahLst/>
              <a:cxnLst/>
              <a:rect l="0" t="0" r="0" b="0"/>
              <a:pathLst>
                <a:path w="302" h="5093" fill="none" extrusionOk="0">
                  <a:moveTo>
                    <a:pt x="1" y="50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8" name="Shape 6108"/>
            <p:cNvSpPr/>
            <p:nvPr/>
          </p:nvSpPr>
          <p:spPr>
            <a:xfrm>
              <a:off x="95300" y="1428025"/>
              <a:ext cx="7550" cy="121800"/>
            </a:xfrm>
            <a:custGeom>
              <a:avLst/>
              <a:gdLst/>
              <a:ahLst/>
              <a:cxnLst/>
              <a:rect l="0" t="0" r="0" b="0"/>
              <a:pathLst>
                <a:path w="302" h="4872" fill="none" extrusionOk="0">
                  <a:moveTo>
                    <a:pt x="1" y="487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9" name="Shape 6109"/>
            <p:cNvSpPr/>
            <p:nvPr/>
          </p:nvSpPr>
          <p:spPr>
            <a:xfrm>
              <a:off x="102825" y="1311800"/>
              <a:ext cx="7550" cy="116250"/>
            </a:xfrm>
            <a:custGeom>
              <a:avLst/>
              <a:gdLst/>
              <a:ahLst/>
              <a:cxnLst/>
              <a:rect l="0" t="0" r="0" b="0"/>
              <a:pathLst>
                <a:path w="302" h="4650" fill="none" extrusionOk="0">
                  <a:moveTo>
                    <a:pt x="1" y="46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0" name="Shape 6110"/>
            <p:cNvSpPr/>
            <p:nvPr/>
          </p:nvSpPr>
          <p:spPr>
            <a:xfrm>
              <a:off x="110350" y="1201100"/>
              <a:ext cx="8800" cy="110725"/>
            </a:xfrm>
            <a:custGeom>
              <a:avLst/>
              <a:gdLst/>
              <a:ahLst/>
              <a:cxnLst/>
              <a:rect l="0" t="0" r="0" b="0"/>
              <a:pathLst>
                <a:path w="352" h="4429" fill="none" extrusionOk="0">
                  <a:moveTo>
                    <a:pt x="1" y="442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1" name="Shape 6111"/>
            <p:cNvSpPr/>
            <p:nvPr/>
          </p:nvSpPr>
          <p:spPr>
            <a:xfrm>
              <a:off x="119125" y="1095925"/>
              <a:ext cx="8825" cy="105200"/>
            </a:xfrm>
            <a:custGeom>
              <a:avLst/>
              <a:gdLst/>
              <a:ahLst/>
              <a:cxnLst/>
              <a:rect l="0" t="0" r="0" b="0"/>
              <a:pathLst>
                <a:path w="353" h="4208" fill="none" extrusionOk="0">
                  <a:moveTo>
                    <a:pt x="1" y="4207"/>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2" name="Shape 6112"/>
            <p:cNvSpPr/>
            <p:nvPr/>
          </p:nvSpPr>
          <p:spPr>
            <a:xfrm>
              <a:off x="127925" y="1046125"/>
              <a:ext cx="3775" cy="49825"/>
            </a:xfrm>
            <a:custGeom>
              <a:avLst/>
              <a:gdLst/>
              <a:ahLst/>
              <a:cxnLst/>
              <a:rect l="0" t="0" r="0" b="0"/>
              <a:pathLst>
                <a:path w="151" h="1993" fill="none" extrusionOk="0">
                  <a:moveTo>
                    <a:pt x="0" y="1993"/>
                  </a:moveTo>
                  <a:lnTo>
                    <a:pt x="1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3" name="Shape 6113"/>
            <p:cNvSpPr/>
            <p:nvPr/>
          </p:nvSpPr>
          <p:spPr>
            <a:xfrm>
              <a:off x="131675" y="1001825"/>
              <a:ext cx="3800" cy="44325"/>
            </a:xfrm>
            <a:custGeom>
              <a:avLst/>
              <a:gdLst/>
              <a:ahLst/>
              <a:cxnLst/>
              <a:rect l="0" t="0" r="0" b="0"/>
              <a:pathLst>
                <a:path w="152" h="1773" fill="none" extrusionOk="0">
                  <a:moveTo>
                    <a:pt x="1" y="1772"/>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4" name="Shape 6114"/>
            <p:cNvSpPr/>
            <p:nvPr/>
          </p:nvSpPr>
          <p:spPr>
            <a:xfrm>
              <a:off x="135450" y="924350"/>
              <a:ext cx="7550" cy="77500"/>
            </a:xfrm>
            <a:custGeom>
              <a:avLst/>
              <a:gdLst/>
              <a:ahLst/>
              <a:cxnLst/>
              <a:rect l="0" t="0" r="0" b="0"/>
              <a:pathLst>
                <a:path w="302" h="3100" fill="none" extrusionOk="0">
                  <a:moveTo>
                    <a:pt x="0" y="310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5" name="Shape 6115"/>
            <p:cNvSpPr/>
            <p:nvPr/>
          </p:nvSpPr>
          <p:spPr>
            <a:xfrm>
              <a:off x="142975" y="857925"/>
              <a:ext cx="7550" cy="66450"/>
            </a:xfrm>
            <a:custGeom>
              <a:avLst/>
              <a:gdLst/>
              <a:ahLst/>
              <a:cxnLst/>
              <a:rect l="0" t="0" r="0" b="0"/>
              <a:pathLst>
                <a:path w="302" h="2658" fill="none" extrusionOk="0">
                  <a:moveTo>
                    <a:pt x="0" y="265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6" name="Shape 6116"/>
            <p:cNvSpPr/>
            <p:nvPr/>
          </p:nvSpPr>
          <p:spPr>
            <a:xfrm>
              <a:off x="150500" y="802575"/>
              <a:ext cx="7550" cy="55375"/>
            </a:xfrm>
            <a:custGeom>
              <a:avLst/>
              <a:gdLst/>
              <a:ahLst/>
              <a:cxnLst/>
              <a:rect l="0" t="0" r="0" b="0"/>
              <a:pathLst>
                <a:path w="302" h="2215" fill="none" extrusionOk="0">
                  <a:moveTo>
                    <a:pt x="0" y="221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7" name="Shape 6117"/>
            <p:cNvSpPr/>
            <p:nvPr/>
          </p:nvSpPr>
          <p:spPr>
            <a:xfrm>
              <a:off x="158025" y="780425"/>
              <a:ext cx="5025" cy="22175"/>
            </a:xfrm>
            <a:custGeom>
              <a:avLst/>
              <a:gdLst/>
              <a:ahLst/>
              <a:cxnLst/>
              <a:rect l="0" t="0" r="0" b="0"/>
              <a:pathLst>
                <a:path w="201" h="887" fill="none" extrusionOk="0">
                  <a:moveTo>
                    <a:pt x="0" y="886"/>
                  </a:moveTo>
                  <a:lnTo>
                    <a:pt x="2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8" name="Shape 6118"/>
            <p:cNvSpPr/>
            <p:nvPr/>
          </p:nvSpPr>
          <p:spPr>
            <a:xfrm>
              <a:off x="163025" y="763825"/>
              <a:ext cx="3800" cy="16625"/>
            </a:xfrm>
            <a:custGeom>
              <a:avLst/>
              <a:gdLst/>
              <a:ahLst/>
              <a:cxnLst/>
              <a:rect l="0" t="0" r="0" b="0"/>
              <a:pathLst>
                <a:path w="152" h="665" fill="none" extrusionOk="0">
                  <a:moveTo>
                    <a:pt x="1" y="665"/>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9" name="Shape 6119"/>
            <p:cNvSpPr/>
            <p:nvPr/>
          </p:nvSpPr>
          <p:spPr>
            <a:xfrm>
              <a:off x="166800" y="741675"/>
              <a:ext cx="8800" cy="22175"/>
            </a:xfrm>
            <a:custGeom>
              <a:avLst/>
              <a:gdLst/>
              <a:ahLst/>
              <a:cxnLst/>
              <a:rect l="0" t="0" r="0" b="0"/>
              <a:pathLst>
                <a:path w="352" h="887" fill="none" extrusionOk="0">
                  <a:moveTo>
                    <a:pt x="0" y="887"/>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0" name="Shape 6120"/>
            <p:cNvSpPr/>
            <p:nvPr/>
          </p:nvSpPr>
          <p:spPr>
            <a:xfrm>
              <a:off x="175575" y="736150"/>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1" name="Shape 6121"/>
            <p:cNvSpPr/>
            <p:nvPr/>
          </p:nvSpPr>
          <p:spPr>
            <a:xfrm>
              <a:off x="183100" y="736150"/>
              <a:ext cx="3775" cy="5550"/>
            </a:xfrm>
            <a:custGeom>
              <a:avLst/>
              <a:gdLst/>
              <a:ahLst/>
              <a:cxnLst/>
              <a:rect l="0" t="0" r="0" b="0"/>
              <a:pathLst>
                <a:path w="151" h="222" fill="none" extrusionOk="0">
                  <a:moveTo>
                    <a:pt x="0" y="0"/>
                  </a:moveTo>
                  <a:lnTo>
                    <a:pt x="1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2" name="Shape 6122"/>
            <p:cNvSpPr/>
            <p:nvPr/>
          </p:nvSpPr>
          <p:spPr>
            <a:xfrm>
              <a:off x="186850" y="741675"/>
              <a:ext cx="3800" cy="5575"/>
            </a:xfrm>
            <a:custGeom>
              <a:avLst/>
              <a:gdLst/>
              <a:ahLst/>
              <a:cxnLst/>
              <a:rect l="0" t="0" r="0" b="0"/>
              <a:pathLst>
                <a:path w="152" h="223" fill="none" extrusionOk="0">
                  <a:moveTo>
                    <a:pt x="1" y="1"/>
                  </a:moveTo>
                  <a:lnTo>
                    <a:pt x="1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3" name="Shape 6123"/>
            <p:cNvSpPr/>
            <p:nvPr/>
          </p:nvSpPr>
          <p:spPr>
            <a:xfrm>
              <a:off x="190625" y="747225"/>
              <a:ext cx="7550" cy="27700"/>
            </a:xfrm>
            <a:custGeom>
              <a:avLst/>
              <a:gdLst/>
              <a:ahLst/>
              <a:cxnLst/>
              <a:rect l="0" t="0" r="0" b="0"/>
              <a:pathLst>
                <a:path w="302" h="1108" fill="none" extrusionOk="0">
                  <a:moveTo>
                    <a:pt x="0" y="0"/>
                  </a:moveTo>
                  <a:lnTo>
                    <a:pt x="301"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4" name="Shape 6124"/>
            <p:cNvSpPr/>
            <p:nvPr/>
          </p:nvSpPr>
          <p:spPr>
            <a:xfrm>
              <a:off x="198150" y="774900"/>
              <a:ext cx="3775" cy="16625"/>
            </a:xfrm>
            <a:custGeom>
              <a:avLst/>
              <a:gdLst/>
              <a:ahLst/>
              <a:cxnLst/>
              <a:rect l="0" t="0" r="0" b="0"/>
              <a:pathLst>
                <a:path w="151" h="665" fill="none" extrusionOk="0">
                  <a:moveTo>
                    <a:pt x="0" y="0"/>
                  </a:moveTo>
                  <a:lnTo>
                    <a:pt x="15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5" name="Shape 6125"/>
            <p:cNvSpPr/>
            <p:nvPr/>
          </p:nvSpPr>
          <p:spPr>
            <a:xfrm>
              <a:off x="201900" y="791500"/>
              <a:ext cx="3800" cy="27700"/>
            </a:xfrm>
            <a:custGeom>
              <a:avLst/>
              <a:gdLst/>
              <a:ahLst/>
              <a:cxnLst/>
              <a:rect l="0" t="0" r="0" b="0"/>
              <a:pathLst>
                <a:path w="152" h="1108" fill="none" extrusionOk="0">
                  <a:moveTo>
                    <a:pt x="1" y="1"/>
                  </a:moveTo>
                  <a:lnTo>
                    <a:pt x="15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6" name="Shape 6126"/>
            <p:cNvSpPr/>
            <p:nvPr/>
          </p:nvSpPr>
          <p:spPr>
            <a:xfrm>
              <a:off x="205675" y="819175"/>
              <a:ext cx="8800" cy="55375"/>
            </a:xfrm>
            <a:custGeom>
              <a:avLst/>
              <a:gdLst/>
              <a:ahLst/>
              <a:cxnLst/>
              <a:rect l="0" t="0" r="0" b="0"/>
              <a:pathLst>
                <a:path w="352" h="2215" fill="none" extrusionOk="0">
                  <a:moveTo>
                    <a:pt x="0" y="1"/>
                  </a:moveTo>
                  <a:lnTo>
                    <a:pt x="35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7" name="Shape 6127"/>
            <p:cNvSpPr/>
            <p:nvPr/>
          </p:nvSpPr>
          <p:spPr>
            <a:xfrm>
              <a:off x="214450" y="874525"/>
              <a:ext cx="8800" cy="66450"/>
            </a:xfrm>
            <a:custGeom>
              <a:avLst/>
              <a:gdLst/>
              <a:ahLst/>
              <a:cxnLst/>
              <a:rect l="0" t="0" r="0" b="0"/>
              <a:pathLst>
                <a:path w="352" h="2658" fill="none" extrusionOk="0">
                  <a:moveTo>
                    <a:pt x="1" y="1"/>
                  </a:moveTo>
                  <a:lnTo>
                    <a:pt x="35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8" name="Shape 6128"/>
            <p:cNvSpPr/>
            <p:nvPr/>
          </p:nvSpPr>
          <p:spPr>
            <a:xfrm>
              <a:off x="223225" y="940950"/>
              <a:ext cx="7550" cy="83050"/>
            </a:xfrm>
            <a:custGeom>
              <a:avLst/>
              <a:gdLst/>
              <a:ahLst/>
              <a:cxnLst/>
              <a:rect l="0" t="0" r="0" b="0"/>
              <a:pathLst>
                <a:path w="302" h="3322" fill="none" extrusionOk="0">
                  <a:moveTo>
                    <a:pt x="1" y="0"/>
                  </a:moveTo>
                  <a:lnTo>
                    <a:pt x="302"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9" name="Shape 6129"/>
            <p:cNvSpPr/>
            <p:nvPr/>
          </p:nvSpPr>
          <p:spPr>
            <a:xfrm>
              <a:off x="230750" y="1023975"/>
              <a:ext cx="7550" cy="94125"/>
            </a:xfrm>
            <a:custGeom>
              <a:avLst/>
              <a:gdLst/>
              <a:ahLst/>
              <a:cxnLst/>
              <a:rect l="0" t="0" r="0" b="0"/>
              <a:pathLst>
                <a:path w="302" h="3765" fill="none" extrusionOk="0">
                  <a:moveTo>
                    <a:pt x="1" y="0"/>
                  </a:moveTo>
                  <a:lnTo>
                    <a:pt x="30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0" name="Shape 6130"/>
            <p:cNvSpPr/>
            <p:nvPr/>
          </p:nvSpPr>
          <p:spPr>
            <a:xfrm>
              <a:off x="238275" y="1118075"/>
              <a:ext cx="7550" cy="99650"/>
            </a:xfrm>
            <a:custGeom>
              <a:avLst/>
              <a:gdLst/>
              <a:ahLst/>
              <a:cxnLst/>
              <a:rect l="0" t="0" r="0" b="0"/>
              <a:pathLst>
                <a:path w="302" h="3986" fill="none" extrusionOk="0">
                  <a:moveTo>
                    <a:pt x="1" y="0"/>
                  </a:moveTo>
                  <a:lnTo>
                    <a:pt x="302" y="398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1" name="Shape 6131"/>
            <p:cNvSpPr/>
            <p:nvPr/>
          </p:nvSpPr>
          <p:spPr>
            <a:xfrm>
              <a:off x="245800" y="1217700"/>
              <a:ext cx="7550" cy="110725"/>
            </a:xfrm>
            <a:custGeom>
              <a:avLst/>
              <a:gdLst/>
              <a:ahLst/>
              <a:cxnLst/>
              <a:rect l="0" t="0" r="0" b="0"/>
              <a:pathLst>
                <a:path w="302" h="4429" fill="none" extrusionOk="0">
                  <a:moveTo>
                    <a:pt x="1" y="0"/>
                  </a:moveTo>
                  <a:lnTo>
                    <a:pt x="302" y="44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2" name="Shape 6132"/>
            <p:cNvSpPr/>
            <p:nvPr/>
          </p:nvSpPr>
          <p:spPr>
            <a:xfrm>
              <a:off x="253325" y="1328400"/>
              <a:ext cx="8800" cy="110725"/>
            </a:xfrm>
            <a:custGeom>
              <a:avLst/>
              <a:gdLst/>
              <a:ahLst/>
              <a:cxnLst/>
              <a:rect l="0" t="0" r="0" b="0"/>
              <a:pathLst>
                <a:path w="352" h="4429" fill="none" extrusionOk="0">
                  <a:moveTo>
                    <a:pt x="1" y="1"/>
                  </a:moveTo>
                  <a:lnTo>
                    <a:pt x="352" y="44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3" name="Shape 6133"/>
            <p:cNvSpPr/>
            <p:nvPr/>
          </p:nvSpPr>
          <p:spPr>
            <a:xfrm>
              <a:off x="262100" y="1439100"/>
              <a:ext cx="8825" cy="116275"/>
            </a:xfrm>
            <a:custGeom>
              <a:avLst/>
              <a:gdLst/>
              <a:ahLst/>
              <a:cxnLst/>
              <a:rect l="0" t="0" r="0" b="0"/>
              <a:pathLst>
                <a:path w="353" h="4651" fill="none" extrusionOk="0">
                  <a:moveTo>
                    <a:pt x="1" y="1"/>
                  </a:moveTo>
                  <a:lnTo>
                    <a:pt x="352" y="46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4" name="Shape 6134"/>
            <p:cNvSpPr/>
            <p:nvPr/>
          </p:nvSpPr>
          <p:spPr>
            <a:xfrm>
              <a:off x="270900" y="1555350"/>
              <a:ext cx="7550" cy="121775"/>
            </a:xfrm>
            <a:custGeom>
              <a:avLst/>
              <a:gdLst/>
              <a:ahLst/>
              <a:cxnLst/>
              <a:rect l="0" t="0" r="0" b="0"/>
              <a:pathLst>
                <a:path w="302" h="4871" fill="none" extrusionOk="0">
                  <a:moveTo>
                    <a:pt x="0" y="0"/>
                  </a:moveTo>
                  <a:lnTo>
                    <a:pt x="301" y="48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5" name="Shape 6135"/>
            <p:cNvSpPr/>
            <p:nvPr/>
          </p:nvSpPr>
          <p:spPr>
            <a:xfrm>
              <a:off x="278425" y="1677100"/>
              <a:ext cx="7550" cy="121800"/>
            </a:xfrm>
            <a:custGeom>
              <a:avLst/>
              <a:gdLst/>
              <a:ahLst/>
              <a:cxnLst/>
              <a:rect l="0" t="0" r="0" b="0"/>
              <a:pathLst>
                <a:path w="302" h="4872" fill="none" extrusionOk="0">
                  <a:moveTo>
                    <a:pt x="0" y="1"/>
                  </a:moveTo>
                  <a:lnTo>
                    <a:pt x="301" y="48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6" name="Shape 6136"/>
            <p:cNvSpPr/>
            <p:nvPr/>
          </p:nvSpPr>
          <p:spPr>
            <a:xfrm>
              <a:off x="285950" y="1798875"/>
              <a:ext cx="7550" cy="116275"/>
            </a:xfrm>
            <a:custGeom>
              <a:avLst/>
              <a:gdLst/>
              <a:ahLst/>
              <a:cxnLst/>
              <a:rect l="0" t="0" r="0" b="0"/>
              <a:pathLst>
                <a:path w="302" h="4651" fill="none" extrusionOk="0">
                  <a:moveTo>
                    <a:pt x="0" y="1"/>
                  </a:moveTo>
                  <a:lnTo>
                    <a:pt x="301" y="46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7" name="Shape 6137"/>
            <p:cNvSpPr/>
            <p:nvPr/>
          </p:nvSpPr>
          <p:spPr>
            <a:xfrm>
              <a:off x="293475" y="1915125"/>
              <a:ext cx="7550" cy="110725"/>
            </a:xfrm>
            <a:custGeom>
              <a:avLst/>
              <a:gdLst/>
              <a:ahLst/>
              <a:cxnLst/>
              <a:rect l="0" t="0" r="0" b="0"/>
              <a:pathLst>
                <a:path w="302" h="4429" fill="none" extrusionOk="0">
                  <a:moveTo>
                    <a:pt x="0" y="0"/>
                  </a:moveTo>
                  <a:lnTo>
                    <a:pt x="301" y="442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8" name="Shape 6138"/>
            <p:cNvSpPr/>
            <p:nvPr/>
          </p:nvSpPr>
          <p:spPr>
            <a:xfrm>
              <a:off x="301000" y="2025825"/>
              <a:ext cx="8800" cy="105175"/>
            </a:xfrm>
            <a:custGeom>
              <a:avLst/>
              <a:gdLst/>
              <a:ahLst/>
              <a:cxnLst/>
              <a:rect l="0" t="0" r="0" b="0"/>
              <a:pathLst>
                <a:path w="352" h="4207" fill="none" extrusionOk="0">
                  <a:moveTo>
                    <a:pt x="0" y="0"/>
                  </a:moveTo>
                  <a:lnTo>
                    <a:pt x="351" y="42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9" name="Shape 6139"/>
            <p:cNvSpPr/>
            <p:nvPr/>
          </p:nvSpPr>
          <p:spPr>
            <a:xfrm>
              <a:off x="309775" y="2130975"/>
              <a:ext cx="8800" cy="94125"/>
            </a:xfrm>
            <a:custGeom>
              <a:avLst/>
              <a:gdLst/>
              <a:ahLst/>
              <a:cxnLst/>
              <a:rect l="0" t="0" r="0" b="0"/>
              <a:pathLst>
                <a:path w="352" h="3765" fill="none" extrusionOk="0">
                  <a:moveTo>
                    <a:pt x="0" y="1"/>
                  </a:moveTo>
                  <a:lnTo>
                    <a:pt x="351"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0" name="Shape 6140"/>
            <p:cNvSpPr/>
            <p:nvPr/>
          </p:nvSpPr>
          <p:spPr>
            <a:xfrm>
              <a:off x="318550" y="2225075"/>
              <a:ext cx="7550" cy="88600"/>
            </a:xfrm>
            <a:custGeom>
              <a:avLst/>
              <a:gdLst/>
              <a:ahLst/>
              <a:cxnLst/>
              <a:rect l="0" t="0" r="0" b="0"/>
              <a:pathLst>
                <a:path w="302" h="3544" fill="none" extrusionOk="0">
                  <a:moveTo>
                    <a:pt x="0" y="1"/>
                  </a:moveTo>
                  <a:lnTo>
                    <a:pt x="301"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1" name="Shape 6141"/>
            <p:cNvSpPr/>
            <p:nvPr/>
          </p:nvSpPr>
          <p:spPr>
            <a:xfrm>
              <a:off x="326075" y="2313650"/>
              <a:ext cx="7550" cy="77500"/>
            </a:xfrm>
            <a:custGeom>
              <a:avLst/>
              <a:gdLst/>
              <a:ahLst/>
              <a:cxnLst/>
              <a:rect l="0" t="0" r="0" b="0"/>
              <a:pathLst>
                <a:path w="302" h="3100" fill="none" extrusionOk="0">
                  <a:moveTo>
                    <a:pt x="0" y="0"/>
                  </a:moveTo>
                  <a:lnTo>
                    <a:pt x="30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2" name="Shape 6142"/>
            <p:cNvSpPr/>
            <p:nvPr/>
          </p:nvSpPr>
          <p:spPr>
            <a:xfrm>
              <a:off x="333600" y="2391125"/>
              <a:ext cx="3775" cy="33250"/>
            </a:xfrm>
            <a:custGeom>
              <a:avLst/>
              <a:gdLst/>
              <a:ahLst/>
              <a:cxnLst/>
              <a:rect l="0" t="0" r="0" b="0"/>
              <a:pathLst>
                <a:path w="151" h="1330" fill="none" extrusionOk="0">
                  <a:moveTo>
                    <a:pt x="0" y="1"/>
                  </a:moveTo>
                  <a:lnTo>
                    <a:pt x="1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3" name="Shape 6143"/>
            <p:cNvSpPr/>
            <p:nvPr/>
          </p:nvSpPr>
          <p:spPr>
            <a:xfrm>
              <a:off x="337350" y="2424350"/>
              <a:ext cx="3800" cy="27700"/>
            </a:xfrm>
            <a:custGeom>
              <a:avLst/>
              <a:gdLst/>
              <a:ahLst/>
              <a:cxnLst/>
              <a:rect l="0" t="0" r="0" b="0"/>
              <a:pathLst>
                <a:path w="152" h="1108" fill="none" extrusionOk="0">
                  <a:moveTo>
                    <a:pt x="1" y="0"/>
                  </a:moveTo>
                  <a:lnTo>
                    <a:pt x="151"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4" name="Shape 6144"/>
            <p:cNvSpPr/>
            <p:nvPr/>
          </p:nvSpPr>
          <p:spPr>
            <a:xfrm>
              <a:off x="341125" y="2452025"/>
              <a:ext cx="7550" cy="49825"/>
            </a:xfrm>
            <a:custGeom>
              <a:avLst/>
              <a:gdLst/>
              <a:ahLst/>
              <a:cxnLst/>
              <a:rect l="0" t="0" r="0" b="0"/>
              <a:pathLst>
                <a:path w="302" h="1993"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5" name="Shape 6145"/>
            <p:cNvSpPr/>
            <p:nvPr/>
          </p:nvSpPr>
          <p:spPr>
            <a:xfrm>
              <a:off x="348650" y="2501825"/>
              <a:ext cx="5050" cy="16650"/>
            </a:xfrm>
            <a:custGeom>
              <a:avLst/>
              <a:gdLst/>
              <a:ahLst/>
              <a:cxnLst/>
              <a:rect l="0" t="0" r="0" b="0"/>
              <a:pathLst>
                <a:path w="202" h="666" fill="none" extrusionOk="0">
                  <a:moveTo>
                    <a:pt x="0" y="1"/>
                  </a:moveTo>
                  <a:lnTo>
                    <a:pt x="2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6" name="Shape 6146"/>
            <p:cNvSpPr/>
            <p:nvPr/>
          </p:nvSpPr>
          <p:spPr>
            <a:xfrm>
              <a:off x="353675" y="2518450"/>
              <a:ext cx="3775" cy="16625"/>
            </a:xfrm>
            <a:custGeom>
              <a:avLst/>
              <a:gdLst/>
              <a:ahLst/>
              <a:cxnLst/>
              <a:rect l="0" t="0" r="0" b="0"/>
              <a:pathLst>
                <a:path w="151" h="665" fill="none" extrusionOk="0">
                  <a:moveTo>
                    <a:pt x="0" y="0"/>
                  </a:moveTo>
                  <a:lnTo>
                    <a:pt x="151"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7" name="Shape 6147"/>
            <p:cNvSpPr/>
            <p:nvPr/>
          </p:nvSpPr>
          <p:spPr>
            <a:xfrm>
              <a:off x="357425" y="2535050"/>
              <a:ext cx="8800" cy="16625"/>
            </a:xfrm>
            <a:custGeom>
              <a:avLst/>
              <a:gdLst/>
              <a:ahLst/>
              <a:cxnLst/>
              <a:rect l="0" t="0" r="0" b="0"/>
              <a:pathLst>
                <a:path w="352" h="665" fill="none" extrusionOk="0">
                  <a:moveTo>
                    <a:pt x="1" y="0"/>
                  </a:moveTo>
                  <a:lnTo>
                    <a:pt x="3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8" name="Shape 6148"/>
            <p:cNvSpPr/>
            <p:nvPr/>
          </p:nvSpPr>
          <p:spPr>
            <a:xfrm>
              <a:off x="366200" y="255165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9" name="Shape 6149"/>
            <p:cNvSpPr/>
            <p:nvPr/>
          </p:nvSpPr>
          <p:spPr>
            <a:xfrm>
              <a:off x="373725" y="2546125"/>
              <a:ext cx="7550" cy="11075"/>
            </a:xfrm>
            <a:custGeom>
              <a:avLst/>
              <a:gdLst/>
              <a:ahLst/>
              <a:cxnLst/>
              <a:rect l="0" t="0" r="0" b="0"/>
              <a:pathLst>
                <a:path w="302" h="443"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0" name="Shape 6150"/>
            <p:cNvSpPr/>
            <p:nvPr/>
          </p:nvSpPr>
          <p:spPr>
            <a:xfrm>
              <a:off x="381250" y="2523975"/>
              <a:ext cx="7550" cy="22175"/>
            </a:xfrm>
            <a:custGeom>
              <a:avLst/>
              <a:gdLst/>
              <a:ahLst/>
              <a:cxnLst/>
              <a:rect l="0" t="0" r="0" b="0"/>
              <a:pathLst>
                <a:path w="302" h="887" fill="none" extrusionOk="0">
                  <a:moveTo>
                    <a:pt x="1" y="88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1" name="Shape 6151"/>
            <p:cNvSpPr/>
            <p:nvPr/>
          </p:nvSpPr>
          <p:spPr>
            <a:xfrm>
              <a:off x="388775" y="2507375"/>
              <a:ext cx="3800" cy="16625"/>
            </a:xfrm>
            <a:custGeom>
              <a:avLst/>
              <a:gdLst/>
              <a:ahLst/>
              <a:cxnLst/>
              <a:rect l="0" t="0" r="0" b="0"/>
              <a:pathLst>
                <a:path w="152" h="665" fill="none" extrusionOk="0">
                  <a:moveTo>
                    <a:pt x="1" y="664"/>
                  </a:moveTo>
                  <a:lnTo>
                    <a:pt x="1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2" name="Shape 6152"/>
            <p:cNvSpPr/>
            <p:nvPr/>
          </p:nvSpPr>
          <p:spPr>
            <a:xfrm>
              <a:off x="392550" y="2485225"/>
              <a:ext cx="3775" cy="22175"/>
            </a:xfrm>
            <a:custGeom>
              <a:avLst/>
              <a:gdLst/>
              <a:ahLst/>
              <a:cxnLst/>
              <a:rect l="0" t="0" r="0" b="0"/>
              <a:pathLst>
                <a:path w="151" h="887" fill="none" extrusionOk="0">
                  <a:moveTo>
                    <a:pt x="0" y="886"/>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3" name="Shape 6153"/>
            <p:cNvSpPr/>
            <p:nvPr/>
          </p:nvSpPr>
          <p:spPr>
            <a:xfrm>
              <a:off x="396300" y="2429875"/>
              <a:ext cx="8825" cy="55375"/>
            </a:xfrm>
            <a:custGeom>
              <a:avLst/>
              <a:gdLst/>
              <a:ahLst/>
              <a:cxnLst/>
              <a:rect l="0" t="0" r="0" b="0"/>
              <a:pathLst>
                <a:path w="353" h="2215" fill="none" extrusionOk="0">
                  <a:moveTo>
                    <a:pt x="1" y="221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4" name="Shape 6154"/>
            <p:cNvSpPr/>
            <p:nvPr/>
          </p:nvSpPr>
          <p:spPr>
            <a:xfrm>
              <a:off x="405100" y="2363450"/>
              <a:ext cx="8800" cy="66450"/>
            </a:xfrm>
            <a:custGeom>
              <a:avLst/>
              <a:gdLst/>
              <a:ahLst/>
              <a:cxnLst/>
              <a:rect l="0" t="0" r="0" b="0"/>
              <a:pathLst>
                <a:path w="352" h="2658" fill="none" extrusionOk="0">
                  <a:moveTo>
                    <a:pt x="0" y="2658"/>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5" name="Shape 6155"/>
            <p:cNvSpPr/>
            <p:nvPr/>
          </p:nvSpPr>
          <p:spPr>
            <a:xfrm>
              <a:off x="413875" y="2291500"/>
              <a:ext cx="7550" cy="71975"/>
            </a:xfrm>
            <a:custGeom>
              <a:avLst/>
              <a:gdLst/>
              <a:ahLst/>
              <a:cxnLst/>
              <a:rect l="0" t="0" r="0" b="0"/>
              <a:pathLst>
                <a:path w="302" h="2879" fill="none" extrusionOk="0">
                  <a:moveTo>
                    <a:pt x="0" y="287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6" name="Shape 6156"/>
            <p:cNvSpPr/>
            <p:nvPr/>
          </p:nvSpPr>
          <p:spPr>
            <a:xfrm>
              <a:off x="421400" y="2202950"/>
              <a:ext cx="7550" cy="88575"/>
            </a:xfrm>
            <a:custGeom>
              <a:avLst/>
              <a:gdLst/>
              <a:ahLst/>
              <a:cxnLst/>
              <a:rect l="0" t="0" r="0" b="0"/>
              <a:pathLst>
                <a:path w="302" h="3543" fill="none" extrusionOk="0">
                  <a:moveTo>
                    <a:pt x="0" y="35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7" name="Shape 6157"/>
            <p:cNvSpPr/>
            <p:nvPr/>
          </p:nvSpPr>
          <p:spPr>
            <a:xfrm>
              <a:off x="428925" y="2108850"/>
              <a:ext cx="7550" cy="94125"/>
            </a:xfrm>
            <a:custGeom>
              <a:avLst/>
              <a:gdLst/>
              <a:ahLst/>
              <a:cxnLst/>
              <a:rect l="0" t="0" r="0" b="0"/>
              <a:pathLst>
                <a:path w="302" h="3765"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8" name="Shape 6158"/>
            <p:cNvSpPr/>
            <p:nvPr/>
          </p:nvSpPr>
          <p:spPr>
            <a:xfrm>
              <a:off x="436450" y="2003675"/>
              <a:ext cx="7550" cy="105200"/>
            </a:xfrm>
            <a:custGeom>
              <a:avLst/>
              <a:gdLst/>
              <a:ahLst/>
              <a:cxnLst/>
              <a:rect l="0" t="0" r="0" b="0"/>
              <a:pathLst>
                <a:path w="302" h="4208" fill="none" extrusionOk="0">
                  <a:moveTo>
                    <a:pt x="0" y="420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9" name="Shape 6159"/>
            <p:cNvSpPr/>
            <p:nvPr/>
          </p:nvSpPr>
          <p:spPr>
            <a:xfrm>
              <a:off x="443975" y="1898500"/>
              <a:ext cx="8800" cy="105200"/>
            </a:xfrm>
            <a:custGeom>
              <a:avLst/>
              <a:gdLst/>
              <a:ahLst/>
              <a:cxnLst/>
              <a:rect l="0" t="0" r="0" b="0"/>
              <a:pathLst>
                <a:path w="352" h="4208" fill="none" extrusionOk="0">
                  <a:moveTo>
                    <a:pt x="0" y="4208"/>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0" name="Shape 6160"/>
            <p:cNvSpPr/>
            <p:nvPr/>
          </p:nvSpPr>
          <p:spPr>
            <a:xfrm>
              <a:off x="452750" y="1787800"/>
              <a:ext cx="8800" cy="110725"/>
            </a:xfrm>
            <a:custGeom>
              <a:avLst/>
              <a:gdLst/>
              <a:ahLst/>
              <a:cxnLst/>
              <a:rect l="0" t="0" r="0" b="0"/>
              <a:pathLst>
                <a:path w="352" h="4429" fill="none" extrusionOk="0">
                  <a:moveTo>
                    <a:pt x="0" y="44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1" name="Shape 6161"/>
            <p:cNvSpPr/>
            <p:nvPr/>
          </p:nvSpPr>
          <p:spPr>
            <a:xfrm>
              <a:off x="461525" y="1677100"/>
              <a:ext cx="7550" cy="110725"/>
            </a:xfrm>
            <a:custGeom>
              <a:avLst/>
              <a:gdLst/>
              <a:ahLst/>
              <a:cxnLst/>
              <a:rect l="0" t="0" r="0" b="0"/>
              <a:pathLst>
                <a:path w="302" h="4429" fill="none" extrusionOk="0">
                  <a:moveTo>
                    <a:pt x="1" y="44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2" name="Shape 6162"/>
            <p:cNvSpPr/>
            <p:nvPr/>
          </p:nvSpPr>
          <p:spPr>
            <a:xfrm>
              <a:off x="469050" y="1566400"/>
              <a:ext cx="7550" cy="110725"/>
            </a:xfrm>
            <a:custGeom>
              <a:avLst/>
              <a:gdLst/>
              <a:ahLst/>
              <a:cxnLst/>
              <a:rect l="0" t="0" r="0" b="0"/>
              <a:pathLst>
                <a:path w="302" h="4429" fill="none" extrusionOk="0">
                  <a:moveTo>
                    <a:pt x="1" y="44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3" name="Shape 6163"/>
            <p:cNvSpPr/>
            <p:nvPr/>
          </p:nvSpPr>
          <p:spPr>
            <a:xfrm>
              <a:off x="476575" y="1461250"/>
              <a:ext cx="7550" cy="105175"/>
            </a:xfrm>
            <a:custGeom>
              <a:avLst/>
              <a:gdLst/>
              <a:ahLst/>
              <a:cxnLst/>
              <a:rect l="0" t="0" r="0" b="0"/>
              <a:pathLst>
                <a:path w="302" h="4207" fill="none" extrusionOk="0">
                  <a:moveTo>
                    <a:pt x="1" y="42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4" name="Shape 6164"/>
            <p:cNvSpPr/>
            <p:nvPr/>
          </p:nvSpPr>
          <p:spPr>
            <a:xfrm>
              <a:off x="484100" y="1356075"/>
              <a:ext cx="7550" cy="105200"/>
            </a:xfrm>
            <a:custGeom>
              <a:avLst/>
              <a:gdLst/>
              <a:ahLst/>
              <a:cxnLst/>
              <a:rect l="0" t="0" r="0" b="0"/>
              <a:pathLst>
                <a:path w="302" h="4208" fill="none" extrusionOk="0">
                  <a:moveTo>
                    <a:pt x="1" y="420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5" name="Shape 6165"/>
            <p:cNvSpPr/>
            <p:nvPr/>
          </p:nvSpPr>
          <p:spPr>
            <a:xfrm>
              <a:off x="491625" y="1256450"/>
              <a:ext cx="8800" cy="99650"/>
            </a:xfrm>
            <a:custGeom>
              <a:avLst/>
              <a:gdLst/>
              <a:ahLst/>
              <a:cxnLst/>
              <a:rect l="0" t="0" r="0" b="0"/>
              <a:pathLst>
                <a:path w="352" h="3986" fill="none" extrusionOk="0">
                  <a:moveTo>
                    <a:pt x="1" y="39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6" name="Shape 6166"/>
            <p:cNvSpPr/>
            <p:nvPr/>
          </p:nvSpPr>
          <p:spPr>
            <a:xfrm>
              <a:off x="500400" y="1167875"/>
              <a:ext cx="8800" cy="88600"/>
            </a:xfrm>
            <a:custGeom>
              <a:avLst/>
              <a:gdLst/>
              <a:ahLst/>
              <a:cxnLst/>
              <a:rect l="0" t="0" r="0" b="0"/>
              <a:pathLst>
                <a:path w="352" h="3544" fill="none" extrusionOk="0">
                  <a:moveTo>
                    <a:pt x="1" y="354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7" name="Shape 6167"/>
            <p:cNvSpPr/>
            <p:nvPr/>
          </p:nvSpPr>
          <p:spPr>
            <a:xfrm>
              <a:off x="509175" y="1084850"/>
              <a:ext cx="7550" cy="83050"/>
            </a:xfrm>
            <a:custGeom>
              <a:avLst/>
              <a:gdLst/>
              <a:ahLst/>
              <a:cxnLst/>
              <a:rect l="0" t="0" r="0" b="0"/>
              <a:pathLst>
                <a:path w="302" h="3322" fill="none" extrusionOk="0">
                  <a:moveTo>
                    <a:pt x="1" y="33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8" name="Shape 6168"/>
            <p:cNvSpPr/>
            <p:nvPr/>
          </p:nvSpPr>
          <p:spPr>
            <a:xfrm>
              <a:off x="516700" y="1012900"/>
              <a:ext cx="7550" cy="71975"/>
            </a:xfrm>
            <a:custGeom>
              <a:avLst/>
              <a:gdLst/>
              <a:ahLst/>
              <a:cxnLst/>
              <a:rect l="0" t="0" r="0" b="0"/>
              <a:pathLst>
                <a:path w="302" h="2879" fill="none" extrusionOk="0">
                  <a:moveTo>
                    <a:pt x="1" y="287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9" name="Shape 6169"/>
            <p:cNvSpPr/>
            <p:nvPr/>
          </p:nvSpPr>
          <p:spPr>
            <a:xfrm>
              <a:off x="524225" y="957550"/>
              <a:ext cx="7550" cy="55375"/>
            </a:xfrm>
            <a:custGeom>
              <a:avLst/>
              <a:gdLst/>
              <a:ahLst/>
              <a:cxnLst/>
              <a:rect l="0" t="0" r="0" b="0"/>
              <a:pathLst>
                <a:path w="302" h="2215" fill="none" extrusionOk="0">
                  <a:moveTo>
                    <a:pt x="1" y="221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0" name="Shape 6170"/>
            <p:cNvSpPr/>
            <p:nvPr/>
          </p:nvSpPr>
          <p:spPr>
            <a:xfrm>
              <a:off x="531750" y="913275"/>
              <a:ext cx="7550" cy="44300"/>
            </a:xfrm>
            <a:custGeom>
              <a:avLst/>
              <a:gdLst/>
              <a:ahLst/>
              <a:cxnLst/>
              <a:rect l="0" t="0" r="0" b="0"/>
              <a:pathLst>
                <a:path w="302" h="1772" fill="none" extrusionOk="0">
                  <a:moveTo>
                    <a:pt x="1" y="177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1" name="Shape 6171"/>
            <p:cNvSpPr/>
            <p:nvPr/>
          </p:nvSpPr>
          <p:spPr>
            <a:xfrm>
              <a:off x="539275" y="880050"/>
              <a:ext cx="8825" cy="33250"/>
            </a:xfrm>
            <a:custGeom>
              <a:avLst/>
              <a:gdLst/>
              <a:ahLst/>
              <a:cxnLst/>
              <a:rect l="0" t="0" r="0" b="0"/>
              <a:pathLst>
                <a:path w="353" h="1330" fill="none" extrusionOk="0">
                  <a:moveTo>
                    <a:pt x="1" y="13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2" name="Shape 6172"/>
            <p:cNvSpPr/>
            <p:nvPr/>
          </p:nvSpPr>
          <p:spPr>
            <a:xfrm>
              <a:off x="548075" y="863450"/>
              <a:ext cx="8800" cy="16625"/>
            </a:xfrm>
            <a:custGeom>
              <a:avLst/>
              <a:gdLst/>
              <a:ahLst/>
              <a:cxnLst/>
              <a:rect l="0" t="0" r="0" b="0"/>
              <a:pathLst>
                <a:path w="352" h="665"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3" name="Shape 6173"/>
            <p:cNvSpPr/>
            <p:nvPr/>
          </p:nvSpPr>
          <p:spPr>
            <a:xfrm>
              <a:off x="556850" y="857925"/>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4" name="Shape 6174"/>
            <p:cNvSpPr/>
            <p:nvPr/>
          </p:nvSpPr>
          <p:spPr>
            <a:xfrm>
              <a:off x="564375" y="857925"/>
              <a:ext cx="7550" cy="11100"/>
            </a:xfrm>
            <a:custGeom>
              <a:avLst/>
              <a:gdLst/>
              <a:ahLst/>
              <a:cxnLst/>
              <a:rect l="0" t="0" r="0" b="0"/>
              <a:pathLst>
                <a:path w="302" h="444"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5" name="Shape 6175"/>
            <p:cNvSpPr/>
            <p:nvPr/>
          </p:nvSpPr>
          <p:spPr>
            <a:xfrm>
              <a:off x="571900" y="869000"/>
              <a:ext cx="7550" cy="22150"/>
            </a:xfrm>
            <a:custGeom>
              <a:avLst/>
              <a:gdLst/>
              <a:ahLst/>
              <a:cxnLst/>
              <a:rect l="0" t="0" r="0" b="0"/>
              <a:pathLst>
                <a:path w="302" h="886" fill="none" extrusionOk="0">
                  <a:moveTo>
                    <a:pt x="0" y="0"/>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6" name="Shape 6176"/>
            <p:cNvSpPr/>
            <p:nvPr/>
          </p:nvSpPr>
          <p:spPr>
            <a:xfrm>
              <a:off x="579425" y="891125"/>
              <a:ext cx="7550" cy="33250"/>
            </a:xfrm>
            <a:custGeom>
              <a:avLst/>
              <a:gdLst/>
              <a:ahLst/>
              <a:cxnLst/>
              <a:rect l="0" t="0" r="0" b="0"/>
              <a:pathLst>
                <a:path w="302" h="1330" fill="none" extrusionOk="0">
                  <a:moveTo>
                    <a:pt x="0" y="1"/>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7" name="Shape 6177"/>
            <p:cNvSpPr/>
            <p:nvPr/>
          </p:nvSpPr>
          <p:spPr>
            <a:xfrm>
              <a:off x="586950" y="924350"/>
              <a:ext cx="8800" cy="49825"/>
            </a:xfrm>
            <a:custGeom>
              <a:avLst/>
              <a:gdLst/>
              <a:ahLst/>
              <a:cxnLst/>
              <a:rect l="0" t="0" r="0" b="0"/>
              <a:pathLst>
                <a:path w="352" h="1993" fill="none" extrusionOk="0">
                  <a:moveTo>
                    <a:pt x="0" y="0"/>
                  </a:moveTo>
                  <a:lnTo>
                    <a:pt x="35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8" name="Shape 6178"/>
            <p:cNvSpPr/>
            <p:nvPr/>
          </p:nvSpPr>
          <p:spPr>
            <a:xfrm>
              <a:off x="595725" y="974150"/>
              <a:ext cx="8800" cy="60925"/>
            </a:xfrm>
            <a:custGeom>
              <a:avLst/>
              <a:gdLst/>
              <a:ahLst/>
              <a:cxnLst/>
              <a:rect l="0" t="0" r="0" b="0"/>
              <a:pathLst>
                <a:path w="352" h="2437" fill="none" extrusionOk="0">
                  <a:moveTo>
                    <a:pt x="0" y="1"/>
                  </a:moveTo>
                  <a:lnTo>
                    <a:pt x="35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9" name="Shape 6179"/>
            <p:cNvSpPr/>
            <p:nvPr/>
          </p:nvSpPr>
          <p:spPr>
            <a:xfrm>
              <a:off x="604500" y="1035050"/>
              <a:ext cx="7550" cy="71975"/>
            </a:xfrm>
            <a:custGeom>
              <a:avLst/>
              <a:gdLst/>
              <a:ahLst/>
              <a:cxnLst/>
              <a:rect l="0" t="0" r="0" b="0"/>
              <a:pathLst>
                <a:path w="302" h="2879" fill="none" extrusionOk="0">
                  <a:moveTo>
                    <a:pt x="1" y="0"/>
                  </a:moveTo>
                  <a:lnTo>
                    <a:pt x="302"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0" name="Shape 6180"/>
            <p:cNvSpPr/>
            <p:nvPr/>
          </p:nvSpPr>
          <p:spPr>
            <a:xfrm>
              <a:off x="612025" y="1107000"/>
              <a:ext cx="7550" cy="83050"/>
            </a:xfrm>
            <a:custGeom>
              <a:avLst/>
              <a:gdLst/>
              <a:ahLst/>
              <a:cxnLst/>
              <a:rect l="0" t="0" r="0" b="0"/>
              <a:pathLst>
                <a:path w="302" h="3322" fill="none" extrusionOk="0">
                  <a:moveTo>
                    <a:pt x="1" y="0"/>
                  </a:moveTo>
                  <a:lnTo>
                    <a:pt x="302"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1" name="Shape 6181"/>
            <p:cNvSpPr/>
            <p:nvPr/>
          </p:nvSpPr>
          <p:spPr>
            <a:xfrm>
              <a:off x="619550" y="1190025"/>
              <a:ext cx="7550" cy="88575"/>
            </a:xfrm>
            <a:custGeom>
              <a:avLst/>
              <a:gdLst/>
              <a:ahLst/>
              <a:cxnLst/>
              <a:rect l="0" t="0" r="0" b="0"/>
              <a:pathLst>
                <a:path w="302" h="3543" fill="none" extrusionOk="0">
                  <a:moveTo>
                    <a:pt x="1" y="0"/>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2" name="Shape 6182"/>
            <p:cNvSpPr/>
            <p:nvPr/>
          </p:nvSpPr>
          <p:spPr>
            <a:xfrm>
              <a:off x="627075" y="1278575"/>
              <a:ext cx="7550" cy="94125"/>
            </a:xfrm>
            <a:custGeom>
              <a:avLst/>
              <a:gdLst/>
              <a:ahLst/>
              <a:cxnLst/>
              <a:rect l="0" t="0" r="0" b="0"/>
              <a:pathLst>
                <a:path w="302" h="3765" fill="none" extrusionOk="0">
                  <a:moveTo>
                    <a:pt x="1" y="1"/>
                  </a:moveTo>
                  <a:lnTo>
                    <a:pt x="302"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3" name="Shape 6183"/>
            <p:cNvSpPr/>
            <p:nvPr/>
          </p:nvSpPr>
          <p:spPr>
            <a:xfrm>
              <a:off x="634600" y="1372675"/>
              <a:ext cx="8800" cy="99650"/>
            </a:xfrm>
            <a:custGeom>
              <a:avLst/>
              <a:gdLst/>
              <a:ahLst/>
              <a:cxnLst/>
              <a:rect l="0" t="0" r="0" b="0"/>
              <a:pathLst>
                <a:path w="352" h="3986" fill="none" extrusionOk="0">
                  <a:moveTo>
                    <a:pt x="1" y="1"/>
                  </a:moveTo>
                  <a:lnTo>
                    <a:pt x="35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4" name="Shape 6184"/>
            <p:cNvSpPr/>
            <p:nvPr/>
          </p:nvSpPr>
          <p:spPr>
            <a:xfrm>
              <a:off x="643375" y="1472300"/>
              <a:ext cx="8800" cy="99675"/>
            </a:xfrm>
            <a:custGeom>
              <a:avLst/>
              <a:gdLst/>
              <a:ahLst/>
              <a:cxnLst/>
              <a:rect l="0" t="0" r="0" b="0"/>
              <a:pathLst>
                <a:path w="352" h="3987" fill="none" extrusionOk="0">
                  <a:moveTo>
                    <a:pt x="1" y="1"/>
                  </a:moveTo>
                  <a:lnTo>
                    <a:pt x="35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5" name="Shape 6185"/>
            <p:cNvSpPr/>
            <p:nvPr/>
          </p:nvSpPr>
          <p:spPr>
            <a:xfrm>
              <a:off x="652150" y="1571950"/>
              <a:ext cx="7550" cy="105175"/>
            </a:xfrm>
            <a:custGeom>
              <a:avLst/>
              <a:gdLst/>
              <a:ahLst/>
              <a:cxnLst/>
              <a:rect l="0" t="0" r="0" b="0"/>
              <a:pathLst>
                <a:path w="302" h="4207" fill="none" extrusionOk="0">
                  <a:moveTo>
                    <a:pt x="1" y="0"/>
                  </a:moveTo>
                  <a:lnTo>
                    <a:pt x="302" y="42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6" name="Shape 6186"/>
            <p:cNvSpPr/>
            <p:nvPr/>
          </p:nvSpPr>
          <p:spPr>
            <a:xfrm>
              <a:off x="659675" y="1677100"/>
              <a:ext cx="7550" cy="105200"/>
            </a:xfrm>
            <a:custGeom>
              <a:avLst/>
              <a:gdLst/>
              <a:ahLst/>
              <a:cxnLst/>
              <a:rect l="0" t="0" r="0" b="0"/>
              <a:pathLst>
                <a:path w="302" h="4208" fill="none" extrusionOk="0">
                  <a:moveTo>
                    <a:pt x="1" y="1"/>
                  </a:moveTo>
                  <a:lnTo>
                    <a:pt x="302" y="42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7" name="Shape 6187"/>
            <p:cNvSpPr/>
            <p:nvPr/>
          </p:nvSpPr>
          <p:spPr>
            <a:xfrm>
              <a:off x="667200" y="1782275"/>
              <a:ext cx="7550" cy="99650"/>
            </a:xfrm>
            <a:custGeom>
              <a:avLst/>
              <a:gdLst/>
              <a:ahLst/>
              <a:cxnLst/>
              <a:rect l="0" t="0" r="0" b="0"/>
              <a:pathLst>
                <a:path w="302" h="3986" fill="none" extrusionOk="0">
                  <a:moveTo>
                    <a:pt x="1" y="1"/>
                  </a:moveTo>
                  <a:lnTo>
                    <a:pt x="30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8" name="Shape 6188"/>
            <p:cNvSpPr/>
            <p:nvPr/>
          </p:nvSpPr>
          <p:spPr>
            <a:xfrm>
              <a:off x="674725" y="1881900"/>
              <a:ext cx="7550" cy="94125"/>
            </a:xfrm>
            <a:custGeom>
              <a:avLst/>
              <a:gdLst/>
              <a:ahLst/>
              <a:cxnLst/>
              <a:rect l="0" t="0" r="0" b="0"/>
              <a:pathLst>
                <a:path w="302" h="3765" fill="none" extrusionOk="0">
                  <a:moveTo>
                    <a:pt x="1" y="1"/>
                  </a:moveTo>
                  <a:lnTo>
                    <a:pt x="302"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9" name="Shape 6189"/>
            <p:cNvSpPr/>
            <p:nvPr/>
          </p:nvSpPr>
          <p:spPr>
            <a:xfrm>
              <a:off x="682250" y="1976000"/>
              <a:ext cx="8825" cy="94125"/>
            </a:xfrm>
            <a:custGeom>
              <a:avLst/>
              <a:gdLst/>
              <a:ahLst/>
              <a:cxnLst/>
              <a:rect l="0" t="0" r="0" b="0"/>
              <a:pathLst>
                <a:path w="353" h="3765" fill="none" extrusionOk="0">
                  <a:moveTo>
                    <a:pt x="1" y="1"/>
                  </a:moveTo>
                  <a:lnTo>
                    <a:pt x="3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0" name="Shape 6190"/>
            <p:cNvSpPr/>
            <p:nvPr/>
          </p:nvSpPr>
          <p:spPr>
            <a:xfrm>
              <a:off x="691050" y="2070100"/>
              <a:ext cx="8800" cy="83050"/>
            </a:xfrm>
            <a:custGeom>
              <a:avLst/>
              <a:gdLst/>
              <a:ahLst/>
              <a:cxnLst/>
              <a:rect l="0" t="0" r="0" b="0"/>
              <a:pathLst>
                <a:path w="352" h="3322" fill="none" extrusionOk="0">
                  <a:moveTo>
                    <a:pt x="0" y="0"/>
                  </a:moveTo>
                  <a:lnTo>
                    <a:pt x="351"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1" name="Shape 6191"/>
            <p:cNvSpPr/>
            <p:nvPr/>
          </p:nvSpPr>
          <p:spPr>
            <a:xfrm>
              <a:off x="699825" y="2153125"/>
              <a:ext cx="7550" cy="77525"/>
            </a:xfrm>
            <a:custGeom>
              <a:avLst/>
              <a:gdLst/>
              <a:ahLst/>
              <a:cxnLst/>
              <a:rect l="0" t="0" r="0" b="0"/>
              <a:pathLst>
                <a:path w="302" h="3101" fill="none" extrusionOk="0">
                  <a:moveTo>
                    <a:pt x="0" y="0"/>
                  </a:moveTo>
                  <a:lnTo>
                    <a:pt x="30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2" name="Shape 6192"/>
            <p:cNvSpPr/>
            <p:nvPr/>
          </p:nvSpPr>
          <p:spPr>
            <a:xfrm>
              <a:off x="707350" y="2230625"/>
              <a:ext cx="7550" cy="66425"/>
            </a:xfrm>
            <a:custGeom>
              <a:avLst/>
              <a:gdLst/>
              <a:ahLst/>
              <a:cxnLst/>
              <a:rect l="0" t="0" r="0" b="0"/>
              <a:pathLst>
                <a:path w="302" h="2657"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3" name="Shape 6193"/>
            <p:cNvSpPr/>
            <p:nvPr/>
          </p:nvSpPr>
          <p:spPr>
            <a:xfrm>
              <a:off x="714875" y="2297025"/>
              <a:ext cx="7550" cy="49850"/>
            </a:xfrm>
            <a:custGeom>
              <a:avLst/>
              <a:gdLst/>
              <a:ahLst/>
              <a:cxnLst/>
              <a:rect l="0" t="0" r="0" b="0"/>
              <a:pathLst>
                <a:path w="302" h="1994" fill="none" extrusionOk="0">
                  <a:moveTo>
                    <a:pt x="0" y="1"/>
                  </a:moveTo>
                  <a:lnTo>
                    <a:pt x="301"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4" name="Shape 6194"/>
            <p:cNvSpPr/>
            <p:nvPr/>
          </p:nvSpPr>
          <p:spPr>
            <a:xfrm>
              <a:off x="722400" y="2346850"/>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5" name="Shape 6195"/>
            <p:cNvSpPr/>
            <p:nvPr/>
          </p:nvSpPr>
          <p:spPr>
            <a:xfrm>
              <a:off x="729925" y="2391125"/>
              <a:ext cx="8800" cy="27700"/>
            </a:xfrm>
            <a:custGeom>
              <a:avLst/>
              <a:gdLst/>
              <a:ahLst/>
              <a:cxnLst/>
              <a:rect l="0" t="0" r="0" b="0"/>
              <a:pathLst>
                <a:path w="352" h="1108" fill="none" extrusionOk="0">
                  <a:moveTo>
                    <a:pt x="0" y="1"/>
                  </a:moveTo>
                  <a:lnTo>
                    <a:pt x="35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6" name="Shape 6196"/>
            <p:cNvSpPr/>
            <p:nvPr/>
          </p:nvSpPr>
          <p:spPr>
            <a:xfrm>
              <a:off x="738700" y="2418800"/>
              <a:ext cx="8800" cy="16625"/>
            </a:xfrm>
            <a:custGeom>
              <a:avLst/>
              <a:gdLst/>
              <a:ahLst/>
              <a:cxnLst/>
              <a:rect l="0" t="0" r="0" b="0"/>
              <a:pathLst>
                <a:path w="352" h="665" fill="none" extrusionOk="0">
                  <a:moveTo>
                    <a:pt x="0"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7" name="Shape 6197"/>
            <p:cNvSpPr/>
            <p:nvPr/>
          </p:nvSpPr>
          <p:spPr>
            <a:xfrm>
              <a:off x="747475" y="2435400"/>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8" name="Shape 6198"/>
            <p:cNvSpPr/>
            <p:nvPr/>
          </p:nvSpPr>
          <p:spPr>
            <a:xfrm>
              <a:off x="755000" y="2435400"/>
              <a:ext cx="7550" cy="5575"/>
            </a:xfrm>
            <a:custGeom>
              <a:avLst/>
              <a:gdLst/>
              <a:ahLst/>
              <a:cxnLst/>
              <a:rect l="0" t="0" r="0" b="0"/>
              <a:pathLst>
                <a:path w="302" h="223"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9" name="Shape 6199"/>
            <p:cNvSpPr/>
            <p:nvPr/>
          </p:nvSpPr>
          <p:spPr>
            <a:xfrm>
              <a:off x="762525" y="2413275"/>
              <a:ext cx="7550" cy="22150"/>
            </a:xfrm>
            <a:custGeom>
              <a:avLst/>
              <a:gdLst/>
              <a:ahLst/>
              <a:cxnLst/>
              <a:rect l="0" t="0" r="0" b="0"/>
              <a:pathLst>
                <a:path w="302" h="886" fill="none" extrusionOk="0">
                  <a:moveTo>
                    <a:pt x="1" y="88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0" name="Shape 6200"/>
            <p:cNvSpPr/>
            <p:nvPr/>
          </p:nvSpPr>
          <p:spPr>
            <a:xfrm>
              <a:off x="770050" y="2396675"/>
              <a:ext cx="3800" cy="16625"/>
            </a:xfrm>
            <a:custGeom>
              <a:avLst/>
              <a:gdLst/>
              <a:ahLst/>
              <a:cxnLst/>
              <a:rect l="0" t="0" r="0" b="0"/>
              <a:pathLst>
                <a:path w="152" h="665" fill="none" extrusionOk="0">
                  <a:moveTo>
                    <a:pt x="1" y="664"/>
                  </a:moveTo>
                  <a:lnTo>
                    <a:pt x="1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1" name="Shape 6201"/>
            <p:cNvSpPr/>
            <p:nvPr/>
          </p:nvSpPr>
          <p:spPr>
            <a:xfrm>
              <a:off x="773825" y="2380050"/>
              <a:ext cx="3775" cy="16650"/>
            </a:xfrm>
            <a:custGeom>
              <a:avLst/>
              <a:gdLst/>
              <a:ahLst/>
              <a:cxnLst/>
              <a:rect l="0" t="0" r="0" b="0"/>
              <a:pathLst>
                <a:path w="151" h="666" fill="none" extrusionOk="0">
                  <a:moveTo>
                    <a:pt x="0" y="665"/>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2" name="Shape 6202"/>
            <p:cNvSpPr/>
            <p:nvPr/>
          </p:nvSpPr>
          <p:spPr>
            <a:xfrm>
              <a:off x="777575" y="2330250"/>
              <a:ext cx="8800" cy="49825"/>
            </a:xfrm>
            <a:custGeom>
              <a:avLst/>
              <a:gdLst/>
              <a:ahLst/>
              <a:cxnLst/>
              <a:rect l="0" t="0" r="0" b="0"/>
              <a:pathLst>
                <a:path w="352" h="1993" fill="none" extrusionOk="0">
                  <a:moveTo>
                    <a:pt x="1" y="199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3" name="Shape 6203"/>
            <p:cNvSpPr/>
            <p:nvPr/>
          </p:nvSpPr>
          <p:spPr>
            <a:xfrm>
              <a:off x="786350" y="2274900"/>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4" name="Shape 6204"/>
            <p:cNvSpPr/>
            <p:nvPr/>
          </p:nvSpPr>
          <p:spPr>
            <a:xfrm>
              <a:off x="793875" y="2208475"/>
              <a:ext cx="7550" cy="66450"/>
            </a:xfrm>
            <a:custGeom>
              <a:avLst/>
              <a:gdLst/>
              <a:ahLst/>
              <a:cxnLst/>
              <a:rect l="0" t="0" r="0" b="0"/>
              <a:pathLst>
                <a:path w="302" h="2658"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5" name="Shape 6205"/>
            <p:cNvSpPr/>
            <p:nvPr/>
          </p:nvSpPr>
          <p:spPr>
            <a:xfrm>
              <a:off x="801400" y="2130975"/>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6" name="Shape 6206"/>
            <p:cNvSpPr/>
            <p:nvPr/>
          </p:nvSpPr>
          <p:spPr>
            <a:xfrm>
              <a:off x="808925" y="2047950"/>
              <a:ext cx="8825" cy="83050"/>
            </a:xfrm>
            <a:custGeom>
              <a:avLst/>
              <a:gdLst/>
              <a:ahLst/>
              <a:cxnLst/>
              <a:rect l="0" t="0" r="0" b="0"/>
              <a:pathLst>
                <a:path w="353" h="3322" fill="none" extrusionOk="0">
                  <a:moveTo>
                    <a:pt x="1" y="33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7" name="Shape 6207"/>
            <p:cNvSpPr/>
            <p:nvPr/>
          </p:nvSpPr>
          <p:spPr>
            <a:xfrm>
              <a:off x="817725" y="1959400"/>
              <a:ext cx="8800" cy="88575"/>
            </a:xfrm>
            <a:custGeom>
              <a:avLst/>
              <a:gdLst/>
              <a:ahLst/>
              <a:cxnLst/>
              <a:rect l="0" t="0" r="0" b="0"/>
              <a:pathLst>
                <a:path w="352" h="3543" fill="none" extrusionOk="0">
                  <a:moveTo>
                    <a:pt x="0" y="354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8" name="Shape 6208"/>
            <p:cNvSpPr/>
            <p:nvPr/>
          </p:nvSpPr>
          <p:spPr>
            <a:xfrm>
              <a:off x="826500" y="1870825"/>
              <a:ext cx="7550" cy="88600"/>
            </a:xfrm>
            <a:custGeom>
              <a:avLst/>
              <a:gdLst/>
              <a:ahLst/>
              <a:cxnLst/>
              <a:rect l="0" t="0" r="0" b="0"/>
              <a:pathLst>
                <a:path w="302" h="3544" fill="none" extrusionOk="0">
                  <a:moveTo>
                    <a:pt x="0" y="3543"/>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9" name="Shape 6209"/>
            <p:cNvSpPr/>
            <p:nvPr/>
          </p:nvSpPr>
          <p:spPr>
            <a:xfrm>
              <a:off x="834025" y="1776750"/>
              <a:ext cx="7550" cy="94100"/>
            </a:xfrm>
            <a:custGeom>
              <a:avLst/>
              <a:gdLst/>
              <a:ahLst/>
              <a:cxnLst/>
              <a:rect l="0" t="0" r="0" b="0"/>
              <a:pathLst>
                <a:path w="302" h="3764"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0" name="Shape 6210"/>
            <p:cNvSpPr/>
            <p:nvPr/>
          </p:nvSpPr>
          <p:spPr>
            <a:xfrm>
              <a:off x="841550" y="1677100"/>
              <a:ext cx="7550" cy="99675"/>
            </a:xfrm>
            <a:custGeom>
              <a:avLst/>
              <a:gdLst/>
              <a:ahLst/>
              <a:cxnLst/>
              <a:rect l="0" t="0" r="0" b="0"/>
              <a:pathLst>
                <a:path w="302" h="3987" fill="none" extrusionOk="0">
                  <a:moveTo>
                    <a:pt x="0" y="39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1" name="Shape 6211"/>
            <p:cNvSpPr/>
            <p:nvPr/>
          </p:nvSpPr>
          <p:spPr>
            <a:xfrm>
              <a:off x="849075" y="1583025"/>
              <a:ext cx="7550" cy="94100"/>
            </a:xfrm>
            <a:custGeom>
              <a:avLst/>
              <a:gdLst/>
              <a:ahLst/>
              <a:cxnLst/>
              <a:rect l="0" t="0" r="0" b="0"/>
              <a:pathLst>
                <a:path w="302" h="3764"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2" name="Shape 6212"/>
            <p:cNvSpPr/>
            <p:nvPr/>
          </p:nvSpPr>
          <p:spPr>
            <a:xfrm>
              <a:off x="856600" y="1488925"/>
              <a:ext cx="8800" cy="94125"/>
            </a:xfrm>
            <a:custGeom>
              <a:avLst/>
              <a:gdLst/>
              <a:ahLst/>
              <a:cxnLst/>
              <a:rect l="0" t="0" r="0" b="0"/>
              <a:pathLst>
                <a:path w="352" h="3765" fill="none" extrusionOk="0">
                  <a:moveTo>
                    <a:pt x="0" y="37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3" name="Shape 6213"/>
            <p:cNvSpPr/>
            <p:nvPr/>
          </p:nvSpPr>
          <p:spPr>
            <a:xfrm>
              <a:off x="865375" y="1400350"/>
              <a:ext cx="8800" cy="88600"/>
            </a:xfrm>
            <a:custGeom>
              <a:avLst/>
              <a:gdLst/>
              <a:ahLst/>
              <a:cxnLst/>
              <a:rect l="0" t="0" r="0" b="0"/>
              <a:pathLst>
                <a:path w="352" h="3544" fill="none" extrusionOk="0">
                  <a:moveTo>
                    <a:pt x="0" y="354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4" name="Shape 6214"/>
            <p:cNvSpPr/>
            <p:nvPr/>
          </p:nvSpPr>
          <p:spPr>
            <a:xfrm>
              <a:off x="874150" y="1317325"/>
              <a:ext cx="7550" cy="83050"/>
            </a:xfrm>
            <a:custGeom>
              <a:avLst/>
              <a:gdLst/>
              <a:ahLst/>
              <a:cxnLst/>
              <a:rect l="0" t="0" r="0" b="0"/>
              <a:pathLst>
                <a:path w="302" h="3322" fill="none" extrusionOk="0">
                  <a:moveTo>
                    <a:pt x="1" y="33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5" name="Shape 6215"/>
            <p:cNvSpPr/>
            <p:nvPr/>
          </p:nvSpPr>
          <p:spPr>
            <a:xfrm>
              <a:off x="881675" y="1239850"/>
              <a:ext cx="7550" cy="77500"/>
            </a:xfrm>
            <a:custGeom>
              <a:avLst/>
              <a:gdLst/>
              <a:ahLst/>
              <a:cxnLst/>
              <a:rect l="0" t="0" r="0" b="0"/>
              <a:pathLst>
                <a:path w="302" h="3100" fill="none" extrusionOk="0">
                  <a:moveTo>
                    <a:pt x="1" y="310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6" name="Shape 6216"/>
            <p:cNvSpPr/>
            <p:nvPr/>
          </p:nvSpPr>
          <p:spPr>
            <a:xfrm>
              <a:off x="889200" y="1167875"/>
              <a:ext cx="7550" cy="72000"/>
            </a:xfrm>
            <a:custGeom>
              <a:avLst/>
              <a:gdLst/>
              <a:ahLst/>
              <a:cxnLst/>
              <a:rect l="0" t="0" r="0" b="0"/>
              <a:pathLst>
                <a:path w="302" h="2880" fill="none" extrusionOk="0">
                  <a:moveTo>
                    <a:pt x="1" y="287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7" name="Shape 6217"/>
            <p:cNvSpPr/>
            <p:nvPr/>
          </p:nvSpPr>
          <p:spPr>
            <a:xfrm>
              <a:off x="896725" y="1107000"/>
              <a:ext cx="7550" cy="60900"/>
            </a:xfrm>
            <a:custGeom>
              <a:avLst/>
              <a:gdLst/>
              <a:ahLst/>
              <a:cxnLst/>
              <a:rect l="0" t="0" r="0" b="0"/>
              <a:pathLst>
                <a:path w="302" h="2436" fill="none" extrusionOk="0">
                  <a:moveTo>
                    <a:pt x="1" y="243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8" name="Shape 6218"/>
            <p:cNvSpPr/>
            <p:nvPr/>
          </p:nvSpPr>
          <p:spPr>
            <a:xfrm>
              <a:off x="904250" y="1057175"/>
              <a:ext cx="8800" cy="49850"/>
            </a:xfrm>
            <a:custGeom>
              <a:avLst/>
              <a:gdLst/>
              <a:ahLst/>
              <a:cxnLst/>
              <a:rect l="0" t="0" r="0" b="0"/>
              <a:pathLst>
                <a:path w="352" h="1994" fill="none" extrusionOk="0">
                  <a:moveTo>
                    <a:pt x="1" y="199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9" name="Shape 6219"/>
            <p:cNvSpPr/>
            <p:nvPr/>
          </p:nvSpPr>
          <p:spPr>
            <a:xfrm>
              <a:off x="913025" y="1018450"/>
              <a:ext cx="8800" cy="38750"/>
            </a:xfrm>
            <a:custGeom>
              <a:avLst/>
              <a:gdLst/>
              <a:ahLst/>
              <a:cxnLst/>
              <a:rect l="0" t="0" r="0" b="0"/>
              <a:pathLst>
                <a:path w="352" h="1550" fill="none" extrusionOk="0">
                  <a:moveTo>
                    <a:pt x="1" y="155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0" name="Shape 6220"/>
            <p:cNvSpPr/>
            <p:nvPr/>
          </p:nvSpPr>
          <p:spPr>
            <a:xfrm>
              <a:off x="921800" y="990750"/>
              <a:ext cx="7550" cy="27725"/>
            </a:xfrm>
            <a:custGeom>
              <a:avLst/>
              <a:gdLst/>
              <a:ahLst/>
              <a:cxnLst/>
              <a:rect l="0" t="0" r="0" b="0"/>
              <a:pathLst>
                <a:path w="302" h="1109"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1" name="Shape 6221"/>
            <p:cNvSpPr/>
            <p:nvPr/>
          </p:nvSpPr>
          <p:spPr>
            <a:xfrm>
              <a:off x="929325" y="974150"/>
              <a:ext cx="7550" cy="16625"/>
            </a:xfrm>
            <a:custGeom>
              <a:avLst/>
              <a:gdLst/>
              <a:ahLst/>
              <a:cxnLst/>
              <a:rect l="0" t="0" r="0" b="0"/>
              <a:pathLst>
                <a:path w="302" h="665"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2" name="Shape 6222"/>
            <p:cNvSpPr/>
            <p:nvPr/>
          </p:nvSpPr>
          <p:spPr>
            <a:xfrm>
              <a:off x="936850" y="974150"/>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3" name="Shape 6223"/>
            <p:cNvSpPr/>
            <p:nvPr/>
          </p:nvSpPr>
          <p:spPr>
            <a:xfrm>
              <a:off x="944375" y="974150"/>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4" name="Shape 6224"/>
            <p:cNvSpPr/>
            <p:nvPr/>
          </p:nvSpPr>
          <p:spPr>
            <a:xfrm>
              <a:off x="951900" y="979700"/>
              <a:ext cx="8825" cy="22150"/>
            </a:xfrm>
            <a:custGeom>
              <a:avLst/>
              <a:gdLst/>
              <a:ahLst/>
              <a:cxnLst/>
              <a:rect l="0" t="0" r="0" b="0"/>
              <a:pathLst>
                <a:path w="353" h="886"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5" name="Shape 6225"/>
            <p:cNvSpPr/>
            <p:nvPr/>
          </p:nvSpPr>
          <p:spPr>
            <a:xfrm>
              <a:off x="960700" y="1001825"/>
              <a:ext cx="8800" cy="33250"/>
            </a:xfrm>
            <a:custGeom>
              <a:avLst/>
              <a:gdLst/>
              <a:ahLst/>
              <a:cxnLst/>
              <a:rect l="0" t="0" r="0" b="0"/>
              <a:pathLst>
                <a:path w="352" h="1330"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6" name="Shape 6226"/>
            <p:cNvSpPr/>
            <p:nvPr/>
          </p:nvSpPr>
          <p:spPr>
            <a:xfrm>
              <a:off x="969475" y="1035050"/>
              <a:ext cx="7550" cy="38775"/>
            </a:xfrm>
            <a:custGeom>
              <a:avLst/>
              <a:gdLst/>
              <a:ahLst/>
              <a:cxnLst/>
              <a:rect l="0" t="0" r="0" b="0"/>
              <a:pathLst>
                <a:path w="302" h="1551"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7" name="Shape 6227"/>
            <p:cNvSpPr/>
            <p:nvPr/>
          </p:nvSpPr>
          <p:spPr>
            <a:xfrm>
              <a:off x="977000" y="1073800"/>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8" name="Shape 6228"/>
            <p:cNvSpPr/>
            <p:nvPr/>
          </p:nvSpPr>
          <p:spPr>
            <a:xfrm>
              <a:off x="984525" y="1129150"/>
              <a:ext cx="7550" cy="60900"/>
            </a:xfrm>
            <a:custGeom>
              <a:avLst/>
              <a:gdLst/>
              <a:ahLst/>
              <a:cxnLst/>
              <a:rect l="0" t="0" r="0" b="0"/>
              <a:pathLst>
                <a:path w="302" h="2436" fill="none" extrusionOk="0">
                  <a:moveTo>
                    <a:pt x="0" y="0"/>
                  </a:moveTo>
                  <a:lnTo>
                    <a:pt x="301" y="243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9" name="Shape 6229"/>
            <p:cNvSpPr/>
            <p:nvPr/>
          </p:nvSpPr>
          <p:spPr>
            <a:xfrm>
              <a:off x="992050" y="1190025"/>
              <a:ext cx="7550" cy="66450"/>
            </a:xfrm>
            <a:custGeom>
              <a:avLst/>
              <a:gdLst/>
              <a:ahLst/>
              <a:cxnLst/>
              <a:rect l="0" t="0" r="0" b="0"/>
              <a:pathLst>
                <a:path w="302" h="2658"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0" name="Shape 6230"/>
            <p:cNvSpPr/>
            <p:nvPr/>
          </p:nvSpPr>
          <p:spPr>
            <a:xfrm>
              <a:off x="999575" y="1256450"/>
              <a:ext cx="8800" cy="77500"/>
            </a:xfrm>
            <a:custGeom>
              <a:avLst/>
              <a:gdLst/>
              <a:ahLst/>
              <a:cxnLst/>
              <a:rect l="0" t="0" r="0" b="0"/>
              <a:pathLst>
                <a:path w="352" h="3100" fill="none" extrusionOk="0">
                  <a:moveTo>
                    <a:pt x="0" y="0"/>
                  </a:moveTo>
                  <a:lnTo>
                    <a:pt x="35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1" name="Shape 6231"/>
            <p:cNvSpPr/>
            <p:nvPr/>
          </p:nvSpPr>
          <p:spPr>
            <a:xfrm>
              <a:off x="1008350" y="1333925"/>
              <a:ext cx="8800" cy="83050"/>
            </a:xfrm>
            <a:custGeom>
              <a:avLst/>
              <a:gdLst/>
              <a:ahLst/>
              <a:cxnLst/>
              <a:rect l="0" t="0" r="0" b="0"/>
              <a:pathLst>
                <a:path w="352" h="3322" fill="none" extrusionOk="0">
                  <a:moveTo>
                    <a:pt x="0"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2" name="Shape 6232"/>
            <p:cNvSpPr/>
            <p:nvPr/>
          </p:nvSpPr>
          <p:spPr>
            <a:xfrm>
              <a:off x="1017125" y="1416950"/>
              <a:ext cx="7550" cy="83050"/>
            </a:xfrm>
            <a:custGeom>
              <a:avLst/>
              <a:gdLst/>
              <a:ahLst/>
              <a:cxnLst/>
              <a:rect l="0" t="0" r="0" b="0"/>
              <a:pathLst>
                <a:path w="302" h="3322" fill="none" extrusionOk="0">
                  <a:moveTo>
                    <a:pt x="1" y="1"/>
                  </a:moveTo>
                  <a:lnTo>
                    <a:pt x="3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3" name="Shape 6233"/>
            <p:cNvSpPr/>
            <p:nvPr/>
          </p:nvSpPr>
          <p:spPr>
            <a:xfrm>
              <a:off x="1024650" y="1500000"/>
              <a:ext cx="7550" cy="88575"/>
            </a:xfrm>
            <a:custGeom>
              <a:avLst/>
              <a:gdLst/>
              <a:ahLst/>
              <a:cxnLst/>
              <a:rect l="0" t="0" r="0" b="0"/>
              <a:pathLst>
                <a:path w="302" h="3543" fill="none" extrusionOk="0">
                  <a:moveTo>
                    <a:pt x="1" y="0"/>
                  </a:moveTo>
                  <a:lnTo>
                    <a:pt x="302" y="354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4" name="Shape 6234"/>
            <p:cNvSpPr/>
            <p:nvPr/>
          </p:nvSpPr>
          <p:spPr>
            <a:xfrm>
              <a:off x="1032175" y="1588550"/>
              <a:ext cx="7550" cy="88575"/>
            </a:xfrm>
            <a:custGeom>
              <a:avLst/>
              <a:gdLst/>
              <a:ahLst/>
              <a:cxnLst/>
              <a:rect l="0" t="0" r="0" b="0"/>
              <a:pathLst>
                <a:path w="302" h="3543" fill="none" extrusionOk="0">
                  <a:moveTo>
                    <a:pt x="1" y="0"/>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5" name="Shape 6235"/>
            <p:cNvSpPr/>
            <p:nvPr/>
          </p:nvSpPr>
          <p:spPr>
            <a:xfrm>
              <a:off x="1039700" y="1677100"/>
              <a:ext cx="7550" cy="88600"/>
            </a:xfrm>
            <a:custGeom>
              <a:avLst/>
              <a:gdLst/>
              <a:ahLst/>
              <a:cxnLst/>
              <a:rect l="0" t="0" r="0" b="0"/>
              <a:pathLst>
                <a:path w="302" h="3544" fill="none" extrusionOk="0">
                  <a:moveTo>
                    <a:pt x="1" y="1"/>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6" name="Shape 6236"/>
            <p:cNvSpPr/>
            <p:nvPr/>
          </p:nvSpPr>
          <p:spPr>
            <a:xfrm>
              <a:off x="1047225" y="1765675"/>
              <a:ext cx="8800" cy="88575"/>
            </a:xfrm>
            <a:custGeom>
              <a:avLst/>
              <a:gdLst/>
              <a:ahLst/>
              <a:cxnLst/>
              <a:rect l="0" t="0" r="0" b="0"/>
              <a:pathLst>
                <a:path w="352" h="3543" fill="none" extrusionOk="0">
                  <a:moveTo>
                    <a:pt x="1" y="0"/>
                  </a:moveTo>
                  <a:lnTo>
                    <a:pt x="35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7" name="Shape 6237"/>
            <p:cNvSpPr/>
            <p:nvPr/>
          </p:nvSpPr>
          <p:spPr>
            <a:xfrm>
              <a:off x="1056000" y="1854225"/>
              <a:ext cx="8800" cy="77525"/>
            </a:xfrm>
            <a:custGeom>
              <a:avLst/>
              <a:gdLst/>
              <a:ahLst/>
              <a:cxnLst/>
              <a:rect l="0" t="0" r="0" b="0"/>
              <a:pathLst>
                <a:path w="352" h="3101" fill="none" extrusionOk="0">
                  <a:moveTo>
                    <a:pt x="1" y="1"/>
                  </a:moveTo>
                  <a:lnTo>
                    <a:pt x="35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8" name="Shape 6238"/>
            <p:cNvSpPr/>
            <p:nvPr/>
          </p:nvSpPr>
          <p:spPr>
            <a:xfrm>
              <a:off x="1064775" y="1931725"/>
              <a:ext cx="7550" cy="77500"/>
            </a:xfrm>
            <a:custGeom>
              <a:avLst/>
              <a:gdLst/>
              <a:ahLst/>
              <a:cxnLst/>
              <a:rect l="0" t="0" r="0" b="0"/>
              <a:pathLst>
                <a:path w="302" h="3100" fill="none" extrusionOk="0">
                  <a:moveTo>
                    <a:pt x="1" y="0"/>
                  </a:moveTo>
                  <a:lnTo>
                    <a:pt x="30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9" name="Shape 6239"/>
            <p:cNvSpPr/>
            <p:nvPr/>
          </p:nvSpPr>
          <p:spPr>
            <a:xfrm>
              <a:off x="1072300" y="2009225"/>
              <a:ext cx="7550" cy="71975"/>
            </a:xfrm>
            <a:custGeom>
              <a:avLst/>
              <a:gdLst/>
              <a:ahLst/>
              <a:cxnLst/>
              <a:rect l="0" t="0" r="0" b="0"/>
              <a:pathLst>
                <a:path w="302" h="2879" fill="none" extrusionOk="0">
                  <a:moveTo>
                    <a:pt x="1" y="0"/>
                  </a:moveTo>
                  <a:lnTo>
                    <a:pt x="302"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0" name="Shape 6240"/>
            <p:cNvSpPr/>
            <p:nvPr/>
          </p:nvSpPr>
          <p:spPr>
            <a:xfrm>
              <a:off x="1079825" y="2081175"/>
              <a:ext cx="7550" cy="66450"/>
            </a:xfrm>
            <a:custGeom>
              <a:avLst/>
              <a:gdLst/>
              <a:ahLst/>
              <a:cxnLst/>
              <a:rect l="0" t="0" r="0" b="0"/>
              <a:pathLst>
                <a:path w="302" h="2658" fill="none" extrusionOk="0">
                  <a:moveTo>
                    <a:pt x="1" y="0"/>
                  </a:moveTo>
                  <a:lnTo>
                    <a:pt x="30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1" name="Shape 6241"/>
            <p:cNvSpPr/>
            <p:nvPr/>
          </p:nvSpPr>
          <p:spPr>
            <a:xfrm>
              <a:off x="1087350" y="2147600"/>
              <a:ext cx="7550" cy="55375"/>
            </a:xfrm>
            <a:custGeom>
              <a:avLst/>
              <a:gdLst/>
              <a:ahLst/>
              <a:cxnLst/>
              <a:rect l="0" t="0" r="0" b="0"/>
              <a:pathLst>
                <a:path w="302" h="2215" fill="none" extrusionOk="0">
                  <a:moveTo>
                    <a:pt x="1" y="0"/>
                  </a:moveTo>
                  <a:lnTo>
                    <a:pt x="302"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2" name="Shape 6242"/>
            <p:cNvSpPr/>
            <p:nvPr/>
          </p:nvSpPr>
          <p:spPr>
            <a:xfrm>
              <a:off x="1094875" y="2202950"/>
              <a:ext cx="8825" cy="44300"/>
            </a:xfrm>
            <a:custGeom>
              <a:avLst/>
              <a:gdLst/>
              <a:ahLst/>
              <a:cxnLst/>
              <a:rect l="0" t="0" r="0" b="0"/>
              <a:pathLst>
                <a:path w="353" h="1772" fill="none" extrusionOk="0">
                  <a:moveTo>
                    <a:pt x="1" y="0"/>
                  </a:moveTo>
                  <a:lnTo>
                    <a:pt x="35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3" name="Shape 6243"/>
            <p:cNvSpPr/>
            <p:nvPr/>
          </p:nvSpPr>
          <p:spPr>
            <a:xfrm>
              <a:off x="1103675" y="2247225"/>
              <a:ext cx="8800" cy="33225"/>
            </a:xfrm>
            <a:custGeom>
              <a:avLst/>
              <a:gdLst/>
              <a:ahLst/>
              <a:cxnLst/>
              <a:rect l="0" t="0" r="0" b="0"/>
              <a:pathLst>
                <a:path w="352" h="1329" fill="none" extrusionOk="0">
                  <a:moveTo>
                    <a:pt x="0" y="0"/>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4" name="Shape 6244"/>
            <p:cNvSpPr/>
            <p:nvPr/>
          </p:nvSpPr>
          <p:spPr>
            <a:xfrm>
              <a:off x="1112450" y="2280425"/>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5" name="Shape 6245"/>
            <p:cNvSpPr/>
            <p:nvPr/>
          </p:nvSpPr>
          <p:spPr>
            <a:xfrm>
              <a:off x="1119975" y="230810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6" name="Shape 6246"/>
            <p:cNvSpPr/>
            <p:nvPr/>
          </p:nvSpPr>
          <p:spPr>
            <a:xfrm>
              <a:off x="1127500" y="2319175"/>
              <a:ext cx="7550" cy="5550"/>
            </a:xfrm>
            <a:custGeom>
              <a:avLst/>
              <a:gdLst/>
              <a:ahLst/>
              <a:cxnLst/>
              <a:rect l="0" t="0" r="0" b="0"/>
              <a:pathLst>
                <a:path w="302" h="222"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7" name="Shape 6247"/>
            <p:cNvSpPr/>
            <p:nvPr/>
          </p:nvSpPr>
          <p:spPr>
            <a:xfrm>
              <a:off x="1135025" y="2313650"/>
              <a:ext cx="7550" cy="11075"/>
            </a:xfrm>
            <a:custGeom>
              <a:avLst/>
              <a:gdLst/>
              <a:ahLst/>
              <a:cxnLst/>
              <a:rect l="0" t="0" r="0" b="0"/>
              <a:pathLst>
                <a:path w="302" h="443"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8" name="Shape 6248"/>
            <p:cNvSpPr/>
            <p:nvPr/>
          </p:nvSpPr>
          <p:spPr>
            <a:xfrm>
              <a:off x="1142550" y="2297025"/>
              <a:ext cx="8800" cy="16650"/>
            </a:xfrm>
            <a:custGeom>
              <a:avLst/>
              <a:gdLst/>
              <a:ahLst/>
              <a:cxnLst/>
              <a:rect l="0" t="0" r="0" b="0"/>
              <a:pathLst>
                <a:path w="352" h="666" fill="none" extrusionOk="0">
                  <a:moveTo>
                    <a:pt x="0" y="66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9" name="Shape 6249"/>
            <p:cNvSpPr/>
            <p:nvPr/>
          </p:nvSpPr>
          <p:spPr>
            <a:xfrm>
              <a:off x="1151325" y="2269350"/>
              <a:ext cx="8800" cy="27700"/>
            </a:xfrm>
            <a:custGeom>
              <a:avLst/>
              <a:gdLst/>
              <a:ahLst/>
              <a:cxnLst/>
              <a:rect l="0" t="0" r="0" b="0"/>
              <a:pathLst>
                <a:path w="352" h="1108" fill="none" extrusionOk="0">
                  <a:moveTo>
                    <a:pt x="1" y="11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0" name="Shape 6250"/>
            <p:cNvSpPr/>
            <p:nvPr/>
          </p:nvSpPr>
          <p:spPr>
            <a:xfrm>
              <a:off x="1160100" y="2230625"/>
              <a:ext cx="7550" cy="38750"/>
            </a:xfrm>
            <a:custGeom>
              <a:avLst/>
              <a:gdLst/>
              <a:ahLst/>
              <a:cxnLst/>
              <a:rect l="0" t="0" r="0" b="0"/>
              <a:pathLst>
                <a:path w="302" h="1550"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1" name="Shape 6251"/>
            <p:cNvSpPr/>
            <p:nvPr/>
          </p:nvSpPr>
          <p:spPr>
            <a:xfrm>
              <a:off x="1167625" y="2180800"/>
              <a:ext cx="7550" cy="49850"/>
            </a:xfrm>
            <a:custGeom>
              <a:avLst/>
              <a:gdLst/>
              <a:ahLst/>
              <a:cxnLst/>
              <a:rect l="0" t="0" r="0" b="0"/>
              <a:pathLst>
                <a:path w="302" h="1994" fill="none" extrusionOk="0">
                  <a:moveTo>
                    <a:pt x="1" y="199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2" name="Shape 6252"/>
            <p:cNvSpPr/>
            <p:nvPr/>
          </p:nvSpPr>
          <p:spPr>
            <a:xfrm>
              <a:off x="1175150" y="2125450"/>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3" name="Shape 6253"/>
            <p:cNvSpPr/>
            <p:nvPr/>
          </p:nvSpPr>
          <p:spPr>
            <a:xfrm>
              <a:off x="1182675" y="2064575"/>
              <a:ext cx="7550" cy="60900"/>
            </a:xfrm>
            <a:custGeom>
              <a:avLst/>
              <a:gdLst/>
              <a:ahLst/>
              <a:cxnLst/>
              <a:rect l="0" t="0" r="0" b="0"/>
              <a:pathLst>
                <a:path w="302" h="2436" fill="none" extrusionOk="0">
                  <a:moveTo>
                    <a:pt x="1" y="243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4" name="Shape 6254"/>
            <p:cNvSpPr/>
            <p:nvPr/>
          </p:nvSpPr>
          <p:spPr>
            <a:xfrm>
              <a:off x="1190200" y="1992600"/>
              <a:ext cx="8800" cy="72000"/>
            </a:xfrm>
            <a:custGeom>
              <a:avLst/>
              <a:gdLst/>
              <a:ahLst/>
              <a:cxnLst/>
              <a:rect l="0" t="0" r="0" b="0"/>
              <a:pathLst>
                <a:path w="352" h="2880" fill="none" extrusionOk="0">
                  <a:moveTo>
                    <a:pt x="1" y="287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5" name="Shape 6255"/>
            <p:cNvSpPr/>
            <p:nvPr/>
          </p:nvSpPr>
          <p:spPr>
            <a:xfrm>
              <a:off x="1198975" y="1915125"/>
              <a:ext cx="8825" cy="77500"/>
            </a:xfrm>
            <a:custGeom>
              <a:avLst/>
              <a:gdLst/>
              <a:ahLst/>
              <a:cxnLst/>
              <a:rect l="0" t="0" r="0" b="0"/>
              <a:pathLst>
                <a:path w="353" h="3100" fill="none" extrusionOk="0">
                  <a:moveTo>
                    <a:pt x="1" y="310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6" name="Shape 6256"/>
            <p:cNvSpPr/>
            <p:nvPr/>
          </p:nvSpPr>
          <p:spPr>
            <a:xfrm>
              <a:off x="1207775" y="1837625"/>
              <a:ext cx="7550" cy="77525"/>
            </a:xfrm>
            <a:custGeom>
              <a:avLst/>
              <a:gdLst/>
              <a:ahLst/>
              <a:cxnLst/>
              <a:rect l="0" t="0" r="0" b="0"/>
              <a:pathLst>
                <a:path w="302" h="3101" fill="none" extrusionOk="0">
                  <a:moveTo>
                    <a:pt x="0" y="3100"/>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7" name="Shape 6257"/>
            <p:cNvSpPr/>
            <p:nvPr/>
          </p:nvSpPr>
          <p:spPr>
            <a:xfrm>
              <a:off x="1215300" y="1677100"/>
              <a:ext cx="15075" cy="160550"/>
            </a:xfrm>
            <a:custGeom>
              <a:avLst/>
              <a:gdLst/>
              <a:ahLst/>
              <a:cxnLst/>
              <a:rect l="0" t="0" r="0" b="0"/>
              <a:pathLst>
                <a:path w="603" h="6422" fill="none" extrusionOk="0">
                  <a:moveTo>
                    <a:pt x="0" y="6422"/>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8" name="Shape 6258"/>
            <p:cNvSpPr/>
            <p:nvPr/>
          </p:nvSpPr>
          <p:spPr>
            <a:xfrm>
              <a:off x="1230350" y="1522125"/>
              <a:ext cx="16325" cy="155000"/>
            </a:xfrm>
            <a:custGeom>
              <a:avLst/>
              <a:gdLst/>
              <a:ahLst/>
              <a:cxnLst/>
              <a:rect l="0" t="0" r="0" b="0"/>
              <a:pathLst>
                <a:path w="653" h="6200" fill="none" extrusionOk="0">
                  <a:moveTo>
                    <a:pt x="0" y="6200"/>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9" name="Shape 6259"/>
            <p:cNvSpPr/>
            <p:nvPr/>
          </p:nvSpPr>
          <p:spPr>
            <a:xfrm>
              <a:off x="1246650" y="1444625"/>
              <a:ext cx="8800" cy="77525"/>
            </a:xfrm>
            <a:custGeom>
              <a:avLst/>
              <a:gdLst/>
              <a:ahLst/>
              <a:cxnLst/>
              <a:rect l="0" t="0" r="0" b="0"/>
              <a:pathLst>
                <a:path w="352" h="3101" fill="none" extrusionOk="0">
                  <a:moveTo>
                    <a:pt x="0" y="3101"/>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0" name="Shape 6260"/>
            <p:cNvSpPr/>
            <p:nvPr/>
          </p:nvSpPr>
          <p:spPr>
            <a:xfrm>
              <a:off x="1255425" y="1372675"/>
              <a:ext cx="7550" cy="71975"/>
            </a:xfrm>
            <a:custGeom>
              <a:avLst/>
              <a:gdLst/>
              <a:ahLst/>
              <a:cxnLst/>
              <a:rect l="0" t="0" r="0" b="0"/>
              <a:pathLst>
                <a:path w="302" h="2879" fill="none" extrusionOk="0">
                  <a:moveTo>
                    <a:pt x="0" y="287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1" name="Shape 6261"/>
            <p:cNvSpPr/>
            <p:nvPr/>
          </p:nvSpPr>
          <p:spPr>
            <a:xfrm>
              <a:off x="1262950" y="1306250"/>
              <a:ext cx="7550" cy="66450"/>
            </a:xfrm>
            <a:custGeom>
              <a:avLst/>
              <a:gdLst/>
              <a:ahLst/>
              <a:cxnLst/>
              <a:rect l="0" t="0" r="0" b="0"/>
              <a:pathLst>
                <a:path w="302" h="2658" fill="none" extrusionOk="0">
                  <a:moveTo>
                    <a:pt x="0" y="265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2" name="Shape 6262"/>
            <p:cNvSpPr/>
            <p:nvPr/>
          </p:nvSpPr>
          <p:spPr>
            <a:xfrm>
              <a:off x="1270475" y="1250900"/>
              <a:ext cx="7550" cy="55375"/>
            </a:xfrm>
            <a:custGeom>
              <a:avLst/>
              <a:gdLst/>
              <a:ahLst/>
              <a:cxnLst/>
              <a:rect l="0" t="0" r="0" b="0"/>
              <a:pathLst>
                <a:path w="302" h="2215" fill="none" extrusionOk="0">
                  <a:moveTo>
                    <a:pt x="0" y="221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3" name="Shape 6263"/>
            <p:cNvSpPr/>
            <p:nvPr/>
          </p:nvSpPr>
          <p:spPr>
            <a:xfrm>
              <a:off x="1278000" y="1201100"/>
              <a:ext cx="7550" cy="49825"/>
            </a:xfrm>
            <a:custGeom>
              <a:avLst/>
              <a:gdLst/>
              <a:ahLst/>
              <a:cxnLst/>
              <a:rect l="0" t="0" r="0" b="0"/>
              <a:pathLst>
                <a:path w="302" h="1993" fill="none" extrusionOk="0">
                  <a:moveTo>
                    <a:pt x="0" y="199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4" name="Shape 6264"/>
            <p:cNvSpPr/>
            <p:nvPr/>
          </p:nvSpPr>
          <p:spPr>
            <a:xfrm>
              <a:off x="1285525" y="1162350"/>
              <a:ext cx="8800" cy="38775"/>
            </a:xfrm>
            <a:custGeom>
              <a:avLst/>
              <a:gdLst/>
              <a:ahLst/>
              <a:cxnLst/>
              <a:rect l="0" t="0" r="0" b="0"/>
              <a:pathLst>
                <a:path w="352" h="1551" fill="none" extrusionOk="0">
                  <a:moveTo>
                    <a:pt x="0" y="155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5" name="Shape 6265"/>
            <p:cNvSpPr/>
            <p:nvPr/>
          </p:nvSpPr>
          <p:spPr>
            <a:xfrm>
              <a:off x="1294300" y="1129150"/>
              <a:ext cx="8800" cy="33225"/>
            </a:xfrm>
            <a:custGeom>
              <a:avLst/>
              <a:gdLst/>
              <a:ahLst/>
              <a:cxnLst/>
              <a:rect l="0" t="0" r="0" b="0"/>
              <a:pathLst>
                <a:path w="352" h="1329" fill="none" extrusionOk="0">
                  <a:moveTo>
                    <a:pt x="1" y="132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6" name="Shape 6266"/>
            <p:cNvSpPr/>
            <p:nvPr/>
          </p:nvSpPr>
          <p:spPr>
            <a:xfrm>
              <a:off x="1303075" y="1107000"/>
              <a:ext cx="7550" cy="22175"/>
            </a:xfrm>
            <a:custGeom>
              <a:avLst/>
              <a:gdLst/>
              <a:ahLst/>
              <a:cxnLst/>
              <a:rect l="0" t="0" r="0" b="0"/>
              <a:pathLst>
                <a:path w="302" h="887" fill="none" extrusionOk="0">
                  <a:moveTo>
                    <a:pt x="1" y="88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7" name="Shape 6267"/>
            <p:cNvSpPr/>
            <p:nvPr/>
          </p:nvSpPr>
          <p:spPr>
            <a:xfrm>
              <a:off x="1310600" y="1095925"/>
              <a:ext cx="7550" cy="11100"/>
            </a:xfrm>
            <a:custGeom>
              <a:avLst/>
              <a:gdLst/>
              <a:ahLst/>
              <a:cxnLst/>
              <a:rect l="0" t="0" r="0" b="0"/>
              <a:pathLst>
                <a:path w="302" h="444" fill="none" extrusionOk="0">
                  <a:moveTo>
                    <a:pt x="1" y="44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8" name="Shape 6268"/>
            <p:cNvSpPr/>
            <p:nvPr/>
          </p:nvSpPr>
          <p:spPr>
            <a:xfrm>
              <a:off x="1318125" y="1090400"/>
              <a:ext cx="7550" cy="5550"/>
            </a:xfrm>
            <a:custGeom>
              <a:avLst/>
              <a:gdLst/>
              <a:ahLst/>
              <a:cxnLst/>
              <a:rect l="0" t="0" r="0" b="0"/>
              <a:pathLst>
                <a:path w="302" h="222" fill="none" extrusionOk="0">
                  <a:moveTo>
                    <a:pt x="1" y="22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9" name="Shape 6269"/>
            <p:cNvSpPr/>
            <p:nvPr/>
          </p:nvSpPr>
          <p:spPr>
            <a:xfrm>
              <a:off x="1325650" y="1090400"/>
              <a:ext cx="7550" cy="11100"/>
            </a:xfrm>
            <a:custGeom>
              <a:avLst/>
              <a:gdLst/>
              <a:ahLst/>
              <a:cxnLst/>
              <a:rect l="0" t="0" r="0" b="0"/>
              <a:pathLst>
                <a:path w="302" h="444"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0" name="Shape 6270"/>
            <p:cNvSpPr/>
            <p:nvPr/>
          </p:nvSpPr>
          <p:spPr>
            <a:xfrm>
              <a:off x="1333175" y="1101475"/>
              <a:ext cx="8800" cy="16625"/>
            </a:xfrm>
            <a:custGeom>
              <a:avLst/>
              <a:gdLst/>
              <a:ahLst/>
              <a:cxnLst/>
              <a:rect l="0" t="0" r="0" b="0"/>
              <a:pathLst>
                <a:path w="352" h="665" fill="none" extrusionOk="0">
                  <a:moveTo>
                    <a:pt x="1" y="0"/>
                  </a:moveTo>
                  <a:lnTo>
                    <a:pt x="3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1" name="Shape 6271"/>
            <p:cNvSpPr/>
            <p:nvPr/>
          </p:nvSpPr>
          <p:spPr>
            <a:xfrm>
              <a:off x="1341950" y="1118075"/>
              <a:ext cx="8825" cy="27700"/>
            </a:xfrm>
            <a:custGeom>
              <a:avLst/>
              <a:gdLst/>
              <a:ahLst/>
              <a:cxnLst/>
              <a:rect l="0" t="0" r="0" b="0"/>
              <a:pathLst>
                <a:path w="353" h="1108" fill="none" extrusionOk="0">
                  <a:moveTo>
                    <a:pt x="1" y="0"/>
                  </a:moveTo>
                  <a:lnTo>
                    <a:pt x="3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2" name="Shape 6272"/>
            <p:cNvSpPr/>
            <p:nvPr/>
          </p:nvSpPr>
          <p:spPr>
            <a:xfrm>
              <a:off x="1350750" y="1145750"/>
              <a:ext cx="7550" cy="33225"/>
            </a:xfrm>
            <a:custGeom>
              <a:avLst/>
              <a:gdLst/>
              <a:ahLst/>
              <a:cxnLst/>
              <a:rect l="0" t="0" r="0" b="0"/>
              <a:pathLst>
                <a:path w="302" h="1329" fill="none" extrusionOk="0">
                  <a:moveTo>
                    <a:pt x="0" y="0"/>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3" name="Shape 6273"/>
            <p:cNvSpPr/>
            <p:nvPr/>
          </p:nvSpPr>
          <p:spPr>
            <a:xfrm>
              <a:off x="1358275" y="1178950"/>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4" name="Shape 6274"/>
            <p:cNvSpPr/>
            <p:nvPr/>
          </p:nvSpPr>
          <p:spPr>
            <a:xfrm>
              <a:off x="1365800" y="1223225"/>
              <a:ext cx="7550" cy="49850"/>
            </a:xfrm>
            <a:custGeom>
              <a:avLst/>
              <a:gdLst/>
              <a:ahLst/>
              <a:cxnLst/>
              <a:rect l="0" t="0" r="0" b="0"/>
              <a:pathLst>
                <a:path w="302" h="1994" fill="none" extrusionOk="0">
                  <a:moveTo>
                    <a:pt x="0" y="1"/>
                  </a:moveTo>
                  <a:lnTo>
                    <a:pt x="301"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5" name="Shape 6275"/>
            <p:cNvSpPr/>
            <p:nvPr/>
          </p:nvSpPr>
          <p:spPr>
            <a:xfrm>
              <a:off x="1373325" y="1273050"/>
              <a:ext cx="7550" cy="60900"/>
            </a:xfrm>
            <a:custGeom>
              <a:avLst/>
              <a:gdLst/>
              <a:ahLst/>
              <a:cxnLst/>
              <a:rect l="0" t="0" r="0" b="0"/>
              <a:pathLst>
                <a:path w="302" h="2436"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6" name="Shape 6276"/>
            <p:cNvSpPr/>
            <p:nvPr/>
          </p:nvSpPr>
          <p:spPr>
            <a:xfrm>
              <a:off x="1380850" y="1333925"/>
              <a:ext cx="8800" cy="60925"/>
            </a:xfrm>
            <a:custGeom>
              <a:avLst/>
              <a:gdLst/>
              <a:ahLst/>
              <a:cxnLst/>
              <a:rect l="0" t="0" r="0" b="0"/>
              <a:pathLst>
                <a:path w="352" h="2437" fill="none" extrusionOk="0">
                  <a:moveTo>
                    <a:pt x="0" y="1"/>
                  </a:moveTo>
                  <a:lnTo>
                    <a:pt x="35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7" name="Shape 6277"/>
            <p:cNvSpPr/>
            <p:nvPr/>
          </p:nvSpPr>
          <p:spPr>
            <a:xfrm>
              <a:off x="1389625" y="1394825"/>
              <a:ext cx="8800" cy="66450"/>
            </a:xfrm>
            <a:custGeom>
              <a:avLst/>
              <a:gdLst/>
              <a:ahLst/>
              <a:cxnLst/>
              <a:rect l="0" t="0" r="0" b="0"/>
              <a:pathLst>
                <a:path w="352" h="2658" fill="none" extrusionOk="0">
                  <a:moveTo>
                    <a:pt x="0" y="0"/>
                  </a:moveTo>
                  <a:lnTo>
                    <a:pt x="35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8" name="Shape 6278"/>
            <p:cNvSpPr/>
            <p:nvPr/>
          </p:nvSpPr>
          <p:spPr>
            <a:xfrm>
              <a:off x="1398400" y="1461250"/>
              <a:ext cx="7550" cy="71975"/>
            </a:xfrm>
            <a:custGeom>
              <a:avLst/>
              <a:gdLst/>
              <a:ahLst/>
              <a:cxnLst/>
              <a:rect l="0" t="0" r="0" b="0"/>
              <a:pathLst>
                <a:path w="302" h="2879" fill="none" extrusionOk="0">
                  <a:moveTo>
                    <a:pt x="0" y="0"/>
                  </a:moveTo>
                  <a:lnTo>
                    <a:pt x="301"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9" name="Shape 6279"/>
            <p:cNvSpPr/>
            <p:nvPr/>
          </p:nvSpPr>
          <p:spPr>
            <a:xfrm>
              <a:off x="1405925" y="1533200"/>
              <a:ext cx="15075" cy="143925"/>
            </a:xfrm>
            <a:custGeom>
              <a:avLst/>
              <a:gdLst/>
              <a:ahLst/>
              <a:cxnLst/>
              <a:rect l="0" t="0" r="0" b="0"/>
              <a:pathLst>
                <a:path w="603" h="5757" fill="none" extrusionOk="0">
                  <a:moveTo>
                    <a:pt x="0" y="0"/>
                  </a:moveTo>
                  <a:lnTo>
                    <a:pt x="602" y="57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0" name="Shape 6280"/>
            <p:cNvSpPr/>
            <p:nvPr/>
          </p:nvSpPr>
          <p:spPr>
            <a:xfrm>
              <a:off x="1420975" y="1677100"/>
              <a:ext cx="7550" cy="72000"/>
            </a:xfrm>
            <a:custGeom>
              <a:avLst/>
              <a:gdLst/>
              <a:ahLst/>
              <a:cxnLst/>
              <a:rect l="0" t="0" r="0" b="0"/>
              <a:pathLst>
                <a:path w="302" h="2880" fill="none" extrusionOk="0">
                  <a:moveTo>
                    <a:pt x="0" y="1"/>
                  </a:moveTo>
                  <a:lnTo>
                    <a:pt x="301"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1" name="Shape 6281"/>
            <p:cNvSpPr/>
            <p:nvPr/>
          </p:nvSpPr>
          <p:spPr>
            <a:xfrm>
              <a:off x="1428500" y="1749075"/>
              <a:ext cx="8800" cy="71975"/>
            </a:xfrm>
            <a:custGeom>
              <a:avLst/>
              <a:gdLst/>
              <a:ahLst/>
              <a:cxnLst/>
              <a:rect l="0" t="0" r="0" b="0"/>
              <a:pathLst>
                <a:path w="352" h="2879" fill="none" extrusionOk="0">
                  <a:moveTo>
                    <a:pt x="0" y="0"/>
                  </a:moveTo>
                  <a:lnTo>
                    <a:pt x="352"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2" name="Shape 6282"/>
            <p:cNvSpPr/>
            <p:nvPr/>
          </p:nvSpPr>
          <p:spPr>
            <a:xfrm>
              <a:off x="1437275" y="1821025"/>
              <a:ext cx="8800" cy="66450"/>
            </a:xfrm>
            <a:custGeom>
              <a:avLst/>
              <a:gdLst/>
              <a:ahLst/>
              <a:cxnLst/>
              <a:rect l="0" t="0" r="0" b="0"/>
              <a:pathLst>
                <a:path w="352" h="2658" fill="none" extrusionOk="0">
                  <a:moveTo>
                    <a:pt x="1" y="0"/>
                  </a:moveTo>
                  <a:lnTo>
                    <a:pt x="35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3" name="Shape 6283"/>
            <p:cNvSpPr/>
            <p:nvPr/>
          </p:nvSpPr>
          <p:spPr>
            <a:xfrm>
              <a:off x="1446050" y="1887450"/>
              <a:ext cx="7550" cy="66425"/>
            </a:xfrm>
            <a:custGeom>
              <a:avLst/>
              <a:gdLst/>
              <a:ahLst/>
              <a:cxnLst/>
              <a:rect l="0" t="0" r="0" b="0"/>
              <a:pathLst>
                <a:path w="302" h="2657" fill="none" extrusionOk="0">
                  <a:moveTo>
                    <a:pt x="1" y="0"/>
                  </a:moveTo>
                  <a:lnTo>
                    <a:pt x="30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4" name="Shape 6284"/>
            <p:cNvSpPr/>
            <p:nvPr/>
          </p:nvSpPr>
          <p:spPr>
            <a:xfrm>
              <a:off x="1453575" y="1953850"/>
              <a:ext cx="7550" cy="60925"/>
            </a:xfrm>
            <a:custGeom>
              <a:avLst/>
              <a:gdLst/>
              <a:ahLst/>
              <a:cxnLst/>
              <a:rect l="0" t="0" r="0" b="0"/>
              <a:pathLst>
                <a:path w="302" h="2437" fill="none" extrusionOk="0">
                  <a:moveTo>
                    <a:pt x="1" y="1"/>
                  </a:moveTo>
                  <a:lnTo>
                    <a:pt x="30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5" name="Shape 6285"/>
            <p:cNvSpPr/>
            <p:nvPr/>
          </p:nvSpPr>
          <p:spPr>
            <a:xfrm>
              <a:off x="1461100" y="2014750"/>
              <a:ext cx="7550" cy="49850"/>
            </a:xfrm>
            <a:custGeom>
              <a:avLst/>
              <a:gdLst/>
              <a:ahLst/>
              <a:cxnLst/>
              <a:rect l="0" t="0" r="0" b="0"/>
              <a:pathLst>
                <a:path w="302" h="1994" fill="none" extrusionOk="0">
                  <a:moveTo>
                    <a:pt x="1" y="0"/>
                  </a:moveTo>
                  <a:lnTo>
                    <a:pt x="30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6" name="Shape 6286"/>
            <p:cNvSpPr/>
            <p:nvPr/>
          </p:nvSpPr>
          <p:spPr>
            <a:xfrm>
              <a:off x="1468625" y="2064575"/>
              <a:ext cx="7550" cy="44300"/>
            </a:xfrm>
            <a:custGeom>
              <a:avLst/>
              <a:gdLst/>
              <a:ahLst/>
              <a:cxnLst/>
              <a:rect l="0" t="0" r="0" b="0"/>
              <a:pathLst>
                <a:path w="302" h="1772" fill="none" extrusionOk="0">
                  <a:moveTo>
                    <a:pt x="1" y="0"/>
                  </a:moveTo>
                  <a:lnTo>
                    <a:pt x="30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7" name="Shape 6287"/>
            <p:cNvSpPr/>
            <p:nvPr/>
          </p:nvSpPr>
          <p:spPr>
            <a:xfrm>
              <a:off x="1476150" y="2108850"/>
              <a:ext cx="8800" cy="33225"/>
            </a:xfrm>
            <a:custGeom>
              <a:avLst/>
              <a:gdLst/>
              <a:ahLst/>
              <a:cxnLst/>
              <a:rect l="0" t="0" r="0" b="0"/>
              <a:pathLst>
                <a:path w="352" h="1329" fill="none" extrusionOk="0">
                  <a:moveTo>
                    <a:pt x="1" y="0"/>
                  </a:moveTo>
                  <a:lnTo>
                    <a:pt x="35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8" name="Shape 6288"/>
            <p:cNvSpPr/>
            <p:nvPr/>
          </p:nvSpPr>
          <p:spPr>
            <a:xfrm>
              <a:off x="1484925" y="2142050"/>
              <a:ext cx="8825" cy="27700"/>
            </a:xfrm>
            <a:custGeom>
              <a:avLst/>
              <a:gdLst/>
              <a:ahLst/>
              <a:cxnLst/>
              <a:rect l="0" t="0" r="0" b="0"/>
              <a:pathLst>
                <a:path w="353" h="1108" fill="none" extrusionOk="0">
                  <a:moveTo>
                    <a:pt x="1" y="1"/>
                  </a:moveTo>
                  <a:lnTo>
                    <a:pt x="35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9" name="Shape 6289"/>
            <p:cNvSpPr/>
            <p:nvPr/>
          </p:nvSpPr>
          <p:spPr>
            <a:xfrm>
              <a:off x="1493725" y="2169725"/>
              <a:ext cx="7550" cy="22175"/>
            </a:xfrm>
            <a:custGeom>
              <a:avLst/>
              <a:gdLst/>
              <a:ahLst/>
              <a:cxnLst/>
              <a:rect l="0" t="0" r="0" b="0"/>
              <a:pathLst>
                <a:path w="302" h="887" fill="none" extrusionOk="0">
                  <a:moveTo>
                    <a:pt x="0" y="1"/>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0" name="Shape 6290"/>
            <p:cNvSpPr/>
            <p:nvPr/>
          </p:nvSpPr>
          <p:spPr>
            <a:xfrm>
              <a:off x="1501250" y="2191875"/>
              <a:ext cx="7550" cy="11100"/>
            </a:xfrm>
            <a:custGeom>
              <a:avLst/>
              <a:gdLst/>
              <a:ahLst/>
              <a:cxnLst/>
              <a:rect l="0" t="0" r="0" b="0"/>
              <a:pathLst>
                <a:path w="302" h="444"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1" name="Shape 6291"/>
            <p:cNvSpPr/>
            <p:nvPr/>
          </p:nvSpPr>
          <p:spPr>
            <a:xfrm>
              <a:off x="1508775" y="2202950"/>
              <a:ext cx="7550" cy="5550"/>
            </a:xfrm>
            <a:custGeom>
              <a:avLst/>
              <a:gdLst/>
              <a:ahLst/>
              <a:cxnLst/>
              <a:rect l="0" t="0" r="0" b="0"/>
              <a:pathLst>
                <a:path w="302" h="222" fill="none" extrusionOk="0">
                  <a:moveTo>
                    <a:pt x="0" y="0"/>
                  </a:moveTo>
                  <a:lnTo>
                    <a:pt x="301" y="2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2" name="Shape 6292"/>
            <p:cNvSpPr/>
            <p:nvPr/>
          </p:nvSpPr>
          <p:spPr>
            <a:xfrm>
              <a:off x="1516300" y="2202950"/>
              <a:ext cx="7550" cy="5550"/>
            </a:xfrm>
            <a:custGeom>
              <a:avLst/>
              <a:gdLst/>
              <a:ahLst/>
              <a:cxnLst/>
              <a:rect l="0" t="0" r="0" b="0"/>
              <a:pathLst>
                <a:path w="302" h="222" fill="none" extrusionOk="0">
                  <a:moveTo>
                    <a:pt x="0" y="221"/>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3" name="Shape 6293"/>
            <p:cNvSpPr/>
            <p:nvPr/>
          </p:nvSpPr>
          <p:spPr>
            <a:xfrm>
              <a:off x="1523825" y="2186325"/>
              <a:ext cx="8800" cy="16650"/>
            </a:xfrm>
            <a:custGeom>
              <a:avLst/>
              <a:gdLst/>
              <a:ahLst/>
              <a:cxnLst/>
              <a:rect l="0" t="0" r="0" b="0"/>
              <a:pathLst>
                <a:path w="352" h="666"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4" name="Shape 6294"/>
            <p:cNvSpPr/>
            <p:nvPr/>
          </p:nvSpPr>
          <p:spPr>
            <a:xfrm>
              <a:off x="1532600" y="2158650"/>
              <a:ext cx="8800" cy="27700"/>
            </a:xfrm>
            <a:custGeom>
              <a:avLst/>
              <a:gdLst/>
              <a:ahLst/>
              <a:cxnLst/>
              <a:rect l="0" t="0" r="0" b="0"/>
              <a:pathLst>
                <a:path w="352" h="1108" fill="none" extrusionOk="0">
                  <a:moveTo>
                    <a:pt x="0" y="11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5" name="Shape 6295"/>
            <p:cNvSpPr/>
            <p:nvPr/>
          </p:nvSpPr>
          <p:spPr>
            <a:xfrm>
              <a:off x="1541375" y="2125450"/>
              <a:ext cx="7550" cy="33225"/>
            </a:xfrm>
            <a:custGeom>
              <a:avLst/>
              <a:gdLst/>
              <a:ahLst/>
              <a:cxnLst/>
              <a:rect l="0" t="0" r="0" b="0"/>
              <a:pathLst>
                <a:path w="302" h="1329" fill="none" extrusionOk="0">
                  <a:moveTo>
                    <a:pt x="1" y="1329"/>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6" name="Shape 6296"/>
            <p:cNvSpPr/>
            <p:nvPr/>
          </p:nvSpPr>
          <p:spPr>
            <a:xfrm>
              <a:off x="1548900" y="2086700"/>
              <a:ext cx="7550" cy="38775"/>
            </a:xfrm>
            <a:custGeom>
              <a:avLst/>
              <a:gdLst/>
              <a:ahLst/>
              <a:cxnLst/>
              <a:rect l="0" t="0" r="0" b="0"/>
              <a:pathLst>
                <a:path w="302" h="1551" fill="none" extrusionOk="0">
                  <a:moveTo>
                    <a:pt x="1" y="155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7" name="Shape 6297"/>
            <p:cNvSpPr/>
            <p:nvPr/>
          </p:nvSpPr>
          <p:spPr>
            <a:xfrm>
              <a:off x="1556425" y="2042425"/>
              <a:ext cx="7550" cy="44300"/>
            </a:xfrm>
            <a:custGeom>
              <a:avLst/>
              <a:gdLst/>
              <a:ahLst/>
              <a:cxnLst/>
              <a:rect l="0" t="0" r="0" b="0"/>
              <a:pathLst>
                <a:path w="302" h="1772" fill="none" extrusionOk="0">
                  <a:moveTo>
                    <a:pt x="1" y="177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8" name="Shape 6298"/>
            <p:cNvSpPr/>
            <p:nvPr/>
          </p:nvSpPr>
          <p:spPr>
            <a:xfrm>
              <a:off x="1563950" y="1987075"/>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9" name="Shape 6299"/>
            <p:cNvSpPr/>
            <p:nvPr/>
          </p:nvSpPr>
          <p:spPr>
            <a:xfrm>
              <a:off x="1571475" y="1931725"/>
              <a:ext cx="8800" cy="55375"/>
            </a:xfrm>
            <a:custGeom>
              <a:avLst/>
              <a:gdLst/>
              <a:ahLst/>
              <a:cxnLst/>
              <a:rect l="0" t="0" r="0" b="0"/>
              <a:pathLst>
                <a:path w="352" h="2215" fill="none" extrusionOk="0">
                  <a:moveTo>
                    <a:pt x="1" y="2214"/>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0" name="Shape 6300"/>
            <p:cNvSpPr/>
            <p:nvPr/>
          </p:nvSpPr>
          <p:spPr>
            <a:xfrm>
              <a:off x="1580250" y="1809950"/>
              <a:ext cx="16325" cy="121800"/>
            </a:xfrm>
            <a:custGeom>
              <a:avLst/>
              <a:gdLst/>
              <a:ahLst/>
              <a:cxnLst/>
              <a:rect l="0" t="0" r="0" b="0"/>
              <a:pathLst>
                <a:path w="653" h="4872" fill="none" extrusionOk="0">
                  <a:moveTo>
                    <a:pt x="1" y="487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1" name="Shape 6301"/>
            <p:cNvSpPr/>
            <p:nvPr/>
          </p:nvSpPr>
          <p:spPr>
            <a:xfrm>
              <a:off x="1596550" y="1743525"/>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2" name="Shape 6302"/>
            <p:cNvSpPr/>
            <p:nvPr/>
          </p:nvSpPr>
          <p:spPr>
            <a:xfrm>
              <a:off x="1604075" y="1677100"/>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3" name="Shape 6303"/>
            <p:cNvSpPr/>
            <p:nvPr/>
          </p:nvSpPr>
          <p:spPr>
            <a:xfrm>
              <a:off x="1611600" y="1610700"/>
              <a:ext cx="7550" cy="66425"/>
            </a:xfrm>
            <a:custGeom>
              <a:avLst/>
              <a:gdLst/>
              <a:ahLst/>
              <a:cxnLst/>
              <a:rect l="0" t="0" r="0" b="0"/>
              <a:pathLst>
                <a:path w="302" h="2657"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4" name="Shape 6304"/>
            <p:cNvSpPr/>
            <p:nvPr/>
          </p:nvSpPr>
          <p:spPr>
            <a:xfrm>
              <a:off x="1619125" y="1549800"/>
              <a:ext cx="8825" cy="60925"/>
            </a:xfrm>
            <a:custGeom>
              <a:avLst/>
              <a:gdLst/>
              <a:ahLst/>
              <a:cxnLst/>
              <a:rect l="0" t="0" r="0" b="0"/>
              <a:pathLst>
                <a:path w="353" h="2437" fill="none" extrusionOk="0">
                  <a:moveTo>
                    <a:pt x="1" y="243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5" name="Shape 6305"/>
            <p:cNvSpPr/>
            <p:nvPr/>
          </p:nvSpPr>
          <p:spPr>
            <a:xfrm>
              <a:off x="1627925" y="1488925"/>
              <a:ext cx="8800" cy="60900"/>
            </a:xfrm>
            <a:custGeom>
              <a:avLst/>
              <a:gdLst/>
              <a:ahLst/>
              <a:cxnLst/>
              <a:rect l="0" t="0" r="0" b="0"/>
              <a:pathLst>
                <a:path w="352" h="2436" fill="none" extrusionOk="0">
                  <a:moveTo>
                    <a:pt x="0" y="2436"/>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6" name="Shape 6306"/>
            <p:cNvSpPr/>
            <p:nvPr/>
          </p:nvSpPr>
          <p:spPr>
            <a:xfrm>
              <a:off x="1636700" y="1433575"/>
              <a:ext cx="7550" cy="55375"/>
            </a:xfrm>
            <a:custGeom>
              <a:avLst/>
              <a:gdLst/>
              <a:ahLst/>
              <a:cxnLst/>
              <a:rect l="0" t="0" r="0" b="0"/>
              <a:pathLst>
                <a:path w="302" h="2215" fill="none" extrusionOk="0">
                  <a:moveTo>
                    <a:pt x="0" y="221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7" name="Shape 6307"/>
            <p:cNvSpPr/>
            <p:nvPr/>
          </p:nvSpPr>
          <p:spPr>
            <a:xfrm>
              <a:off x="1644225" y="1378225"/>
              <a:ext cx="7550" cy="55375"/>
            </a:xfrm>
            <a:custGeom>
              <a:avLst/>
              <a:gdLst/>
              <a:ahLst/>
              <a:cxnLst/>
              <a:rect l="0" t="0" r="0" b="0"/>
              <a:pathLst>
                <a:path w="302" h="2215" fill="none" extrusionOk="0">
                  <a:moveTo>
                    <a:pt x="0" y="221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8" name="Shape 6308"/>
            <p:cNvSpPr/>
            <p:nvPr/>
          </p:nvSpPr>
          <p:spPr>
            <a:xfrm>
              <a:off x="1651750" y="1333925"/>
              <a:ext cx="7550" cy="44325"/>
            </a:xfrm>
            <a:custGeom>
              <a:avLst/>
              <a:gdLst/>
              <a:ahLst/>
              <a:cxnLst/>
              <a:rect l="0" t="0" r="0" b="0"/>
              <a:pathLst>
                <a:path w="302" h="1773" fill="none" extrusionOk="0">
                  <a:moveTo>
                    <a:pt x="0" y="177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9" name="Shape 6309"/>
            <p:cNvSpPr/>
            <p:nvPr/>
          </p:nvSpPr>
          <p:spPr>
            <a:xfrm>
              <a:off x="1659275" y="1295200"/>
              <a:ext cx="7550" cy="38750"/>
            </a:xfrm>
            <a:custGeom>
              <a:avLst/>
              <a:gdLst/>
              <a:ahLst/>
              <a:cxnLst/>
              <a:rect l="0" t="0" r="0" b="0"/>
              <a:pathLst>
                <a:path w="302" h="1550"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0" name="Shape 6310"/>
            <p:cNvSpPr/>
            <p:nvPr/>
          </p:nvSpPr>
          <p:spPr>
            <a:xfrm>
              <a:off x="1666800" y="1261975"/>
              <a:ext cx="8800" cy="33250"/>
            </a:xfrm>
            <a:custGeom>
              <a:avLst/>
              <a:gdLst/>
              <a:ahLst/>
              <a:cxnLst/>
              <a:rect l="0" t="0" r="0" b="0"/>
              <a:pathLst>
                <a:path w="352" h="1330" fill="none" extrusionOk="0">
                  <a:moveTo>
                    <a:pt x="0" y="1329"/>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1" name="Shape 6311"/>
            <p:cNvSpPr/>
            <p:nvPr/>
          </p:nvSpPr>
          <p:spPr>
            <a:xfrm>
              <a:off x="1675575" y="1234300"/>
              <a:ext cx="8800" cy="27700"/>
            </a:xfrm>
            <a:custGeom>
              <a:avLst/>
              <a:gdLst/>
              <a:ahLst/>
              <a:cxnLst/>
              <a:rect l="0" t="0" r="0" b="0"/>
              <a:pathLst>
                <a:path w="352" h="1108" fill="none" extrusionOk="0">
                  <a:moveTo>
                    <a:pt x="0" y="11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2" name="Shape 6312"/>
            <p:cNvSpPr/>
            <p:nvPr/>
          </p:nvSpPr>
          <p:spPr>
            <a:xfrm>
              <a:off x="1684350" y="1217700"/>
              <a:ext cx="7550" cy="16625"/>
            </a:xfrm>
            <a:custGeom>
              <a:avLst/>
              <a:gdLst/>
              <a:ahLst/>
              <a:cxnLst/>
              <a:rect l="0" t="0" r="0" b="0"/>
              <a:pathLst>
                <a:path w="302" h="665" fill="none" extrusionOk="0">
                  <a:moveTo>
                    <a:pt x="1" y="66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3" name="Shape 6313"/>
            <p:cNvSpPr/>
            <p:nvPr/>
          </p:nvSpPr>
          <p:spPr>
            <a:xfrm>
              <a:off x="1691875" y="1206625"/>
              <a:ext cx="7550" cy="11100"/>
            </a:xfrm>
            <a:custGeom>
              <a:avLst/>
              <a:gdLst/>
              <a:ahLst/>
              <a:cxnLst/>
              <a:rect l="0" t="0" r="0" b="0"/>
              <a:pathLst>
                <a:path w="302" h="444" fill="none" extrusionOk="0">
                  <a:moveTo>
                    <a:pt x="1" y="44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4" name="Shape 6314"/>
            <p:cNvSpPr/>
            <p:nvPr/>
          </p:nvSpPr>
          <p:spPr>
            <a:xfrm>
              <a:off x="1699400" y="120662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5" name="Shape 6315"/>
            <p:cNvSpPr/>
            <p:nvPr/>
          </p:nvSpPr>
          <p:spPr>
            <a:xfrm>
              <a:off x="1706925" y="1206625"/>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6" name="Shape 6316"/>
            <p:cNvSpPr/>
            <p:nvPr/>
          </p:nvSpPr>
          <p:spPr>
            <a:xfrm>
              <a:off x="1714450" y="1212175"/>
              <a:ext cx="8800" cy="16625"/>
            </a:xfrm>
            <a:custGeom>
              <a:avLst/>
              <a:gdLst/>
              <a:ahLst/>
              <a:cxnLst/>
              <a:rect l="0" t="0" r="0" b="0"/>
              <a:pathLst>
                <a:path w="352" h="665" fill="none" extrusionOk="0">
                  <a:moveTo>
                    <a:pt x="1" y="0"/>
                  </a:moveTo>
                  <a:lnTo>
                    <a:pt x="3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7" name="Shape 6317"/>
            <p:cNvSpPr/>
            <p:nvPr/>
          </p:nvSpPr>
          <p:spPr>
            <a:xfrm>
              <a:off x="1723225" y="1228775"/>
              <a:ext cx="8800" cy="22150"/>
            </a:xfrm>
            <a:custGeom>
              <a:avLst/>
              <a:gdLst/>
              <a:ahLst/>
              <a:cxnLst/>
              <a:rect l="0" t="0" r="0" b="0"/>
              <a:pathLst>
                <a:path w="352" h="886"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8" name="Shape 6318"/>
            <p:cNvSpPr/>
            <p:nvPr/>
          </p:nvSpPr>
          <p:spPr>
            <a:xfrm>
              <a:off x="1732000" y="125090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9" name="Shape 6319"/>
            <p:cNvSpPr/>
            <p:nvPr/>
          </p:nvSpPr>
          <p:spPr>
            <a:xfrm>
              <a:off x="1739525" y="127857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0" name="Shape 6320"/>
            <p:cNvSpPr/>
            <p:nvPr/>
          </p:nvSpPr>
          <p:spPr>
            <a:xfrm>
              <a:off x="1747050" y="1311800"/>
              <a:ext cx="7550" cy="44300"/>
            </a:xfrm>
            <a:custGeom>
              <a:avLst/>
              <a:gdLst/>
              <a:ahLst/>
              <a:cxnLst/>
              <a:rect l="0" t="0" r="0" b="0"/>
              <a:pathLst>
                <a:path w="302" h="1772" fill="none" extrusionOk="0">
                  <a:moveTo>
                    <a:pt x="1" y="0"/>
                  </a:moveTo>
                  <a:lnTo>
                    <a:pt x="3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1" name="Shape 6321"/>
            <p:cNvSpPr/>
            <p:nvPr/>
          </p:nvSpPr>
          <p:spPr>
            <a:xfrm>
              <a:off x="1754575" y="1356075"/>
              <a:ext cx="7550" cy="49850"/>
            </a:xfrm>
            <a:custGeom>
              <a:avLst/>
              <a:gdLst/>
              <a:ahLst/>
              <a:cxnLst/>
              <a:rect l="0" t="0" r="0" b="0"/>
              <a:pathLst>
                <a:path w="302" h="1994" fill="none" extrusionOk="0">
                  <a:moveTo>
                    <a:pt x="1" y="1"/>
                  </a:moveTo>
                  <a:lnTo>
                    <a:pt x="30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2" name="Shape 6322"/>
            <p:cNvSpPr/>
            <p:nvPr/>
          </p:nvSpPr>
          <p:spPr>
            <a:xfrm>
              <a:off x="1762100" y="1405900"/>
              <a:ext cx="8825" cy="49825"/>
            </a:xfrm>
            <a:custGeom>
              <a:avLst/>
              <a:gdLst/>
              <a:ahLst/>
              <a:cxnLst/>
              <a:rect l="0" t="0" r="0" b="0"/>
              <a:pathLst>
                <a:path w="353" h="1993" fill="none" extrusionOk="0">
                  <a:moveTo>
                    <a:pt x="1" y="0"/>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3" name="Shape 6323"/>
            <p:cNvSpPr/>
            <p:nvPr/>
          </p:nvSpPr>
          <p:spPr>
            <a:xfrm>
              <a:off x="1770900" y="1455700"/>
              <a:ext cx="16325" cy="105200"/>
            </a:xfrm>
            <a:custGeom>
              <a:avLst/>
              <a:gdLst/>
              <a:ahLst/>
              <a:cxnLst/>
              <a:rect l="0" t="0" r="0" b="0"/>
              <a:pathLst>
                <a:path w="653" h="4208" fill="none" extrusionOk="0">
                  <a:moveTo>
                    <a:pt x="0" y="1"/>
                  </a:moveTo>
                  <a:lnTo>
                    <a:pt x="652" y="42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4" name="Shape 6324"/>
            <p:cNvSpPr/>
            <p:nvPr/>
          </p:nvSpPr>
          <p:spPr>
            <a:xfrm>
              <a:off x="1787200" y="1560875"/>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5" name="Shape 6325"/>
            <p:cNvSpPr/>
            <p:nvPr/>
          </p:nvSpPr>
          <p:spPr>
            <a:xfrm>
              <a:off x="1794725" y="1616225"/>
              <a:ext cx="7550" cy="60900"/>
            </a:xfrm>
            <a:custGeom>
              <a:avLst/>
              <a:gdLst/>
              <a:ahLst/>
              <a:cxnLst/>
              <a:rect l="0" t="0" r="0" b="0"/>
              <a:pathLst>
                <a:path w="302" h="2436" fill="none" extrusionOk="0">
                  <a:moveTo>
                    <a:pt x="0" y="0"/>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6" name="Shape 6326"/>
            <p:cNvSpPr/>
            <p:nvPr/>
          </p:nvSpPr>
          <p:spPr>
            <a:xfrm>
              <a:off x="1802250" y="167710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7" name="Shape 6327"/>
            <p:cNvSpPr/>
            <p:nvPr/>
          </p:nvSpPr>
          <p:spPr>
            <a:xfrm>
              <a:off x="1809775" y="1738000"/>
              <a:ext cx="8800" cy="55375"/>
            </a:xfrm>
            <a:custGeom>
              <a:avLst/>
              <a:gdLst/>
              <a:ahLst/>
              <a:cxnLst/>
              <a:rect l="0" t="0" r="0" b="0"/>
              <a:pathLst>
                <a:path w="352" h="2215" fill="none" extrusionOk="0">
                  <a:moveTo>
                    <a:pt x="0" y="0"/>
                  </a:moveTo>
                  <a:lnTo>
                    <a:pt x="35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8" name="Shape 6328"/>
            <p:cNvSpPr/>
            <p:nvPr/>
          </p:nvSpPr>
          <p:spPr>
            <a:xfrm>
              <a:off x="1818550" y="1793350"/>
              <a:ext cx="8800" cy="49825"/>
            </a:xfrm>
            <a:custGeom>
              <a:avLst/>
              <a:gdLst/>
              <a:ahLst/>
              <a:cxnLst/>
              <a:rect l="0" t="0" r="0" b="0"/>
              <a:pathLst>
                <a:path w="352" h="1993" fill="none" extrusionOk="0">
                  <a:moveTo>
                    <a:pt x="0" y="0"/>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9" name="Shape 6329"/>
            <p:cNvSpPr/>
            <p:nvPr/>
          </p:nvSpPr>
          <p:spPr>
            <a:xfrm>
              <a:off x="1827325" y="1843150"/>
              <a:ext cx="7550" cy="49850"/>
            </a:xfrm>
            <a:custGeom>
              <a:avLst/>
              <a:gdLst/>
              <a:ahLst/>
              <a:cxnLst/>
              <a:rect l="0" t="0" r="0" b="0"/>
              <a:pathLst>
                <a:path w="302" h="1994" fill="none" extrusionOk="0">
                  <a:moveTo>
                    <a:pt x="1" y="1"/>
                  </a:moveTo>
                  <a:lnTo>
                    <a:pt x="302"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0" name="Shape 6330"/>
            <p:cNvSpPr/>
            <p:nvPr/>
          </p:nvSpPr>
          <p:spPr>
            <a:xfrm>
              <a:off x="1834850" y="1892975"/>
              <a:ext cx="7550" cy="44300"/>
            </a:xfrm>
            <a:custGeom>
              <a:avLst/>
              <a:gdLst/>
              <a:ahLst/>
              <a:cxnLst/>
              <a:rect l="0" t="0" r="0" b="0"/>
              <a:pathLst>
                <a:path w="302" h="1772" fill="none" extrusionOk="0">
                  <a:moveTo>
                    <a:pt x="1" y="1"/>
                  </a:moveTo>
                  <a:lnTo>
                    <a:pt x="3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1" name="Shape 6331"/>
            <p:cNvSpPr/>
            <p:nvPr/>
          </p:nvSpPr>
          <p:spPr>
            <a:xfrm>
              <a:off x="1842375" y="1937250"/>
              <a:ext cx="7550" cy="44300"/>
            </a:xfrm>
            <a:custGeom>
              <a:avLst/>
              <a:gdLst/>
              <a:ahLst/>
              <a:cxnLst/>
              <a:rect l="0" t="0" r="0" b="0"/>
              <a:pathLst>
                <a:path w="302" h="1772" fill="none" extrusionOk="0">
                  <a:moveTo>
                    <a:pt x="1" y="1"/>
                  </a:moveTo>
                  <a:lnTo>
                    <a:pt x="3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2" name="Shape 6332"/>
            <p:cNvSpPr/>
            <p:nvPr/>
          </p:nvSpPr>
          <p:spPr>
            <a:xfrm>
              <a:off x="1849900" y="198152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3" name="Shape 6333"/>
            <p:cNvSpPr/>
            <p:nvPr/>
          </p:nvSpPr>
          <p:spPr>
            <a:xfrm>
              <a:off x="1857425" y="2014750"/>
              <a:ext cx="8800" cy="27700"/>
            </a:xfrm>
            <a:custGeom>
              <a:avLst/>
              <a:gdLst/>
              <a:ahLst/>
              <a:cxnLst/>
              <a:rect l="0" t="0" r="0" b="0"/>
              <a:pathLst>
                <a:path w="352" h="1108" fill="none" extrusionOk="0">
                  <a:moveTo>
                    <a:pt x="1" y="0"/>
                  </a:moveTo>
                  <a:lnTo>
                    <a:pt x="3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4" name="Shape 6334"/>
            <p:cNvSpPr/>
            <p:nvPr/>
          </p:nvSpPr>
          <p:spPr>
            <a:xfrm>
              <a:off x="1866200" y="2042425"/>
              <a:ext cx="8800" cy="22175"/>
            </a:xfrm>
            <a:custGeom>
              <a:avLst/>
              <a:gdLst/>
              <a:ahLst/>
              <a:cxnLst/>
              <a:rect l="0" t="0" r="0" b="0"/>
              <a:pathLst>
                <a:path w="352" h="887"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5" name="Shape 6335"/>
            <p:cNvSpPr/>
            <p:nvPr/>
          </p:nvSpPr>
          <p:spPr>
            <a:xfrm>
              <a:off x="1875000" y="2064575"/>
              <a:ext cx="7525" cy="16625"/>
            </a:xfrm>
            <a:custGeom>
              <a:avLst/>
              <a:gdLst/>
              <a:ahLst/>
              <a:cxnLst/>
              <a:rect l="0" t="0" r="0" b="0"/>
              <a:pathLst>
                <a:path w="301" h="665" fill="none" extrusionOk="0">
                  <a:moveTo>
                    <a:pt x="0" y="0"/>
                  </a:moveTo>
                  <a:lnTo>
                    <a:pt x="301"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6" name="Shape 6336"/>
            <p:cNvSpPr/>
            <p:nvPr/>
          </p:nvSpPr>
          <p:spPr>
            <a:xfrm>
              <a:off x="1882525" y="208117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7" name="Shape 6337"/>
            <p:cNvSpPr/>
            <p:nvPr/>
          </p:nvSpPr>
          <p:spPr>
            <a:xfrm>
              <a:off x="1890050" y="2086700"/>
              <a:ext cx="7550" cy="25"/>
            </a:xfrm>
            <a:custGeom>
              <a:avLst/>
              <a:gdLst/>
              <a:ahLst/>
              <a:cxnLst/>
              <a:rect l="0" t="0" r="0" b="0"/>
              <a:pathLst>
                <a:path w="302" h="1" fill="none" extrusionOk="0">
                  <a:moveTo>
                    <a:pt x="0" y="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8" name="Shape 6338"/>
            <p:cNvSpPr/>
            <p:nvPr/>
          </p:nvSpPr>
          <p:spPr>
            <a:xfrm>
              <a:off x="1897575" y="2081175"/>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9" name="Shape 6339"/>
            <p:cNvSpPr/>
            <p:nvPr/>
          </p:nvSpPr>
          <p:spPr>
            <a:xfrm>
              <a:off x="1905100" y="2070100"/>
              <a:ext cx="8800" cy="11100"/>
            </a:xfrm>
            <a:custGeom>
              <a:avLst/>
              <a:gdLst/>
              <a:ahLst/>
              <a:cxnLst/>
              <a:rect l="0" t="0" r="0" b="0"/>
              <a:pathLst>
                <a:path w="352" h="444" fill="none" extrusionOk="0">
                  <a:moveTo>
                    <a:pt x="0" y="44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0" name="Shape 6340"/>
            <p:cNvSpPr/>
            <p:nvPr/>
          </p:nvSpPr>
          <p:spPr>
            <a:xfrm>
              <a:off x="1913875" y="2053500"/>
              <a:ext cx="8800" cy="16625"/>
            </a:xfrm>
            <a:custGeom>
              <a:avLst/>
              <a:gdLst/>
              <a:ahLst/>
              <a:cxnLst/>
              <a:rect l="0" t="0" r="0" b="0"/>
              <a:pathLst>
                <a:path w="352" h="665" fill="none" extrusionOk="0">
                  <a:moveTo>
                    <a:pt x="0" y="6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1" name="Shape 6341"/>
            <p:cNvSpPr/>
            <p:nvPr/>
          </p:nvSpPr>
          <p:spPr>
            <a:xfrm>
              <a:off x="1922650" y="20258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2" name="Shape 6342"/>
            <p:cNvSpPr/>
            <p:nvPr/>
          </p:nvSpPr>
          <p:spPr>
            <a:xfrm>
              <a:off x="1930175" y="1992600"/>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3" name="Shape 6343"/>
            <p:cNvSpPr/>
            <p:nvPr/>
          </p:nvSpPr>
          <p:spPr>
            <a:xfrm>
              <a:off x="1937700" y="1959400"/>
              <a:ext cx="7550" cy="33225"/>
            </a:xfrm>
            <a:custGeom>
              <a:avLst/>
              <a:gdLst/>
              <a:ahLst/>
              <a:cxnLst/>
              <a:rect l="0" t="0" r="0" b="0"/>
              <a:pathLst>
                <a:path w="302" h="1329" fill="none" extrusionOk="0">
                  <a:moveTo>
                    <a:pt x="0" y="132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4" name="Shape 6344"/>
            <p:cNvSpPr/>
            <p:nvPr/>
          </p:nvSpPr>
          <p:spPr>
            <a:xfrm>
              <a:off x="1945225" y="1876375"/>
              <a:ext cx="16325" cy="83050"/>
            </a:xfrm>
            <a:custGeom>
              <a:avLst/>
              <a:gdLst/>
              <a:ahLst/>
              <a:cxnLst/>
              <a:rect l="0" t="0" r="0" b="0"/>
              <a:pathLst>
                <a:path w="653" h="3322" fill="none" extrusionOk="0">
                  <a:moveTo>
                    <a:pt x="0" y="33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5" name="Shape 6345"/>
            <p:cNvSpPr/>
            <p:nvPr/>
          </p:nvSpPr>
          <p:spPr>
            <a:xfrm>
              <a:off x="1961525" y="1826550"/>
              <a:ext cx="8800" cy="49850"/>
            </a:xfrm>
            <a:custGeom>
              <a:avLst/>
              <a:gdLst/>
              <a:ahLst/>
              <a:cxnLst/>
              <a:rect l="0" t="0" r="0" b="0"/>
              <a:pathLst>
                <a:path w="352" h="1994" fill="none" extrusionOk="0">
                  <a:moveTo>
                    <a:pt x="1" y="199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6" name="Shape 6346"/>
            <p:cNvSpPr/>
            <p:nvPr/>
          </p:nvSpPr>
          <p:spPr>
            <a:xfrm>
              <a:off x="1970300" y="1776750"/>
              <a:ext cx="7550" cy="49825"/>
            </a:xfrm>
            <a:custGeom>
              <a:avLst/>
              <a:gdLst/>
              <a:ahLst/>
              <a:cxnLst/>
              <a:rect l="0" t="0" r="0" b="0"/>
              <a:pathLst>
                <a:path w="302" h="1993" fill="none" extrusionOk="0">
                  <a:moveTo>
                    <a:pt x="1" y="199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7" name="Shape 6347"/>
            <p:cNvSpPr/>
            <p:nvPr/>
          </p:nvSpPr>
          <p:spPr>
            <a:xfrm>
              <a:off x="1977825" y="1677100"/>
              <a:ext cx="15075" cy="99675"/>
            </a:xfrm>
            <a:custGeom>
              <a:avLst/>
              <a:gdLst/>
              <a:ahLst/>
              <a:cxnLst/>
              <a:rect l="0" t="0" r="0" b="0"/>
              <a:pathLst>
                <a:path w="603" h="3987" fill="none" extrusionOk="0">
                  <a:moveTo>
                    <a:pt x="1" y="3986"/>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8" name="Shape 6348"/>
            <p:cNvSpPr/>
            <p:nvPr/>
          </p:nvSpPr>
          <p:spPr>
            <a:xfrm>
              <a:off x="1992875" y="1583025"/>
              <a:ext cx="16325" cy="94100"/>
            </a:xfrm>
            <a:custGeom>
              <a:avLst/>
              <a:gdLst/>
              <a:ahLst/>
              <a:cxnLst/>
              <a:rect l="0" t="0" r="0" b="0"/>
              <a:pathLst>
                <a:path w="653" h="3764" fill="none" extrusionOk="0">
                  <a:moveTo>
                    <a:pt x="1" y="376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9" name="Shape 6349"/>
            <p:cNvSpPr/>
            <p:nvPr/>
          </p:nvSpPr>
          <p:spPr>
            <a:xfrm>
              <a:off x="2009175" y="1494450"/>
              <a:ext cx="16350" cy="88600"/>
            </a:xfrm>
            <a:custGeom>
              <a:avLst/>
              <a:gdLst/>
              <a:ahLst/>
              <a:cxnLst/>
              <a:rect l="0" t="0" r="0" b="0"/>
              <a:pathLst>
                <a:path w="654" h="3544" fill="none" extrusionOk="0">
                  <a:moveTo>
                    <a:pt x="1" y="3543"/>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0" name="Shape 6350"/>
            <p:cNvSpPr/>
            <p:nvPr/>
          </p:nvSpPr>
          <p:spPr>
            <a:xfrm>
              <a:off x="2025500" y="1455700"/>
              <a:ext cx="7550" cy="38775"/>
            </a:xfrm>
            <a:custGeom>
              <a:avLst/>
              <a:gdLst/>
              <a:ahLst/>
              <a:cxnLst/>
              <a:rect l="0" t="0" r="0" b="0"/>
              <a:pathLst>
                <a:path w="302" h="1551" fill="none" extrusionOk="0">
                  <a:moveTo>
                    <a:pt x="0" y="155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1" name="Shape 6351"/>
            <p:cNvSpPr/>
            <p:nvPr/>
          </p:nvSpPr>
          <p:spPr>
            <a:xfrm>
              <a:off x="2033025" y="1416950"/>
              <a:ext cx="7550" cy="38775"/>
            </a:xfrm>
            <a:custGeom>
              <a:avLst/>
              <a:gdLst/>
              <a:ahLst/>
              <a:cxnLst/>
              <a:rect l="0" t="0" r="0" b="0"/>
              <a:pathLst>
                <a:path w="302" h="1551" fill="none" extrusionOk="0">
                  <a:moveTo>
                    <a:pt x="0" y="155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2" name="Shape 6352"/>
            <p:cNvSpPr/>
            <p:nvPr/>
          </p:nvSpPr>
          <p:spPr>
            <a:xfrm>
              <a:off x="2040550" y="13892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3" name="Shape 6353"/>
            <p:cNvSpPr/>
            <p:nvPr/>
          </p:nvSpPr>
          <p:spPr>
            <a:xfrm>
              <a:off x="2048075" y="1367150"/>
              <a:ext cx="8800" cy="22150"/>
            </a:xfrm>
            <a:custGeom>
              <a:avLst/>
              <a:gdLst/>
              <a:ahLst/>
              <a:cxnLst/>
              <a:rect l="0" t="0" r="0" b="0"/>
              <a:pathLst>
                <a:path w="352" h="886" fill="none" extrusionOk="0">
                  <a:moveTo>
                    <a:pt x="0" y="886"/>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4" name="Shape 6354"/>
            <p:cNvSpPr/>
            <p:nvPr/>
          </p:nvSpPr>
          <p:spPr>
            <a:xfrm>
              <a:off x="2056850" y="1345000"/>
              <a:ext cx="8800" cy="22175"/>
            </a:xfrm>
            <a:custGeom>
              <a:avLst/>
              <a:gdLst/>
              <a:ahLst/>
              <a:cxnLst/>
              <a:rect l="0" t="0" r="0" b="0"/>
              <a:pathLst>
                <a:path w="352" h="887" fill="none" extrusionOk="0">
                  <a:moveTo>
                    <a:pt x="0" y="886"/>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5" name="Shape 6355"/>
            <p:cNvSpPr/>
            <p:nvPr/>
          </p:nvSpPr>
          <p:spPr>
            <a:xfrm>
              <a:off x="2065625" y="1333925"/>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6" name="Shape 6356"/>
            <p:cNvSpPr/>
            <p:nvPr/>
          </p:nvSpPr>
          <p:spPr>
            <a:xfrm>
              <a:off x="2073150" y="1328400"/>
              <a:ext cx="7550" cy="5550"/>
            </a:xfrm>
            <a:custGeom>
              <a:avLst/>
              <a:gdLst/>
              <a:ahLst/>
              <a:cxnLst/>
              <a:rect l="0" t="0" r="0" b="0"/>
              <a:pathLst>
                <a:path w="302" h="222" fill="none" extrusionOk="0">
                  <a:moveTo>
                    <a:pt x="0" y="22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7" name="Shape 6357"/>
            <p:cNvSpPr/>
            <p:nvPr/>
          </p:nvSpPr>
          <p:spPr>
            <a:xfrm>
              <a:off x="2080675" y="1328400"/>
              <a:ext cx="7550" cy="25"/>
            </a:xfrm>
            <a:custGeom>
              <a:avLst/>
              <a:gdLst/>
              <a:ahLst/>
              <a:cxnLst/>
              <a:rect l="0" t="0" r="0" b="0"/>
              <a:pathLst>
                <a:path w="302" h="1" fill="none" extrusionOk="0">
                  <a:moveTo>
                    <a:pt x="0" y="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8" name="Shape 6358"/>
            <p:cNvSpPr/>
            <p:nvPr/>
          </p:nvSpPr>
          <p:spPr>
            <a:xfrm>
              <a:off x="2088200" y="1328400"/>
              <a:ext cx="7550" cy="5550"/>
            </a:xfrm>
            <a:custGeom>
              <a:avLst/>
              <a:gdLst/>
              <a:ahLst/>
              <a:cxnLst/>
              <a:rect l="0" t="0" r="0" b="0"/>
              <a:pathLst>
                <a:path w="302" h="222"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9" name="Shape 6359"/>
            <p:cNvSpPr/>
            <p:nvPr/>
          </p:nvSpPr>
          <p:spPr>
            <a:xfrm>
              <a:off x="2095725" y="1333925"/>
              <a:ext cx="8800" cy="11100"/>
            </a:xfrm>
            <a:custGeom>
              <a:avLst/>
              <a:gdLst/>
              <a:ahLst/>
              <a:cxnLst/>
              <a:rect l="0" t="0" r="0" b="0"/>
              <a:pathLst>
                <a:path w="352" h="444" fill="none" extrusionOk="0">
                  <a:moveTo>
                    <a:pt x="0"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0" name="Shape 6360"/>
            <p:cNvSpPr/>
            <p:nvPr/>
          </p:nvSpPr>
          <p:spPr>
            <a:xfrm>
              <a:off x="2104500" y="1345000"/>
              <a:ext cx="8800" cy="16625"/>
            </a:xfrm>
            <a:custGeom>
              <a:avLst/>
              <a:gdLst/>
              <a:ahLst/>
              <a:cxnLst/>
              <a:rect l="0" t="0" r="0" b="0"/>
              <a:pathLst>
                <a:path w="352" h="665" fill="none" extrusionOk="0">
                  <a:moveTo>
                    <a:pt x="1"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1" name="Shape 6361"/>
            <p:cNvSpPr/>
            <p:nvPr/>
          </p:nvSpPr>
          <p:spPr>
            <a:xfrm>
              <a:off x="2113275" y="1361600"/>
              <a:ext cx="7550" cy="22175"/>
            </a:xfrm>
            <a:custGeom>
              <a:avLst/>
              <a:gdLst/>
              <a:ahLst/>
              <a:cxnLst/>
              <a:rect l="0" t="0" r="0" b="0"/>
              <a:pathLst>
                <a:path w="302" h="887" fill="none" extrusionOk="0">
                  <a:moveTo>
                    <a:pt x="1" y="1"/>
                  </a:moveTo>
                  <a:lnTo>
                    <a:pt x="30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2" name="Shape 6362"/>
            <p:cNvSpPr/>
            <p:nvPr/>
          </p:nvSpPr>
          <p:spPr>
            <a:xfrm>
              <a:off x="2120800" y="13837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3" name="Shape 6363"/>
            <p:cNvSpPr/>
            <p:nvPr/>
          </p:nvSpPr>
          <p:spPr>
            <a:xfrm>
              <a:off x="2128325" y="1411425"/>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4" name="Shape 6364"/>
            <p:cNvSpPr/>
            <p:nvPr/>
          </p:nvSpPr>
          <p:spPr>
            <a:xfrm>
              <a:off x="2135850" y="1439100"/>
              <a:ext cx="7550" cy="33225"/>
            </a:xfrm>
            <a:custGeom>
              <a:avLst/>
              <a:gdLst/>
              <a:ahLst/>
              <a:cxnLst/>
              <a:rect l="0" t="0" r="0" b="0"/>
              <a:pathLst>
                <a:path w="302" h="1329"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5" name="Shape 6365"/>
            <p:cNvSpPr/>
            <p:nvPr/>
          </p:nvSpPr>
          <p:spPr>
            <a:xfrm>
              <a:off x="2143375" y="1472300"/>
              <a:ext cx="8800" cy="38775"/>
            </a:xfrm>
            <a:custGeom>
              <a:avLst/>
              <a:gdLst/>
              <a:ahLst/>
              <a:cxnLst/>
              <a:rect l="0" t="0" r="0" b="0"/>
              <a:pathLst>
                <a:path w="352" h="1551" fill="none" extrusionOk="0">
                  <a:moveTo>
                    <a:pt x="1" y="1"/>
                  </a:moveTo>
                  <a:lnTo>
                    <a:pt x="352"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6" name="Shape 6366"/>
            <p:cNvSpPr/>
            <p:nvPr/>
          </p:nvSpPr>
          <p:spPr>
            <a:xfrm>
              <a:off x="2152150" y="1511050"/>
              <a:ext cx="8825" cy="38775"/>
            </a:xfrm>
            <a:custGeom>
              <a:avLst/>
              <a:gdLst/>
              <a:ahLst/>
              <a:cxnLst/>
              <a:rect l="0" t="0" r="0" b="0"/>
              <a:pathLst>
                <a:path w="353" h="1551" fill="none" extrusionOk="0">
                  <a:moveTo>
                    <a:pt x="1" y="1"/>
                  </a:moveTo>
                  <a:lnTo>
                    <a:pt x="352"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7" name="Shape 6367"/>
            <p:cNvSpPr/>
            <p:nvPr/>
          </p:nvSpPr>
          <p:spPr>
            <a:xfrm>
              <a:off x="2160950" y="1549800"/>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8" name="Shape 6368"/>
            <p:cNvSpPr/>
            <p:nvPr/>
          </p:nvSpPr>
          <p:spPr>
            <a:xfrm>
              <a:off x="2168475" y="1594075"/>
              <a:ext cx="15075" cy="83050"/>
            </a:xfrm>
            <a:custGeom>
              <a:avLst/>
              <a:gdLst/>
              <a:ahLst/>
              <a:cxnLst/>
              <a:rect l="0" t="0" r="0" b="0"/>
              <a:pathLst>
                <a:path w="603" h="3322" fill="none" extrusionOk="0">
                  <a:moveTo>
                    <a:pt x="0" y="1"/>
                  </a:moveTo>
                  <a:lnTo>
                    <a:pt x="6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9" name="Shape 6369"/>
            <p:cNvSpPr/>
            <p:nvPr/>
          </p:nvSpPr>
          <p:spPr>
            <a:xfrm>
              <a:off x="2183525" y="1677100"/>
              <a:ext cx="7550" cy="44325"/>
            </a:xfrm>
            <a:custGeom>
              <a:avLst/>
              <a:gdLst/>
              <a:ahLst/>
              <a:cxnLst/>
              <a:rect l="0" t="0" r="0" b="0"/>
              <a:pathLst>
                <a:path w="302" h="1773"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0" name="Shape 6370"/>
            <p:cNvSpPr/>
            <p:nvPr/>
          </p:nvSpPr>
          <p:spPr>
            <a:xfrm>
              <a:off x="2191050" y="1721400"/>
              <a:ext cx="8800" cy="38750"/>
            </a:xfrm>
            <a:custGeom>
              <a:avLst/>
              <a:gdLst/>
              <a:ahLst/>
              <a:cxnLst/>
              <a:rect l="0" t="0" r="0" b="0"/>
              <a:pathLst>
                <a:path w="352" h="1550" fill="none" extrusionOk="0">
                  <a:moveTo>
                    <a:pt x="0" y="0"/>
                  </a:moveTo>
                  <a:lnTo>
                    <a:pt x="35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1" name="Shape 6371"/>
            <p:cNvSpPr/>
            <p:nvPr/>
          </p:nvSpPr>
          <p:spPr>
            <a:xfrm>
              <a:off x="2199825" y="1760125"/>
              <a:ext cx="15075" cy="72000"/>
            </a:xfrm>
            <a:custGeom>
              <a:avLst/>
              <a:gdLst/>
              <a:ahLst/>
              <a:cxnLst/>
              <a:rect l="0" t="0" r="0" b="0"/>
              <a:pathLst>
                <a:path w="603" h="2880" fill="none" extrusionOk="0">
                  <a:moveTo>
                    <a:pt x="0" y="1"/>
                  </a:moveTo>
                  <a:lnTo>
                    <a:pt x="6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2" name="Shape 6372"/>
            <p:cNvSpPr/>
            <p:nvPr/>
          </p:nvSpPr>
          <p:spPr>
            <a:xfrm>
              <a:off x="2214875" y="1832100"/>
              <a:ext cx="7550" cy="33225"/>
            </a:xfrm>
            <a:custGeom>
              <a:avLst/>
              <a:gdLst/>
              <a:ahLst/>
              <a:cxnLst/>
              <a:rect l="0" t="0" r="0" b="0"/>
              <a:pathLst>
                <a:path w="302" h="1329" fill="none" extrusionOk="0">
                  <a:moveTo>
                    <a:pt x="0" y="0"/>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3" name="Shape 6373"/>
            <p:cNvSpPr/>
            <p:nvPr/>
          </p:nvSpPr>
          <p:spPr>
            <a:xfrm>
              <a:off x="2222400" y="1865300"/>
              <a:ext cx="8800" cy="33225"/>
            </a:xfrm>
            <a:custGeom>
              <a:avLst/>
              <a:gdLst/>
              <a:ahLst/>
              <a:cxnLst/>
              <a:rect l="0" t="0" r="0" b="0"/>
              <a:pathLst>
                <a:path w="352" h="1329"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4" name="Shape 6374"/>
            <p:cNvSpPr/>
            <p:nvPr/>
          </p:nvSpPr>
          <p:spPr>
            <a:xfrm>
              <a:off x="2231175" y="1898500"/>
              <a:ext cx="8800" cy="22175"/>
            </a:xfrm>
            <a:custGeom>
              <a:avLst/>
              <a:gdLst/>
              <a:ahLst/>
              <a:cxnLst/>
              <a:rect l="0" t="0" r="0" b="0"/>
              <a:pathLst>
                <a:path w="352" h="887" fill="none" extrusionOk="0">
                  <a:moveTo>
                    <a:pt x="0" y="1"/>
                  </a:moveTo>
                  <a:lnTo>
                    <a:pt x="35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5" name="Shape 6375"/>
            <p:cNvSpPr/>
            <p:nvPr/>
          </p:nvSpPr>
          <p:spPr>
            <a:xfrm>
              <a:off x="2239950" y="1920650"/>
              <a:ext cx="7550" cy="22175"/>
            </a:xfrm>
            <a:custGeom>
              <a:avLst/>
              <a:gdLst/>
              <a:ahLst/>
              <a:cxnLst/>
              <a:rect l="0" t="0" r="0" b="0"/>
              <a:pathLst>
                <a:path w="302" h="887" fill="none" extrusionOk="0">
                  <a:moveTo>
                    <a:pt x="1" y="1"/>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6" name="Shape 6376"/>
            <p:cNvSpPr/>
            <p:nvPr/>
          </p:nvSpPr>
          <p:spPr>
            <a:xfrm>
              <a:off x="2247475" y="1942800"/>
              <a:ext cx="7550" cy="11075"/>
            </a:xfrm>
            <a:custGeom>
              <a:avLst/>
              <a:gdLst/>
              <a:ahLst/>
              <a:cxnLst/>
              <a:rect l="0" t="0" r="0" b="0"/>
              <a:pathLst>
                <a:path w="302" h="443"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7" name="Shape 6377"/>
            <p:cNvSpPr/>
            <p:nvPr/>
          </p:nvSpPr>
          <p:spPr>
            <a:xfrm>
              <a:off x="2255000" y="1953850"/>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8" name="Shape 6378"/>
            <p:cNvSpPr/>
            <p:nvPr/>
          </p:nvSpPr>
          <p:spPr>
            <a:xfrm>
              <a:off x="2262525" y="1964925"/>
              <a:ext cx="16325" cy="5575"/>
            </a:xfrm>
            <a:custGeom>
              <a:avLst/>
              <a:gdLst/>
              <a:ahLst/>
              <a:cxnLst/>
              <a:rect l="0" t="0" r="0" b="0"/>
              <a:pathLst>
                <a:path w="653" h="223" fill="none" extrusionOk="0">
                  <a:moveTo>
                    <a:pt x="1" y="1"/>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9" name="Shape 6379"/>
            <p:cNvSpPr/>
            <p:nvPr/>
          </p:nvSpPr>
          <p:spPr>
            <a:xfrm>
              <a:off x="2278825" y="1964925"/>
              <a:ext cx="8825" cy="5575"/>
            </a:xfrm>
            <a:custGeom>
              <a:avLst/>
              <a:gdLst/>
              <a:ahLst/>
              <a:cxnLst/>
              <a:rect l="0" t="0" r="0" b="0"/>
              <a:pathLst>
                <a:path w="353" h="223" fill="none" extrusionOk="0">
                  <a:moveTo>
                    <a:pt x="1"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0" name="Shape 6380"/>
            <p:cNvSpPr/>
            <p:nvPr/>
          </p:nvSpPr>
          <p:spPr>
            <a:xfrm>
              <a:off x="2287625" y="1959400"/>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1" name="Shape 6381"/>
            <p:cNvSpPr/>
            <p:nvPr/>
          </p:nvSpPr>
          <p:spPr>
            <a:xfrm>
              <a:off x="2295150" y="1942800"/>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2" name="Shape 6382"/>
            <p:cNvSpPr/>
            <p:nvPr/>
          </p:nvSpPr>
          <p:spPr>
            <a:xfrm>
              <a:off x="2302675" y="1926175"/>
              <a:ext cx="7550" cy="16650"/>
            </a:xfrm>
            <a:custGeom>
              <a:avLst/>
              <a:gdLst/>
              <a:ahLst/>
              <a:cxnLst/>
              <a:rect l="0" t="0" r="0" b="0"/>
              <a:pathLst>
                <a:path w="302" h="666"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3" name="Shape 6383"/>
            <p:cNvSpPr/>
            <p:nvPr/>
          </p:nvSpPr>
          <p:spPr>
            <a:xfrm>
              <a:off x="2310200" y="1904050"/>
              <a:ext cx="7550" cy="22150"/>
            </a:xfrm>
            <a:custGeom>
              <a:avLst/>
              <a:gdLst/>
              <a:ahLst/>
              <a:cxnLst/>
              <a:rect l="0" t="0" r="0" b="0"/>
              <a:pathLst>
                <a:path w="302" h="886" fill="none" extrusionOk="0">
                  <a:moveTo>
                    <a:pt x="0" y="886"/>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4" name="Shape 6384"/>
            <p:cNvSpPr/>
            <p:nvPr/>
          </p:nvSpPr>
          <p:spPr>
            <a:xfrm>
              <a:off x="2317725" y="1876375"/>
              <a:ext cx="8800" cy="27700"/>
            </a:xfrm>
            <a:custGeom>
              <a:avLst/>
              <a:gdLst/>
              <a:ahLst/>
              <a:cxnLst/>
              <a:rect l="0" t="0" r="0" b="0"/>
              <a:pathLst>
                <a:path w="352" h="1108" fill="none" extrusionOk="0">
                  <a:moveTo>
                    <a:pt x="0" y="1107"/>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5" name="Shape 6385"/>
            <p:cNvSpPr/>
            <p:nvPr/>
          </p:nvSpPr>
          <p:spPr>
            <a:xfrm>
              <a:off x="2326500" y="1848700"/>
              <a:ext cx="8800" cy="27700"/>
            </a:xfrm>
            <a:custGeom>
              <a:avLst/>
              <a:gdLst/>
              <a:ahLst/>
              <a:cxnLst/>
              <a:rect l="0" t="0" r="0" b="0"/>
              <a:pathLst>
                <a:path w="352" h="1108" fill="none" extrusionOk="0">
                  <a:moveTo>
                    <a:pt x="0" y="1107"/>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6" name="Shape 6386"/>
            <p:cNvSpPr/>
            <p:nvPr/>
          </p:nvSpPr>
          <p:spPr>
            <a:xfrm>
              <a:off x="2335275" y="1815475"/>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7" name="Shape 6387"/>
            <p:cNvSpPr/>
            <p:nvPr/>
          </p:nvSpPr>
          <p:spPr>
            <a:xfrm>
              <a:off x="2342800" y="1749075"/>
              <a:ext cx="15075" cy="66425"/>
            </a:xfrm>
            <a:custGeom>
              <a:avLst/>
              <a:gdLst/>
              <a:ahLst/>
              <a:cxnLst/>
              <a:rect l="0" t="0" r="0" b="0"/>
              <a:pathLst>
                <a:path w="603" h="2657" fill="none" extrusionOk="0">
                  <a:moveTo>
                    <a:pt x="0" y="2657"/>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8" name="Shape 6388"/>
            <p:cNvSpPr/>
            <p:nvPr/>
          </p:nvSpPr>
          <p:spPr>
            <a:xfrm>
              <a:off x="2357850" y="1710325"/>
              <a:ext cx="7550" cy="38775"/>
            </a:xfrm>
            <a:custGeom>
              <a:avLst/>
              <a:gdLst/>
              <a:ahLst/>
              <a:cxnLst/>
              <a:rect l="0" t="0" r="0" b="0"/>
              <a:pathLst>
                <a:path w="302" h="1551"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9" name="Shape 6389"/>
            <p:cNvSpPr/>
            <p:nvPr/>
          </p:nvSpPr>
          <p:spPr>
            <a:xfrm>
              <a:off x="2365375" y="1677100"/>
              <a:ext cx="8800" cy="33250"/>
            </a:xfrm>
            <a:custGeom>
              <a:avLst/>
              <a:gdLst/>
              <a:ahLst/>
              <a:cxnLst/>
              <a:rect l="0" t="0" r="0" b="0"/>
              <a:pathLst>
                <a:path w="352" h="1330" fill="none" extrusionOk="0">
                  <a:moveTo>
                    <a:pt x="0" y="13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0" name="Shape 6390"/>
            <p:cNvSpPr/>
            <p:nvPr/>
          </p:nvSpPr>
          <p:spPr>
            <a:xfrm>
              <a:off x="2374150" y="1610700"/>
              <a:ext cx="16325" cy="66425"/>
            </a:xfrm>
            <a:custGeom>
              <a:avLst/>
              <a:gdLst/>
              <a:ahLst/>
              <a:cxnLst/>
              <a:rect l="0" t="0" r="0" b="0"/>
              <a:pathLst>
                <a:path w="653" h="2657"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1" name="Shape 6391"/>
            <p:cNvSpPr/>
            <p:nvPr/>
          </p:nvSpPr>
          <p:spPr>
            <a:xfrm>
              <a:off x="2390450" y="1577475"/>
              <a:ext cx="7550" cy="33250"/>
            </a:xfrm>
            <a:custGeom>
              <a:avLst/>
              <a:gdLst/>
              <a:ahLst/>
              <a:cxnLst/>
              <a:rect l="0" t="0" r="0" b="0"/>
              <a:pathLst>
                <a:path w="302" h="1330" fill="none" extrusionOk="0">
                  <a:moveTo>
                    <a:pt x="1" y="13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2" name="Shape 6392"/>
            <p:cNvSpPr/>
            <p:nvPr/>
          </p:nvSpPr>
          <p:spPr>
            <a:xfrm>
              <a:off x="2397975" y="1549800"/>
              <a:ext cx="7550" cy="27700"/>
            </a:xfrm>
            <a:custGeom>
              <a:avLst/>
              <a:gdLst/>
              <a:ahLst/>
              <a:cxnLst/>
              <a:rect l="0" t="0" r="0" b="0"/>
              <a:pathLst>
                <a:path w="302" h="1108"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3" name="Shape 6393"/>
            <p:cNvSpPr/>
            <p:nvPr/>
          </p:nvSpPr>
          <p:spPr>
            <a:xfrm>
              <a:off x="2405500" y="1522125"/>
              <a:ext cx="7550" cy="27700"/>
            </a:xfrm>
            <a:custGeom>
              <a:avLst/>
              <a:gdLst/>
              <a:ahLst/>
              <a:cxnLst/>
              <a:rect l="0" t="0" r="0" b="0"/>
              <a:pathLst>
                <a:path w="302" h="1108"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4" name="Shape 6394"/>
            <p:cNvSpPr/>
            <p:nvPr/>
          </p:nvSpPr>
          <p:spPr>
            <a:xfrm>
              <a:off x="2413025" y="1500000"/>
              <a:ext cx="8800" cy="22150"/>
            </a:xfrm>
            <a:custGeom>
              <a:avLst/>
              <a:gdLst/>
              <a:ahLst/>
              <a:cxnLst/>
              <a:rect l="0" t="0" r="0" b="0"/>
              <a:pathLst>
                <a:path w="352" h="886" fill="none" extrusionOk="0">
                  <a:moveTo>
                    <a:pt x="1" y="8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5" name="Shape 6395"/>
            <p:cNvSpPr/>
            <p:nvPr/>
          </p:nvSpPr>
          <p:spPr>
            <a:xfrm>
              <a:off x="2421800" y="1483375"/>
              <a:ext cx="8825" cy="16625"/>
            </a:xfrm>
            <a:custGeom>
              <a:avLst/>
              <a:gdLst/>
              <a:ahLst/>
              <a:cxnLst/>
              <a:rect l="0" t="0" r="0" b="0"/>
              <a:pathLst>
                <a:path w="353" h="665" fill="none" extrusionOk="0">
                  <a:moveTo>
                    <a:pt x="1" y="66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6" name="Shape 6396"/>
            <p:cNvSpPr/>
            <p:nvPr/>
          </p:nvSpPr>
          <p:spPr>
            <a:xfrm>
              <a:off x="2430600" y="1466775"/>
              <a:ext cx="7550" cy="16625"/>
            </a:xfrm>
            <a:custGeom>
              <a:avLst/>
              <a:gdLst/>
              <a:ahLst/>
              <a:cxnLst/>
              <a:rect l="0" t="0" r="0" b="0"/>
              <a:pathLst>
                <a:path w="302" h="665"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7" name="Shape 6397"/>
            <p:cNvSpPr/>
            <p:nvPr/>
          </p:nvSpPr>
          <p:spPr>
            <a:xfrm>
              <a:off x="2438125" y="145570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8" name="Shape 6398"/>
            <p:cNvSpPr/>
            <p:nvPr/>
          </p:nvSpPr>
          <p:spPr>
            <a:xfrm>
              <a:off x="2445650" y="1444625"/>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9" name="Shape 6399"/>
            <p:cNvSpPr/>
            <p:nvPr/>
          </p:nvSpPr>
          <p:spPr>
            <a:xfrm>
              <a:off x="2453175" y="1444625"/>
              <a:ext cx="7550" cy="25"/>
            </a:xfrm>
            <a:custGeom>
              <a:avLst/>
              <a:gdLst/>
              <a:ahLst/>
              <a:cxnLst/>
              <a:rect l="0" t="0" r="0" b="0"/>
              <a:pathLst>
                <a:path w="302" h="1" fill="none" extrusionOk="0">
                  <a:moveTo>
                    <a:pt x="0" y="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0" name="Shape 6400"/>
            <p:cNvSpPr/>
            <p:nvPr/>
          </p:nvSpPr>
          <p:spPr>
            <a:xfrm>
              <a:off x="2460700" y="1444625"/>
              <a:ext cx="8800" cy="25"/>
            </a:xfrm>
            <a:custGeom>
              <a:avLst/>
              <a:gdLst/>
              <a:ahLst/>
              <a:cxnLst/>
              <a:rect l="0" t="0" r="0" b="0"/>
              <a:pathLst>
                <a:path w="352" h="1" fill="none" extrusionOk="0">
                  <a:moveTo>
                    <a:pt x="0" y="1"/>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1" name="Shape 6401"/>
            <p:cNvSpPr/>
            <p:nvPr/>
          </p:nvSpPr>
          <p:spPr>
            <a:xfrm>
              <a:off x="2469475" y="1444625"/>
              <a:ext cx="8800" cy="5575"/>
            </a:xfrm>
            <a:custGeom>
              <a:avLst/>
              <a:gdLst/>
              <a:ahLst/>
              <a:cxnLst/>
              <a:rect l="0" t="0" r="0" b="0"/>
              <a:pathLst>
                <a:path w="352" h="223" fill="none" extrusionOk="0">
                  <a:moveTo>
                    <a:pt x="0" y="1"/>
                  </a:moveTo>
                  <a:lnTo>
                    <a:pt x="3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2" name="Shape 6402"/>
            <p:cNvSpPr/>
            <p:nvPr/>
          </p:nvSpPr>
          <p:spPr>
            <a:xfrm>
              <a:off x="2478250" y="145017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3" name="Shape 6403"/>
            <p:cNvSpPr/>
            <p:nvPr/>
          </p:nvSpPr>
          <p:spPr>
            <a:xfrm>
              <a:off x="2485775" y="145570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4" name="Shape 6404"/>
            <p:cNvSpPr/>
            <p:nvPr/>
          </p:nvSpPr>
          <p:spPr>
            <a:xfrm>
              <a:off x="2493300" y="1466775"/>
              <a:ext cx="7550" cy="16625"/>
            </a:xfrm>
            <a:custGeom>
              <a:avLst/>
              <a:gdLst/>
              <a:ahLst/>
              <a:cxnLst/>
              <a:rect l="0" t="0" r="0" b="0"/>
              <a:pathLst>
                <a:path w="302" h="665" fill="none" extrusionOk="0">
                  <a:moveTo>
                    <a:pt x="0" y="1"/>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5" name="Shape 6405"/>
            <p:cNvSpPr/>
            <p:nvPr/>
          </p:nvSpPr>
          <p:spPr>
            <a:xfrm>
              <a:off x="2500825" y="1483375"/>
              <a:ext cx="16325" cy="38775"/>
            </a:xfrm>
            <a:custGeom>
              <a:avLst/>
              <a:gdLst/>
              <a:ahLst/>
              <a:cxnLst/>
              <a:rect l="0" t="0" r="0" b="0"/>
              <a:pathLst>
                <a:path w="653" h="1551" fill="none" extrusionOk="0">
                  <a:moveTo>
                    <a:pt x="0" y="1"/>
                  </a:moveTo>
                  <a:lnTo>
                    <a:pt x="653"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6" name="Shape 6406"/>
            <p:cNvSpPr/>
            <p:nvPr/>
          </p:nvSpPr>
          <p:spPr>
            <a:xfrm>
              <a:off x="2517125" y="1522125"/>
              <a:ext cx="8800" cy="22175"/>
            </a:xfrm>
            <a:custGeom>
              <a:avLst/>
              <a:gdLst/>
              <a:ahLst/>
              <a:cxnLst/>
              <a:rect l="0" t="0" r="0" b="0"/>
              <a:pathLst>
                <a:path w="352" h="887" fill="none" extrusionOk="0">
                  <a:moveTo>
                    <a:pt x="1" y="1"/>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7" name="Shape 6407"/>
            <p:cNvSpPr/>
            <p:nvPr/>
          </p:nvSpPr>
          <p:spPr>
            <a:xfrm>
              <a:off x="2525900" y="1544275"/>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8" name="Shape 6408"/>
            <p:cNvSpPr/>
            <p:nvPr/>
          </p:nvSpPr>
          <p:spPr>
            <a:xfrm>
              <a:off x="2533425" y="1571950"/>
              <a:ext cx="15075" cy="49825"/>
            </a:xfrm>
            <a:custGeom>
              <a:avLst/>
              <a:gdLst/>
              <a:ahLst/>
              <a:cxnLst/>
              <a:rect l="0" t="0" r="0" b="0"/>
              <a:pathLst>
                <a:path w="603" h="1993" fill="none" extrusionOk="0">
                  <a:moveTo>
                    <a:pt x="1" y="0"/>
                  </a:moveTo>
                  <a:lnTo>
                    <a:pt x="60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9" name="Shape 6409"/>
            <p:cNvSpPr/>
            <p:nvPr/>
          </p:nvSpPr>
          <p:spPr>
            <a:xfrm>
              <a:off x="2548475" y="1621750"/>
              <a:ext cx="16325" cy="55375"/>
            </a:xfrm>
            <a:custGeom>
              <a:avLst/>
              <a:gdLst/>
              <a:ahLst/>
              <a:cxnLst/>
              <a:rect l="0" t="0" r="0" b="0"/>
              <a:pathLst>
                <a:path w="653" h="2215" fill="none" extrusionOk="0">
                  <a:moveTo>
                    <a:pt x="1" y="1"/>
                  </a:moveTo>
                  <a:lnTo>
                    <a:pt x="653"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0" name="Shape 6410"/>
            <p:cNvSpPr/>
            <p:nvPr/>
          </p:nvSpPr>
          <p:spPr>
            <a:xfrm>
              <a:off x="2564775" y="1677100"/>
              <a:ext cx="8825" cy="27700"/>
            </a:xfrm>
            <a:custGeom>
              <a:avLst/>
              <a:gdLst/>
              <a:ahLst/>
              <a:cxnLst/>
              <a:rect l="0" t="0" r="0" b="0"/>
              <a:pathLst>
                <a:path w="353" h="1108" fill="none" extrusionOk="0">
                  <a:moveTo>
                    <a:pt x="1" y="1"/>
                  </a:moveTo>
                  <a:lnTo>
                    <a:pt x="35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1" name="Shape 6411"/>
            <p:cNvSpPr/>
            <p:nvPr/>
          </p:nvSpPr>
          <p:spPr>
            <a:xfrm>
              <a:off x="2573575" y="1704775"/>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2" name="Shape 6412"/>
            <p:cNvSpPr/>
            <p:nvPr/>
          </p:nvSpPr>
          <p:spPr>
            <a:xfrm>
              <a:off x="2581100" y="1732450"/>
              <a:ext cx="15075" cy="44325"/>
            </a:xfrm>
            <a:custGeom>
              <a:avLst/>
              <a:gdLst/>
              <a:ahLst/>
              <a:cxnLst/>
              <a:rect l="0" t="0" r="0" b="0"/>
              <a:pathLst>
                <a:path w="603" h="1773" fill="none" extrusionOk="0">
                  <a:moveTo>
                    <a:pt x="0" y="1"/>
                  </a:moveTo>
                  <a:lnTo>
                    <a:pt x="6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3" name="Shape 6413"/>
            <p:cNvSpPr/>
            <p:nvPr/>
          </p:nvSpPr>
          <p:spPr>
            <a:xfrm>
              <a:off x="2596150" y="1776750"/>
              <a:ext cx="7550" cy="22150"/>
            </a:xfrm>
            <a:custGeom>
              <a:avLst/>
              <a:gdLst/>
              <a:ahLst/>
              <a:cxnLst/>
              <a:rect l="0" t="0" r="0" b="0"/>
              <a:pathLst>
                <a:path w="302" h="886" fill="none" extrusionOk="0">
                  <a:moveTo>
                    <a:pt x="0" y="0"/>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4" name="Shape 6414"/>
            <p:cNvSpPr/>
            <p:nvPr/>
          </p:nvSpPr>
          <p:spPr>
            <a:xfrm>
              <a:off x="2603675" y="1798875"/>
              <a:ext cx="8800" cy="16625"/>
            </a:xfrm>
            <a:custGeom>
              <a:avLst/>
              <a:gdLst/>
              <a:ahLst/>
              <a:cxnLst/>
              <a:rect l="0" t="0" r="0" b="0"/>
              <a:pathLst>
                <a:path w="352" h="665" fill="none" extrusionOk="0">
                  <a:moveTo>
                    <a:pt x="0" y="1"/>
                  </a:moveTo>
                  <a:lnTo>
                    <a:pt x="35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5" name="Shape 6415"/>
            <p:cNvSpPr/>
            <p:nvPr/>
          </p:nvSpPr>
          <p:spPr>
            <a:xfrm>
              <a:off x="2612450" y="1815475"/>
              <a:ext cx="8800" cy="11100"/>
            </a:xfrm>
            <a:custGeom>
              <a:avLst/>
              <a:gdLst/>
              <a:ahLst/>
              <a:cxnLst/>
              <a:rect l="0" t="0" r="0" b="0"/>
              <a:pathLst>
                <a:path w="352" h="444" fill="none" extrusionOk="0">
                  <a:moveTo>
                    <a:pt x="0"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6" name="Shape 6416"/>
            <p:cNvSpPr/>
            <p:nvPr/>
          </p:nvSpPr>
          <p:spPr>
            <a:xfrm>
              <a:off x="2621225" y="1826550"/>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7" name="Shape 6417"/>
            <p:cNvSpPr/>
            <p:nvPr/>
          </p:nvSpPr>
          <p:spPr>
            <a:xfrm>
              <a:off x="2628750" y="1837625"/>
              <a:ext cx="7550" cy="11100"/>
            </a:xfrm>
            <a:custGeom>
              <a:avLst/>
              <a:gdLst/>
              <a:ahLst/>
              <a:cxnLst/>
              <a:rect l="0" t="0" r="0" b="0"/>
              <a:pathLst>
                <a:path w="302" h="444" fill="none" extrusionOk="0">
                  <a:moveTo>
                    <a:pt x="1" y="1"/>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8" name="Shape 6418"/>
            <p:cNvSpPr/>
            <p:nvPr/>
          </p:nvSpPr>
          <p:spPr>
            <a:xfrm>
              <a:off x="2636275" y="184870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9" name="Shape 6419"/>
            <p:cNvSpPr/>
            <p:nvPr/>
          </p:nvSpPr>
          <p:spPr>
            <a:xfrm>
              <a:off x="2643800" y="185422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0" name="Shape 6420"/>
            <p:cNvSpPr/>
            <p:nvPr/>
          </p:nvSpPr>
          <p:spPr>
            <a:xfrm>
              <a:off x="2651325" y="1854225"/>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1" name="Shape 6421"/>
            <p:cNvSpPr/>
            <p:nvPr/>
          </p:nvSpPr>
          <p:spPr>
            <a:xfrm>
              <a:off x="2660100" y="1843150"/>
              <a:ext cx="16325" cy="11100"/>
            </a:xfrm>
            <a:custGeom>
              <a:avLst/>
              <a:gdLst/>
              <a:ahLst/>
              <a:cxnLst/>
              <a:rect l="0" t="0" r="0" b="0"/>
              <a:pathLst>
                <a:path w="653" h="444" fill="none" extrusionOk="0">
                  <a:moveTo>
                    <a:pt x="1" y="444"/>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2" name="Shape 6422"/>
            <p:cNvSpPr/>
            <p:nvPr/>
          </p:nvSpPr>
          <p:spPr>
            <a:xfrm>
              <a:off x="2676400" y="1821025"/>
              <a:ext cx="15075" cy="22150"/>
            </a:xfrm>
            <a:custGeom>
              <a:avLst/>
              <a:gdLst/>
              <a:ahLst/>
              <a:cxnLst/>
              <a:rect l="0" t="0" r="0" b="0"/>
              <a:pathLst>
                <a:path w="603" h="886" fill="none" extrusionOk="0">
                  <a:moveTo>
                    <a:pt x="1" y="886"/>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3" name="Shape 6423"/>
            <p:cNvSpPr/>
            <p:nvPr/>
          </p:nvSpPr>
          <p:spPr>
            <a:xfrm>
              <a:off x="2691450" y="1793350"/>
              <a:ext cx="16350" cy="27700"/>
            </a:xfrm>
            <a:custGeom>
              <a:avLst/>
              <a:gdLst/>
              <a:ahLst/>
              <a:cxnLst/>
              <a:rect l="0" t="0" r="0" b="0"/>
              <a:pathLst>
                <a:path w="654"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4" name="Shape 6424"/>
            <p:cNvSpPr/>
            <p:nvPr/>
          </p:nvSpPr>
          <p:spPr>
            <a:xfrm>
              <a:off x="2707775" y="1776750"/>
              <a:ext cx="8800" cy="16625"/>
            </a:xfrm>
            <a:custGeom>
              <a:avLst/>
              <a:gdLst/>
              <a:ahLst/>
              <a:cxnLst/>
              <a:rect l="0" t="0" r="0" b="0"/>
              <a:pathLst>
                <a:path w="352" h="665" fill="none" extrusionOk="0">
                  <a:moveTo>
                    <a:pt x="0" y="6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5" name="Shape 6425"/>
            <p:cNvSpPr/>
            <p:nvPr/>
          </p:nvSpPr>
          <p:spPr>
            <a:xfrm>
              <a:off x="2716550" y="1754600"/>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6" name="Shape 6426"/>
            <p:cNvSpPr/>
            <p:nvPr/>
          </p:nvSpPr>
          <p:spPr>
            <a:xfrm>
              <a:off x="2724075" y="1715850"/>
              <a:ext cx="15075" cy="38775"/>
            </a:xfrm>
            <a:custGeom>
              <a:avLst/>
              <a:gdLst/>
              <a:ahLst/>
              <a:cxnLst/>
              <a:rect l="0" t="0" r="0" b="0"/>
              <a:pathLst>
                <a:path w="603" h="1551" fill="none" extrusionOk="0">
                  <a:moveTo>
                    <a:pt x="0" y="1551"/>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7" name="Shape 6427"/>
            <p:cNvSpPr/>
            <p:nvPr/>
          </p:nvSpPr>
          <p:spPr>
            <a:xfrm>
              <a:off x="2739125" y="1677100"/>
              <a:ext cx="16325" cy="38775"/>
            </a:xfrm>
            <a:custGeom>
              <a:avLst/>
              <a:gdLst/>
              <a:ahLst/>
              <a:cxnLst/>
              <a:rect l="0" t="0" r="0" b="0"/>
              <a:pathLst>
                <a:path w="653" h="1551" fill="none" extrusionOk="0">
                  <a:moveTo>
                    <a:pt x="0" y="1551"/>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8" name="Shape 6428"/>
            <p:cNvSpPr/>
            <p:nvPr/>
          </p:nvSpPr>
          <p:spPr>
            <a:xfrm>
              <a:off x="2755425" y="1643900"/>
              <a:ext cx="16325" cy="33225"/>
            </a:xfrm>
            <a:custGeom>
              <a:avLst/>
              <a:gdLst/>
              <a:ahLst/>
              <a:cxnLst/>
              <a:rect l="0" t="0" r="0" b="0"/>
              <a:pathLst>
                <a:path w="653" h="1329" fill="none" extrusionOk="0">
                  <a:moveTo>
                    <a:pt x="0" y="1329"/>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9" name="Shape 6429"/>
            <p:cNvSpPr/>
            <p:nvPr/>
          </p:nvSpPr>
          <p:spPr>
            <a:xfrm>
              <a:off x="2771725" y="1610700"/>
              <a:ext cx="15075" cy="33225"/>
            </a:xfrm>
            <a:custGeom>
              <a:avLst/>
              <a:gdLst/>
              <a:ahLst/>
              <a:cxnLst/>
              <a:rect l="0" t="0" r="0" b="0"/>
              <a:pathLst>
                <a:path w="603" h="1329" fill="none" extrusionOk="0">
                  <a:moveTo>
                    <a:pt x="1" y="1328"/>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0" name="Shape 6430"/>
            <p:cNvSpPr/>
            <p:nvPr/>
          </p:nvSpPr>
          <p:spPr>
            <a:xfrm>
              <a:off x="2786775" y="1594075"/>
              <a:ext cx="7550" cy="16650"/>
            </a:xfrm>
            <a:custGeom>
              <a:avLst/>
              <a:gdLst/>
              <a:ahLst/>
              <a:cxnLst/>
              <a:rect l="0" t="0" r="0" b="0"/>
              <a:pathLst>
                <a:path w="302" h="666"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1" name="Shape 6431"/>
            <p:cNvSpPr/>
            <p:nvPr/>
          </p:nvSpPr>
          <p:spPr>
            <a:xfrm>
              <a:off x="2794300" y="1583025"/>
              <a:ext cx="8800" cy="11075"/>
            </a:xfrm>
            <a:custGeom>
              <a:avLst/>
              <a:gdLst/>
              <a:ahLst/>
              <a:cxnLst/>
              <a:rect l="0" t="0" r="0" b="0"/>
              <a:pathLst>
                <a:path w="352" h="443" fill="none" extrusionOk="0">
                  <a:moveTo>
                    <a:pt x="1" y="44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2" name="Shape 6432"/>
            <p:cNvSpPr/>
            <p:nvPr/>
          </p:nvSpPr>
          <p:spPr>
            <a:xfrm>
              <a:off x="2803075" y="1566400"/>
              <a:ext cx="16325" cy="16650"/>
            </a:xfrm>
            <a:custGeom>
              <a:avLst/>
              <a:gdLst/>
              <a:ahLst/>
              <a:cxnLst/>
              <a:rect l="0" t="0" r="0" b="0"/>
              <a:pathLst>
                <a:path w="653" h="666" fill="none" extrusionOk="0">
                  <a:moveTo>
                    <a:pt x="1" y="665"/>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3" name="Shape 6433"/>
            <p:cNvSpPr/>
            <p:nvPr/>
          </p:nvSpPr>
          <p:spPr>
            <a:xfrm>
              <a:off x="2819375" y="1560875"/>
              <a:ext cx="15075" cy="5550"/>
            </a:xfrm>
            <a:custGeom>
              <a:avLst/>
              <a:gdLst/>
              <a:ahLst/>
              <a:cxnLst/>
              <a:rect l="0" t="0" r="0" b="0"/>
              <a:pathLst>
                <a:path w="603" h="222" fill="none" extrusionOk="0">
                  <a:moveTo>
                    <a:pt x="1" y="222"/>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4" name="Shape 6434"/>
            <p:cNvSpPr/>
            <p:nvPr/>
          </p:nvSpPr>
          <p:spPr>
            <a:xfrm>
              <a:off x="2834425" y="1560875"/>
              <a:ext cx="16350" cy="25"/>
            </a:xfrm>
            <a:custGeom>
              <a:avLst/>
              <a:gdLst/>
              <a:ahLst/>
              <a:cxnLst/>
              <a:rect l="0" t="0" r="0" b="0"/>
              <a:pathLst>
                <a:path w="654" h="1" fill="none" extrusionOk="0">
                  <a:moveTo>
                    <a:pt x="1" y="0"/>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5" name="Shape 6435"/>
            <p:cNvSpPr/>
            <p:nvPr/>
          </p:nvSpPr>
          <p:spPr>
            <a:xfrm>
              <a:off x="2850750" y="1560875"/>
              <a:ext cx="8800" cy="5550"/>
            </a:xfrm>
            <a:custGeom>
              <a:avLst/>
              <a:gdLst/>
              <a:ahLst/>
              <a:cxnLst/>
              <a:rect l="0" t="0" r="0" b="0"/>
              <a:pathLst>
                <a:path w="352" h="222" fill="none" extrusionOk="0">
                  <a:moveTo>
                    <a:pt x="0" y="0"/>
                  </a:moveTo>
                  <a:lnTo>
                    <a:pt x="3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6" name="Shape 6436"/>
            <p:cNvSpPr/>
            <p:nvPr/>
          </p:nvSpPr>
          <p:spPr>
            <a:xfrm>
              <a:off x="2859525" y="1566400"/>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7" name="Shape 6437"/>
            <p:cNvSpPr/>
            <p:nvPr/>
          </p:nvSpPr>
          <p:spPr>
            <a:xfrm>
              <a:off x="2867050" y="1571950"/>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8" name="Shape 6438"/>
            <p:cNvSpPr/>
            <p:nvPr/>
          </p:nvSpPr>
          <p:spPr>
            <a:xfrm>
              <a:off x="2874575" y="1577475"/>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9" name="Shape 6439"/>
            <p:cNvSpPr/>
            <p:nvPr/>
          </p:nvSpPr>
          <p:spPr>
            <a:xfrm>
              <a:off x="2882100" y="1583025"/>
              <a:ext cx="7550" cy="11075"/>
            </a:xfrm>
            <a:custGeom>
              <a:avLst/>
              <a:gdLst/>
              <a:ahLst/>
              <a:cxnLst/>
              <a:rect l="0" t="0" r="0" b="0"/>
              <a:pathLst>
                <a:path w="302" h="443"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0" name="Shape 6440"/>
            <p:cNvSpPr/>
            <p:nvPr/>
          </p:nvSpPr>
          <p:spPr>
            <a:xfrm>
              <a:off x="2889625" y="1594075"/>
              <a:ext cx="8800" cy="11100"/>
            </a:xfrm>
            <a:custGeom>
              <a:avLst/>
              <a:gdLst/>
              <a:ahLst/>
              <a:cxnLst/>
              <a:rect l="0" t="0" r="0" b="0"/>
              <a:pathLst>
                <a:path w="352" h="444" fill="none" extrusionOk="0">
                  <a:moveTo>
                    <a:pt x="0" y="1"/>
                  </a:moveTo>
                  <a:lnTo>
                    <a:pt x="35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1" name="Shape 6441"/>
            <p:cNvSpPr/>
            <p:nvPr/>
          </p:nvSpPr>
          <p:spPr>
            <a:xfrm>
              <a:off x="2898400" y="1605150"/>
              <a:ext cx="16325" cy="22175"/>
            </a:xfrm>
            <a:custGeom>
              <a:avLst/>
              <a:gdLst/>
              <a:ahLst/>
              <a:cxnLst/>
              <a:rect l="0" t="0" r="0" b="0"/>
              <a:pathLst>
                <a:path w="653" h="887" fill="none" extrusionOk="0">
                  <a:moveTo>
                    <a:pt x="0" y="1"/>
                  </a:moveTo>
                  <a:lnTo>
                    <a:pt x="653"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2" name="Shape 6442"/>
          <p:cNvGrpSpPr/>
          <p:nvPr/>
        </p:nvGrpSpPr>
        <p:grpSpPr>
          <a:xfrm>
            <a:off x="1683718" y="4873009"/>
            <a:ext cx="7187849" cy="1550495"/>
            <a:chOff x="21300" y="94075"/>
            <a:chExt cx="2957400" cy="2817375"/>
          </a:xfrm>
        </p:grpSpPr>
        <p:sp>
          <p:nvSpPr>
            <p:cNvPr id="6443" name="Shape 6443"/>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444" name="Shape 6444"/>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5" name="Shape 6445"/>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446" name="Shape 6446"/>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7" name="Shape 6447"/>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8" name="Shape 6448"/>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9" name="Shape 6449"/>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0" name="Shape 6450"/>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1" name="Shape 6451"/>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2" name="Shape 6452"/>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3" name="Shape 6453"/>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4" name="Shape 6454"/>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5" name="Shape 6455"/>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6" name="Shape 6456"/>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7" name="Shape 6457"/>
            <p:cNvSpPr/>
            <p:nvPr/>
          </p:nvSpPr>
          <p:spPr>
            <a:xfrm>
              <a:off x="55175" y="93540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8" name="Shape 6458"/>
            <p:cNvSpPr/>
            <p:nvPr/>
          </p:nvSpPr>
          <p:spPr>
            <a:xfrm>
              <a:off x="62700" y="896675"/>
              <a:ext cx="5050" cy="38750"/>
            </a:xfrm>
            <a:custGeom>
              <a:avLst/>
              <a:gdLst/>
              <a:ahLst/>
              <a:cxnLst/>
              <a:rect l="0" t="0" r="0" b="0"/>
              <a:pathLst>
                <a:path w="202" h="1550" fill="none" extrusionOk="0">
                  <a:moveTo>
                    <a:pt x="0" y="155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9" name="Shape 6459"/>
            <p:cNvSpPr/>
            <p:nvPr/>
          </p:nvSpPr>
          <p:spPr>
            <a:xfrm>
              <a:off x="67725" y="8579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0" name="Shape 6460"/>
            <p:cNvSpPr/>
            <p:nvPr/>
          </p:nvSpPr>
          <p:spPr>
            <a:xfrm>
              <a:off x="71475" y="791500"/>
              <a:ext cx="8800" cy="66450"/>
            </a:xfrm>
            <a:custGeom>
              <a:avLst/>
              <a:gdLst/>
              <a:ahLst/>
              <a:cxnLst/>
              <a:rect l="0" t="0" r="0" b="0"/>
              <a:pathLst>
                <a:path w="352" h="2658" fill="none" extrusionOk="0">
                  <a:moveTo>
                    <a:pt x="1" y="2657"/>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1" name="Shape 6461"/>
            <p:cNvSpPr/>
            <p:nvPr/>
          </p:nvSpPr>
          <p:spPr>
            <a:xfrm>
              <a:off x="80250" y="736150"/>
              <a:ext cx="7550" cy="55375"/>
            </a:xfrm>
            <a:custGeom>
              <a:avLst/>
              <a:gdLst/>
              <a:ahLst/>
              <a:cxnLst/>
              <a:rect l="0" t="0" r="0" b="0"/>
              <a:pathLst>
                <a:path w="302" h="2215" fill="none" extrusionOk="0">
                  <a:moveTo>
                    <a:pt x="1" y="221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2" name="Shape 6462"/>
            <p:cNvSpPr/>
            <p:nvPr/>
          </p:nvSpPr>
          <p:spPr>
            <a:xfrm>
              <a:off x="87775" y="691875"/>
              <a:ext cx="7550" cy="44300"/>
            </a:xfrm>
            <a:custGeom>
              <a:avLst/>
              <a:gdLst/>
              <a:ahLst/>
              <a:cxnLst/>
              <a:rect l="0" t="0" r="0" b="0"/>
              <a:pathLst>
                <a:path w="302" h="1772" fill="none" extrusionOk="0">
                  <a:moveTo>
                    <a:pt x="1" y="177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3" name="Shape 6463"/>
            <p:cNvSpPr/>
            <p:nvPr/>
          </p:nvSpPr>
          <p:spPr>
            <a:xfrm>
              <a:off x="95300" y="658650"/>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4" name="Shape 6464"/>
            <p:cNvSpPr/>
            <p:nvPr/>
          </p:nvSpPr>
          <p:spPr>
            <a:xfrm>
              <a:off x="102825" y="642050"/>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5" name="Shape 6465"/>
            <p:cNvSpPr/>
            <p:nvPr/>
          </p:nvSpPr>
          <p:spPr>
            <a:xfrm>
              <a:off x="110350" y="636525"/>
              <a:ext cx="8800" cy="5550"/>
            </a:xfrm>
            <a:custGeom>
              <a:avLst/>
              <a:gdLst/>
              <a:ahLst/>
              <a:cxnLst/>
              <a:rect l="0" t="0" r="0" b="0"/>
              <a:pathLst>
                <a:path w="352"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6" name="Shape 6466"/>
            <p:cNvSpPr/>
            <p:nvPr/>
          </p:nvSpPr>
          <p:spPr>
            <a:xfrm>
              <a:off x="119125" y="636525"/>
              <a:ext cx="8825" cy="5550"/>
            </a:xfrm>
            <a:custGeom>
              <a:avLst/>
              <a:gdLst/>
              <a:ahLst/>
              <a:cxnLst/>
              <a:rect l="0" t="0" r="0" b="0"/>
              <a:pathLst>
                <a:path w="353"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7" name="Shape 6467"/>
            <p:cNvSpPr/>
            <p:nvPr/>
          </p:nvSpPr>
          <p:spPr>
            <a:xfrm>
              <a:off x="127925" y="6420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8" name="Shape 6468"/>
            <p:cNvSpPr/>
            <p:nvPr/>
          </p:nvSpPr>
          <p:spPr>
            <a:xfrm>
              <a:off x="135450" y="664200"/>
              <a:ext cx="3775" cy="16625"/>
            </a:xfrm>
            <a:custGeom>
              <a:avLst/>
              <a:gdLst/>
              <a:ahLst/>
              <a:cxnLst/>
              <a:rect l="0" t="0" r="0" b="0"/>
              <a:pathLst>
                <a:path w="151" h="665" fill="none" extrusionOk="0">
                  <a:moveTo>
                    <a:pt x="0"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9" name="Shape 6469"/>
            <p:cNvSpPr/>
            <p:nvPr/>
          </p:nvSpPr>
          <p:spPr>
            <a:xfrm>
              <a:off x="139200" y="680800"/>
              <a:ext cx="3800" cy="16625"/>
            </a:xfrm>
            <a:custGeom>
              <a:avLst/>
              <a:gdLst/>
              <a:ahLst/>
              <a:cxnLst/>
              <a:rect l="0" t="0" r="0" b="0"/>
              <a:pathLst>
                <a:path w="152" h="665" fill="none" extrusionOk="0">
                  <a:moveTo>
                    <a:pt x="1"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0" name="Shape 6470"/>
            <p:cNvSpPr/>
            <p:nvPr/>
          </p:nvSpPr>
          <p:spPr>
            <a:xfrm>
              <a:off x="142975" y="697400"/>
              <a:ext cx="7550" cy="49850"/>
            </a:xfrm>
            <a:custGeom>
              <a:avLst/>
              <a:gdLst/>
              <a:ahLst/>
              <a:cxnLst/>
              <a:rect l="0" t="0" r="0" b="0"/>
              <a:pathLst>
                <a:path w="302" h="1994" fill="none" extrusionOk="0">
                  <a:moveTo>
                    <a:pt x="0" y="1"/>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1" name="Shape 6471"/>
            <p:cNvSpPr/>
            <p:nvPr/>
          </p:nvSpPr>
          <p:spPr>
            <a:xfrm>
              <a:off x="150500" y="747225"/>
              <a:ext cx="7550" cy="60900"/>
            </a:xfrm>
            <a:custGeom>
              <a:avLst/>
              <a:gdLst/>
              <a:ahLst/>
              <a:cxnLst/>
              <a:rect l="0" t="0" r="0" b="0"/>
              <a:pathLst>
                <a:path w="302" h="2436" fill="none" extrusionOk="0">
                  <a:moveTo>
                    <a:pt x="0" y="0"/>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2" name="Shape 6472"/>
            <p:cNvSpPr/>
            <p:nvPr/>
          </p:nvSpPr>
          <p:spPr>
            <a:xfrm>
              <a:off x="158025" y="808100"/>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3" name="Shape 6473"/>
            <p:cNvSpPr/>
            <p:nvPr/>
          </p:nvSpPr>
          <p:spPr>
            <a:xfrm>
              <a:off x="166800" y="874525"/>
              <a:ext cx="8800" cy="77525"/>
            </a:xfrm>
            <a:custGeom>
              <a:avLst/>
              <a:gdLst/>
              <a:ahLst/>
              <a:cxnLst/>
              <a:rect l="0" t="0" r="0" b="0"/>
              <a:pathLst>
                <a:path w="352" h="3101" fill="none" extrusionOk="0">
                  <a:moveTo>
                    <a:pt x="0" y="1"/>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4" name="Shape 6474"/>
            <p:cNvSpPr/>
            <p:nvPr/>
          </p:nvSpPr>
          <p:spPr>
            <a:xfrm>
              <a:off x="175575" y="952025"/>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5" name="Shape 6475"/>
            <p:cNvSpPr/>
            <p:nvPr/>
          </p:nvSpPr>
          <p:spPr>
            <a:xfrm>
              <a:off x="183100" y="1040575"/>
              <a:ext cx="7550" cy="94125"/>
            </a:xfrm>
            <a:custGeom>
              <a:avLst/>
              <a:gdLst/>
              <a:ahLst/>
              <a:cxnLst/>
              <a:rect l="0" t="0" r="0" b="0"/>
              <a:pathLst>
                <a:path w="302" h="3765" fill="none" extrusionOk="0">
                  <a:moveTo>
                    <a:pt x="0" y="1"/>
                  </a:moveTo>
                  <a:lnTo>
                    <a:pt x="301"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6" name="Shape 6476"/>
            <p:cNvSpPr/>
            <p:nvPr/>
          </p:nvSpPr>
          <p:spPr>
            <a:xfrm>
              <a:off x="190625" y="1134675"/>
              <a:ext cx="7550" cy="99650"/>
            </a:xfrm>
            <a:custGeom>
              <a:avLst/>
              <a:gdLst/>
              <a:ahLst/>
              <a:cxnLst/>
              <a:rect l="0" t="0" r="0" b="0"/>
              <a:pathLst>
                <a:path w="302" h="3986" fill="none" extrusionOk="0">
                  <a:moveTo>
                    <a:pt x="0" y="0"/>
                  </a:moveTo>
                  <a:lnTo>
                    <a:pt x="301"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7" name="Shape 6477"/>
            <p:cNvSpPr/>
            <p:nvPr/>
          </p:nvSpPr>
          <p:spPr>
            <a:xfrm>
              <a:off x="198150" y="1234300"/>
              <a:ext cx="16325" cy="199300"/>
            </a:xfrm>
            <a:custGeom>
              <a:avLst/>
              <a:gdLst/>
              <a:ahLst/>
              <a:cxnLst/>
              <a:rect l="0" t="0" r="0" b="0"/>
              <a:pathLst>
                <a:path w="653" h="7972" fill="none" extrusionOk="0">
                  <a:moveTo>
                    <a:pt x="0" y="1"/>
                  </a:moveTo>
                  <a:lnTo>
                    <a:pt x="653" y="79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8" name="Shape 6478"/>
            <p:cNvSpPr/>
            <p:nvPr/>
          </p:nvSpPr>
          <p:spPr>
            <a:xfrm>
              <a:off x="214450" y="1433575"/>
              <a:ext cx="8800" cy="99650"/>
            </a:xfrm>
            <a:custGeom>
              <a:avLst/>
              <a:gdLst/>
              <a:ahLst/>
              <a:cxnLst/>
              <a:rect l="0" t="0" r="0" b="0"/>
              <a:pathLst>
                <a:path w="352" h="3986" fill="none" extrusionOk="0">
                  <a:moveTo>
                    <a:pt x="1" y="0"/>
                  </a:moveTo>
                  <a:lnTo>
                    <a:pt x="352" y="398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9" name="Shape 6479"/>
            <p:cNvSpPr/>
            <p:nvPr/>
          </p:nvSpPr>
          <p:spPr>
            <a:xfrm>
              <a:off x="223225" y="1533200"/>
              <a:ext cx="7550" cy="99650"/>
            </a:xfrm>
            <a:custGeom>
              <a:avLst/>
              <a:gdLst/>
              <a:ahLst/>
              <a:cxnLst/>
              <a:rect l="0" t="0" r="0" b="0"/>
              <a:pathLst>
                <a:path w="302" h="3986" fill="none" extrusionOk="0">
                  <a:moveTo>
                    <a:pt x="1" y="0"/>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0" name="Shape 6480"/>
            <p:cNvSpPr/>
            <p:nvPr/>
          </p:nvSpPr>
          <p:spPr>
            <a:xfrm>
              <a:off x="230750" y="1632825"/>
              <a:ext cx="7550" cy="94125"/>
            </a:xfrm>
            <a:custGeom>
              <a:avLst/>
              <a:gdLst/>
              <a:ahLst/>
              <a:cxnLst/>
              <a:rect l="0" t="0" r="0" b="0"/>
              <a:pathLst>
                <a:path w="302" h="3765" fill="none" extrusionOk="0">
                  <a:moveTo>
                    <a:pt x="1" y="1"/>
                  </a:moveTo>
                  <a:lnTo>
                    <a:pt x="30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1" name="Shape 6481"/>
            <p:cNvSpPr/>
            <p:nvPr/>
          </p:nvSpPr>
          <p:spPr>
            <a:xfrm>
              <a:off x="238275" y="1726925"/>
              <a:ext cx="7550" cy="88575"/>
            </a:xfrm>
            <a:custGeom>
              <a:avLst/>
              <a:gdLst/>
              <a:ahLst/>
              <a:cxnLst/>
              <a:rect l="0" t="0" r="0" b="0"/>
              <a:pathLst>
                <a:path w="302" h="3543" fill="none" extrusionOk="0">
                  <a:moveTo>
                    <a:pt x="1" y="0"/>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2" name="Shape 6482"/>
            <p:cNvSpPr/>
            <p:nvPr/>
          </p:nvSpPr>
          <p:spPr>
            <a:xfrm>
              <a:off x="245800" y="1815475"/>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3" name="Shape 6483"/>
            <p:cNvSpPr/>
            <p:nvPr/>
          </p:nvSpPr>
          <p:spPr>
            <a:xfrm>
              <a:off x="253325" y="1898500"/>
              <a:ext cx="8800" cy="72000"/>
            </a:xfrm>
            <a:custGeom>
              <a:avLst/>
              <a:gdLst/>
              <a:ahLst/>
              <a:cxnLst/>
              <a:rect l="0" t="0" r="0" b="0"/>
              <a:pathLst>
                <a:path w="352" h="2880" fill="none" extrusionOk="0">
                  <a:moveTo>
                    <a:pt x="1" y="1"/>
                  </a:moveTo>
                  <a:lnTo>
                    <a:pt x="35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4" name="Shape 6484"/>
            <p:cNvSpPr/>
            <p:nvPr/>
          </p:nvSpPr>
          <p:spPr>
            <a:xfrm>
              <a:off x="262100" y="1970475"/>
              <a:ext cx="8825" cy="66450"/>
            </a:xfrm>
            <a:custGeom>
              <a:avLst/>
              <a:gdLst/>
              <a:ahLst/>
              <a:cxnLst/>
              <a:rect l="0" t="0" r="0" b="0"/>
              <a:pathLst>
                <a:path w="353" h="2658" fill="none" extrusionOk="0">
                  <a:moveTo>
                    <a:pt x="1" y="0"/>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5" name="Shape 6485"/>
            <p:cNvSpPr/>
            <p:nvPr/>
          </p:nvSpPr>
          <p:spPr>
            <a:xfrm>
              <a:off x="270900" y="2036900"/>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6" name="Shape 6486"/>
            <p:cNvSpPr/>
            <p:nvPr/>
          </p:nvSpPr>
          <p:spPr>
            <a:xfrm>
              <a:off x="274650" y="2064575"/>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7" name="Shape 6487"/>
            <p:cNvSpPr/>
            <p:nvPr/>
          </p:nvSpPr>
          <p:spPr>
            <a:xfrm>
              <a:off x="278425" y="209225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8" name="Shape 6488"/>
            <p:cNvSpPr/>
            <p:nvPr/>
          </p:nvSpPr>
          <p:spPr>
            <a:xfrm>
              <a:off x="285950" y="21365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9" name="Shape 6489"/>
            <p:cNvSpPr/>
            <p:nvPr/>
          </p:nvSpPr>
          <p:spPr>
            <a:xfrm>
              <a:off x="293475" y="2164200"/>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0" name="Shape 6490"/>
            <p:cNvSpPr/>
            <p:nvPr/>
          </p:nvSpPr>
          <p:spPr>
            <a:xfrm>
              <a:off x="301000" y="2180800"/>
              <a:ext cx="8800" cy="5550"/>
            </a:xfrm>
            <a:custGeom>
              <a:avLst/>
              <a:gdLst/>
              <a:ahLst/>
              <a:cxnLst/>
              <a:rect l="0" t="0" r="0" b="0"/>
              <a:pathLst>
                <a:path w="352" h="222" fill="none" extrusionOk="0">
                  <a:moveTo>
                    <a:pt x="0" y="0"/>
                  </a:moveTo>
                  <a:lnTo>
                    <a:pt x="3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1" name="Shape 6491"/>
            <p:cNvSpPr/>
            <p:nvPr/>
          </p:nvSpPr>
          <p:spPr>
            <a:xfrm>
              <a:off x="309775" y="2180800"/>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2" name="Shape 6492"/>
            <p:cNvSpPr/>
            <p:nvPr/>
          </p:nvSpPr>
          <p:spPr>
            <a:xfrm>
              <a:off x="313525" y="2175275"/>
              <a:ext cx="5050" cy="5550"/>
            </a:xfrm>
            <a:custGeom>
              <a:avLst/>
              <a:gdLst/>
              <a:ahLst/>
              <a:cxnLst/>
              <a:rect l="0" t="0" r="0" b="0"/>
              <a:pathLst>
                <a:path w="202" h="222" fill="none" extrusionOk="0">
                  <a:moveTo>
                    <a:pt x="1" y="221"/>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3" name="Shape 6493"/>
            <p:cNvSpPr/>
            <p:nvPr/>
          </p:nvSpPr>
          <p:spPr>
            <a:xfrm>
              <a:off x="318550" y="2153125"/>
              <a:ext cx="7550" cy="22175"/>
            </a:xfrm>
            <a:custGeom>
              <a:avLst/>
              <a:gdLst/>
              <a:ahLst/>
              <a:cxnLst/>
              <a:rect l="0" t="0" r="0" b="0"/>
              <a:pathLst>
                <a:path w="302" h="887"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4" name="Shape 6494"/>
            <p:cNvSpPr/>
            <p:nvPr/>
          </p:nvSpPr>
          <p:spPr>
            <a:xfrm>
              <a:off x="326075" y="2119925"/>
              <a:ext cx="7550" cy="33225"/>
            </a:xfrm>
            <a:custGeom>
              <a:avLst/>
              <a:gdLst/>
              <a:ahLst/>
              <a:cxnLst/>
              <a:rect l="0" t="0" r="0" b="0"/>
              <a:pathLst>
                <a:path w="302" h="1329" fill="none" extrusionOk="0">
                  <a:moveTo>
                    <a:pt x="0" y="1328"/>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5" name="Shape 6495"/>
            <p:cNvSpPr/>
            <p:nvPr/>
          </p:nvSpPr>
          <p:spPr>
            <a:xfrm>
              <a:off x="333600" y="207562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6" name="Shape 6496"/>
            <p:cNvSpPr/>
            <p:nvPr/>
          </p:nvSpPr>
          <p:spPr>
            <a:xfrm>
              <a:off x="341125" y="20202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7" name="Shape 6497"/>
            <p:cNvSpPr/>
            <p:nvPr/>
          </p:nvSpPr>
          <p:spPr>
            <a:xfrm>
              <a:off x="348650" y="1953850"/>
              <a:ext cx="8800" cy="66450"/>
            </a:xfrm>
            <a:custGeom>
              <a:avLst/>
              <a:gdLst/>
              <a:ahLst/>
              <a:cxnLst/>
              <a:rect l="0" t="0" r="0" b="0"/>
              <a:pathLst>
                <a:path w="352" h="2658" fill="none" extrusionOk="0">
                  <a:moveTo>
                    <a:pt x="0" y="265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8" name="Shape 6498"/>
            <p:cNvSpPr/>
            <p:nvPr/>
          </p:nvSpPr>
          <p:spPr>
            <a:xfrm>
              <a:off x="357425" y="1881900"/>
              <a:ext cx="8800" cy="71975"/>
            </a:xfrm>
            <a:custGeom>
              <a:avLst/>
              <a:gdLst/>
              <a:ahLst/>
              <a:cxnLst/>
              <a:rect l="0" t="0" r="0" b="0"/>
              <a:pathLst>
                <a:path w="352"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9" name="Shape 6499"/>
            <p:cNvSpPr/>
            <p:nvPr/>
          </p:nvSpPr>
          <p:spPr>
            <a:xfrm>
              <a:off x="366200" y="1798875"/>
              <a:ext cx="7550" cy="83050"/>
            </a:xfrm>
            <a:custGeom>
              <a:avLst/>
              <a:gdLst/>
              <a:ahLst/>
              <a:cxnLst/>
              <a:rect l="0" t="0" r="0" b="0"/>
              <a:pathLst>
                <a:path w="302" h="3322" fill="none" extrusionOk="0">
                  <a:moveTo>
                    <a:pt x="1" y="33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0" name="Shape 6500"/>
            <p:cNvSpPr/>
            <p:nvPr/>
          </p:nvSpPr>
          <p:spPr>
            <a:xfrm>
              <a:off x="373725" y="1710325"/>
              <a:ext cx="7550" cy="88575"/>
            </a:xfrm>
            <a:custGeom>
              <a:avLst/>
              <a:gdLst/>
              <a:ahLst/>
              <a:cxnLst/>
              <a:rect l="0" t="0" r="0" b="0"/>
              <a:pathLst>
                <a:path w="302" h="3543" fill="none" extrusionOk="0">
                  <a:moveTo>
                    <a:pt x="1" y="35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1" name="Shape 6501"/>
            <p:cNvSpPr/>
            <p:nvPr/>
          </p:nvSpPr>
          <p:spPr>
            <a:xfrm>
              <a:off x="381250" y="1621750"/>
              <a:ext cx="7550" cy="88600"/>
            </a:xfrm>
            <a:custGeom>
              <a:avLst/>
              <a:gdLst/>
              <a:ahLst/>
              <a:cxnLst/>
              <a:rect l="0" t="0" r="0" b="0"/>
              <a:pathLst>
                <a:path w="302" h="3544" fill="none" extrusionOk="0">
                  <a:moveTo>
                    <a:pt x="1" y="354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2" name="Shape 6502"/>
            <p:cNvSpPr/>
            <p:nvPr/>
          </p:nvSpPr>
          <p:spPr>
            <a:xfrm>
              <a:off x="388775" y="1527675"/>
              <a:ext cx="7550" cy="94100"/>
            </a:xfrm>
            <a:custGeom>
              <a:avLst/>
              <a:gdLst/>
              <a:ahLst/>
              <a:cxnLst/>
              <a:rect l="0" t="0" r="0" b="0"/>
              <a:pathLst>
                <a:path w="302" h="3764" fill="none" extrusionOk="0">
                  <a:moveTo>
                    <a:pt x="1" y="37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3" name="Shape 6503"/>
            <p:cNvSpPr/>
            <p:nvPr/>
          </p:nvSpPr>
          <p:spPr>
            <a:xfrm>
              <a:off x="396300" y="1433575"/>
              <a:ext cx="8825" cy="94125"/>
            </a:xfrm>
            <a:custGeom>
              <a:avLst/>
              <a:gdLst/>
              <a:ahLst/>
              <a:cxnLst/>
              <a:rect l="0" t="0" r="0" b="0"/>
              <a:pathLst>
                <a:path w="353" h="3765" fill="none" extrusionOk="0">
                  <a:moveTo>
                    <a:pt x="1" y="37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4" name="Shape 6504"/>
            <p:cNvSpPr/>
            <p:nvPr/>
          </p:nvSpPr>
          <p:spPr>
            <a:xfrm>
              <a:off x="405100" y="1339475"/>
              <a:ext cx="8800" cy="94125"/>
            </a:xfrm>
            <a:custGeom>
              <a:avLst/>
              <a:gdLst/>
              <a:ahLst/>
              <a:cxnLst/>
              <a:rect l="0" t="0" r="0" b="0"/>
              <a:pathLst>
                <a:path w="352" h="3765" fill="none" extrusionOk="0">
                  <a:moveTo>
                    <a:pt x="0" y="376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5" name="Shape 6505"/>
            <p:cNvSpPr/>
            <p:nvPr/>
          </p:nvSpPr>
          <p:spPr>
            <a:xfrm>
              <a:off x="413875" y="1245375"/>
              <a:ext cx="7550" cy="94125"/>
            </a:xfrm>
            <a:custGeom>
              <a:avLst/>
              <a:gdLst/>
              <a:ahLst/>
              <a:cxnLst/>
              <a:rect l="0" t="0" r="0" b="0"/>
              <a:pathLst>
                <a:path w="302" h="3765" fill="none" extrusionOk="0">
                  <a:moveTo>
                    <a:pt x="0" y="376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6" name="Shape 6506"/>
            <p:cNvSpPr/>
            <p:nvPr/>
          </p:nvSpPr>
          <p:spPr>
            <a:xfrm>
              <a:off x="421400" y="1156825"/>
              <a:ext cx="7550" cy="88575"/>
            </a:xfrm>
            <a:custGeom>
              <a:avLst/>
              <a:gdLst/>
              <a:ahLst/>
              <a:cxnLst/>
              <a:rect l="0" t="0" r="0" b="0"/>
              <a:pathLst>
                <a:path w="302" h="3543" fill="none" extrusionOk="0">
                  <a:moveTo>
                    <a:pt x="0" y="35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7" name="Shape 6507"/>
            <p:cNvSpPr/>
            <p:nvPr/>
          </p:nvSpPr>
          <p:spPr>
            <a:xfrm>
              <a:off x="428925" y="1073800"/>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8" name="Shape 6508"/>
            <p:cNvSpPr/>
            <p:nvPr/>
          </p:nvSpPr>
          <p:spPr>
            <a:xfrm>
              <a:off x="436450" y="996300"/>
              <a:ext cx="7550" cy="77525"/>
            </a:xfrm>
            <a:custGeom>
              <a:avLst/>
              <a:gdLst/>
              <a:ahLst/>
              <a:cxnLst/>
              <a:rect l="0" t="0" r="0" b="0"/>
              <a:pathLst>
                <a:path w="302" h="3101" fill="none" extrusionOk="0">
                  <a:moveTo>
                    <a:pt x="0" y="310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9" name="Shape 6509"/>
            <p:cNvSpPr/>
            <p:nvPr/>
          </p:nvSpPr>
          <p:spPr>
            <a:xfrm>
              <a:off x="443975" y="929875"/>
              <a:ext cx="8800" cy="66450"/>
            </a:xfrm>
            <a:custGeom>
              <a:avLst/>
              <a:gdLst/>
              <a:ahLst/>
              <a:cxnLst/>
              <a:rect l="0" t="0" r="0" b="0"/>
              <a:pathLst>
                <a:path w="352" h="2658" fill="none" extrusionOk="0">
                  <a:moveTo>
                    <a:pt x="0" y="2657"/>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0" name="Shape 6510"/>
            <p:cNvSpPr/>
            <p:nvPr/>
          </p:nvSpPr>
          <p:spPr>
            <a:xfrm>
              <a:off x="452750" y="869000"/>
              <a:ext cx="8800" cy="60900"/>
            </a:xfrm>
            <a:custGeom>
              <a:avLst/>
              <a:gdLst/>
              <a:ahLst/>
              <a:cxnLst/>
              <a:rect l="0" t="0" r="0" b="0"/>
              <a:pathLst>
                <a:path w="352" h="2436" fill="none" extrusionOk="0">
                  <a:moveTo>
                    <a:pt x="0"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1" name="Shape 6511"/>
            <p:cNvSpPr/>
            <p:nvPr/>
          </p:nvSpPr>
          <p:spPr>
            <a:xfrm>
              <a:off x="461525" y="819175"/>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2" name="Shape 6512"/>
            <p:cNvSpPr/>
            <p:nvPr/>
          </p:nvSpPr>
          <p:spPr>
            <a:xfrm>
              <a:off x="469050" y="780425"/>
              <a:ext cx="7550" cy="38775"/>
            </a:xfrm>
            <a:custGeom>
              <a:avLst/>
              <a:gdLst/>
              <a:ahLst/>
              <a:cxnLst/>
              <a:rect l="0" t="0" r="0" b="0"/>
              <a:pathLst>
                <a:path w="302" h="1551" fill="none" extrusionOk="0">
                  <a:moveTo>
                    <a:pt x="1" y="155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3" name="Shape 6513"/>
            <p:cNvSpPr/>
            <p:nvPr/>
          </p:nvSpPr>
          <p:spPr>
            <a:xfrm>
              <a:off x="476575" y="7527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4" name="Shape 6514"/>
            <p:cNvSpPr/>
            <p:nvPr/>
          </p:nvSpPr>
          <p:spPr>
            <a:xfrm>
              <a:off x="484100" y="73615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5" name="Shape 6515"/>
            <p:cNvSpPr/>
            <p:nvPr/>
          </p:nvSpPr>
          <p:spPr>
            <a:xfrm>
              <a:off x="491625" y="730625"/>
              <a:ext cx="8800" cy="5550"/>
            </a:xfrm>
            <a:custGeom>
              <a:avLst/>
              <a:gdLst/>
              <a:ahLst/>
              <a:cxnLst/>
              <a:rect l="0" t="0" r="0" b="0"/>
              <a:pathLst>
                <a:path w="352" h="222" fill="none" extrusionOk="0">
                  <a:moveTo>
                    <a:pt x="1" y="2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6" name="Shape 6516"/>
            <p:cNvSpPr/>
            <p:nvPr/>
          </p:nvSpPr>
          <p:spPr>
            <a:xfrm>
              <a:off x="500400" y="730625"/>
              <a:ext cx="8800" cy="5550"/>
            </a:xfrm>
            <a:custGeom>
              <a:avLst/>
              <a:gdLst/>
              <a:ahLst/>
              <a:cxnLst/>
              <a:rect l="0" t="0" r="0" b="0"/>
              <a:pathLst>
                <a:path w="352"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7" name="Shape 6517"/>
            <p:cNvSpPr/>
            <p:nvPr/>
          </p:nvSpPr>
          <p:spPr>
            <a:xfrm>
              <a:off x="509175" y="736150"/>
              <a:ext cx="7550" cy="22175"/>
            </a:xfrm>
            <a:custGeom>
              <a:avLst/>
              <a:gdLst/>
              <a:ahLst/>
              <a:cxnLst/>
              <a:rect l="0" t="0" r="0" b="0"/>
              <a:pathLst>
                <a:path w="302" h="887"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8" name="Shape 6518"/>
            <p:cNvSpPr/>
            <p:nvPr/>
          </p:nvSpPr>
          <p:spPr>
            <a:xfrm>
              <a:off x="516700" y="758300"/>
              <a:ext cx="3800" cy="16625"/>
            </a:xfrm>
            <a:custGeom>
              <a:avLst/>
              <a:gdLst/>
              <a:ahLst/>
              <a:cxnLst/>
              <a:rect l="0" t="0" r="0" b="0"/>
              <a:pathLst>
                <a:path w="152" h="665" fill="none" extrusionOk="0">
                  <a:moveTo>
                    <a:pt x="1"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9" name="Shape 6519"/>
            <p:cNvSpPr/>
            <p:nvPr/>
          </p:nvSpPr>
          <p:spPr>
            <a:xfrm>
              <a:off x="520475" y="7749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0" name="Shape 6520"/>
            <p:cNvSpPr/>
            <p:nvPr/>
          </p:nvSpPr>
          <p:spPr>
            <a:xfrm>
              <a:off x="524225" y="791500"/>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1" name="Shape 6521"/>
            <p:cNvSpPr/>
            <p:nvPr/>
          </p:nvSpPr>
          <p:spPr>
            <a:xfrm>
              <a:off x="531750" y="8357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2" name="Shape 6522"/>
            <p:cNvSpPr/>
            <p:nvPr/>
          </p:nvSpPr>
          <p:spPr>
            <a:xfrm>
              <a:off x="539275" y="885600"/>
              <a:ext cx="8825" cy="60900"/>
            </a:xfrm>
            <a:custGeom>
              <a:avLst/>
              <a:gdLst/>
              <a:ahLst/>
              <a:cxnLst/>
              <a:rect l="0" t="0" r="0" b="0"/>
              <a:pathLst>
                <a:path w="353" h="2436" fill="none" extrusionOk="0">
                  <a:moveTo>
                    <a:pt x="1"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3" name="Shape 6523"/>
            <p:cNvSpPr/>
            <p:nvPr/>
          </p:nvSpPr>
          <p:spPr>
            <a:xfrm>
              <a:off x="548075" y="946475"/>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4" name="Shape 6524"/>
            <p:cNvSpPr/>
            <p:nvPr/>
          </p:nvSpPr>
          <p:spPr>
            <a:xfrm>
              <a:off x="556850" y="1012900"/>
              <a:ext cx="7550" cy="77525"/>
            </a:xfrm>
            <a:custGeom>
              <a:avLst/>
              <a:gdLst/>
              <a:ahLst/>
              <a:cxnLst/>
              <a:rect l="0" t="0" r="0" b="0"/>
              <a:pathLst>
                <a:path w="302" h="3101" fill="none" extrusionOk="0">
                  <a:moveTo>
                    <a:pt x="0" y="1"/>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5" name="Shape 6525"/>
            <p:cNvSpPr/>
            <p:nvPr/>
          </p:nvSpPr>
          <p:spPr>
            <a:xfrm>
              <a:off x="564375" y="1090400"/>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6" name="Shape 6526"/>
            <p:cNvSpPr/>
            <p:nvPr/>
          </p:nvSpPr>
          <p:spPr>
            <a:xfrm>
              <a:off x="571900" y="1173425"/>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7" name="Shape 6527"/>
            <p:cNvSpPr/>
            <p:nvPr/>
          </p:nvSpPr>
          <p:spPr>
            <a:xfrm>
              <a:off x="579425" y="1256450"/>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8" name="Shape 6528"/>
            <p:cNvSpPr/>
            <p:nvPr/>
          </p:nvSpPr>
          <p:spPr>
            <a:xfrm>
              <a:off x="586950" y="1345000"/>
              <a:ext cx="8800" cy="88600"/>
            </a:xfrm>
            <a:custGeom>
              <a:avLst/>
              <a:gdLst/>
              <a:ahLst/>
              <a:cxnLst/>
              <a:rect l="0" t="0" r="0" b="0"/>
              <a:pathLst>
                <a:path w="352" h="3544" fill="none" extrusionOk="0">
                  <a:moveTo>
                    <a:pt x="0" y="1"/>
                  </a:moveTo>
                  <a:lnTo>
                    <a:pt x="3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9" name="Shape 6529"/>
            <p:cNvSpPr/>
            <p:nvPr/>
          </p:nvSpPr>
          <p:spPr>
            <a:xfrm>
              <a:off x="595725" y="1433575"/>
              <a:ext cx="16325" cy="171600"/>
            </a:xfrm>
            <a:custGeom>
              <a:avLst/>
              <a:gdLst/>
              <a:ahLst/>
              <a:cxnLst/>
              <a:rect l="0" t="0" r="0" b="0"/>
              <a:pathLst>
                <a:path w="653" h="6864" fill="none" extrusionOk="0">
                  <a:moveTo>
                    <a:pt x="0" y="0"/>
                  </a:moveTo>
                  <a:lnTo>
                    <a:pt x="653" y="68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0" name="Shape 6530"/>
            <p:cNvSpPr/>
            <p:nvPr/>
          </p:nvSpPr>
          <p:spPr>
            <a:xfrm>
              <a:off x="612025" y="1605150"/>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1" name="Shape 6531"/>
            <p:cNvSpPr/>
            <p:nvPr/>
          </p:nvSpPr>
          <p:spPr>
            <a:xfrm>
              <a:off x="619550" y="1688175"/>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2" name="Shape 6532"/>
            <p:cNvSpPr/>
            <p:nvPr/>
          </p:nvSpPr>
          <p:spPr>
            <a:xfrm>
              <a:off x="627075" y="1765675"/>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3" name="Shape 6533"/>
            <p:cNvSpPr/>
            <p:nvPr/>
          </p:nvSpPr>
          <p:spPr>
            <a:xfrm>
              <a:off x="634600" y="1837625"/>
              <a:ext cx="8800" cy="66450"/>
            </a:xfrm>
            <a:custGeom>
              <a:avLst/>
              <a:gdLst/>
              <a:ahLst/>
              <a:cxnLst/>
              <a:rect l="0" t="0" r="0" b="0"/>
              <a:pathLst>
                <a:path w="352" h="2658" fill="none" extrusionOk="0">
                  <a:moveTo>
                    <a:pt x="1" y="1"/>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4" name="Shape 6534"/>
            <p:cNvSpPr/>
            <p:nvPr/>
          </p:nvSpPr>
          <p:spPr>
            <a:xfrm>
              <a:off x="643375" y="1904050"/>
              <a:ext cx="8800" cy="55375"/>
            </a:xfrm>
            <a:custGeom>
              <a:avLst/>
              <a:gdLst/>
              <a:ahLst/>
              <a:cxnLst/>
              <a:rect l="0" t="0" r="0" b="0"/>
              <a:pathLst>
                <a:path w="352" h="2215" fill="none" extrusionOk="0">
                  <a:moveTo>
                    <a:pt x="1" y="0"/>
                  </a:moveTo>
                  <a:lnTo>
                    <a:pt x="35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5" name="Shape 6535"/>
            <p:cNvSpPr/>
            <p:nvPr/>
          </p:nvSpPr>
          <p:spPr>
            <a:xfrm>
              <a:off x="652150" y="19594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6" name="Shape 6536"/>
            <p:cNvSpPr/>
            <p:nvPr/>
          </p:nvSpPr>
          <p:spPr>
            <a:xfrm>
              <a:off x="659675" y="2003675"/>
              <a:ext cx="7550" cy="38775"/>
            </a:xfrm>
            <a:custGeom>
              <a:avLst/>
              <a:gdLst/>
              <a:ahLst/>
              <a:cxnLst/>
              <a:rect l="0" t="0" r="0" b="0"/>
              <a:pathLst>
                <a:path w="302" h="1551" fill="none" extrusionOk="0">
                  <a:moveTo>
                    <a:pt x="1" y="1"/>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7" name="Shape 6537"/>
            <p:cNvSpPr/>
            <p:nvPr/>
          </p:nvSpPr>
          <p:spPr>
            <a:xfrm>
              <a:off x="667200" y="204242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8" name="Shape 6538"/>
            <p:cNvSpPr/>
            <p:nvPr/>
          </p:nvSpPr>
          <p:spPr>
            <a:xfrm>
              <a:off x="674725" y="207010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9" name="Shape 6539"/>
            <p:cNvSpPr/>
            <p:nvPr/>
          </p:nvSpPr>
          <p:spPr>
            <a:xfrm>
              <a:off x="682250" y="2086700"/>
              <a:ext cx="8825" cy="25"/>
            </a:xfrm>
            <a:custGeom>
              <a:avLst/>
              <a:gdLst/>
              <a:ahLst/>
              <a:cxnLst/>
              <a:rect l="0" t="0" r="0" b="0"/>
              <a:pathLst>
                <a:path w="353"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0" name="Shape 6540"/>
            <p:cNvSpPr/>
            <p:nvPr/>
          </p:nvSpPr>
          <p:spPr>
            <a:xfrm>
              <a:off x="691050" y="2075625"/>
              <a:ext cx="8800" cy="11100"/>
            </a:xfrm>
            <a:custGeom>
              <a:avLst/>
              <a:gdLst/>
              <a:ahLst/>
              <a:cxnLst/>
              <a:rect l="0" t="0" r="0" b="0"/>
              <a:pathLst>
                <a:path w="352" h="444" fill="none" extrusionOk="0">
                  <a:moveTo>
                    <a:pt x="0" y="444"/>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1" name="Shape 6541"/>
            <p:cNvSpPr/>
            <p:nvPr/>
          </p:nvSpPr>
          <p:spPr>
            <a:xfrm>
              <a:off x="699825" y="2059025"/>
              <a:ext cx="7550" cy="16625"/>
            </a:xfrm>
            <a:custGeom>
              <a:avLst/>
              <a:gdLst/>
              <a:ahLst/>
              <a:cxnLst/>
              <a:rect l="0" t="0" r="0" b="0"/>
              <a:pathLst>
                <a:path w="302" h="665"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2" name="Shape 6542"/>
            <p:cNvSpPr/>
            <p:nvPr/>
          </p:nvSpPr>
          <p:spPr>
            <a:xfrm>
              <a:off x="707350" y="203135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3" name="Shape 6543"/>
            <p:cNvSpPr/>
            <p:nvPr/>
          </p:nvSpPr>
          <p:spPr>
            <a:xfrm>
              <a:off x="714875" y="19926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4" name="Shape 6544"/>
            <p:cNvSpPr/>
            <p:nvPr/>
          </p:nvSpPr>
          <p:spPr>
            <a:xfrm>
              <a:off x="722400" y="1942800"/>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5" name="Shape 6545"/>
            <p:cNvSpPr/>
            <p:nvPr/>
          </p:nvSpPr>
          <p:spPr>
            <a:xfrm>
              <a:off x="729925" y="1887450"/>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6" name="Shape 6546"/>
            <p:cNvSpPr/>
            <p:nvPr/>
          </p:nvSpPr>
          <p:spPr>
            <a:xfrm>
              <a:off x="738700" y="1821025"/>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7" name="Shape 6547"/>
            <p:cNvSpPr/>
            <p:nvPr/>
          </p:nvSpPr>
          <p:spPr>
            <a:xfrm>
              <a:off x="747475" y="1749075"/>
              <a:ext cx="7550" cy="71975"/>
            </a:xfrm>
            <a:custGeom>
              <a:avLst/>
              <a:gdLst/>
              <a:ahLst/>
              <a:cxnLst/>
              <a:rect l="0" t="0" r="0" b="0"/>
              <a:pathLst>
                <a:path w="302" h="2879" fill="none" extrusionOk="0">
                  <a:moveTo>
                    <a:pt x="1" y="287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8" name="Shape 6548"/>
            <p:cNvSpPr/>
            <p:nvPr/>
          </p:nvSpPr>
          <p:spPr>
            <a:xfrm>
              <a:off x="755000" y="16771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9" name="Shape 6549"/>
            <p:cNvSpPr/>
            <p:nvPr/>
          </p:nvSpPr>
          <p:spPr>
            <a:xfrm>
              <a:off x="762525" y="1599625"/>
              <a:ext cx="7550" cy="77500"/>
            </a:xfrm>
            <a:custGeom>
              <a:avLst/>
              <a:gdLst/>
              <a:ahLst/>
              <a:cxnLst/>
              <a:rect l="0" t="0" r="0" b="0"/>
              <a:pathLst>
                <a:path w="302" h="3100" fill="none" extrusionOk="0">
                  <a:moveTo>
                    <a:pt x="1" y="310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0" name="Shape 6550"/>
            <p:cNvSpPr/>
            <p:nvPr/>
          </p:nvSpPr>
          <p:spPr>
            <a:xfrm>
              <a:off x="770050" y="151660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1" name="Shape 6551"/>
            <p:cNvSpPr/>
            <p:nvPr/>
          </p:nvSpPr>
          <p:spPr>
            <a:xfrm>
              <a:off x="777575" y="1433575"/>
              <a:ext cx="8800" cy="83050"/>
            </a:xfrm>
            <a:custGeom>
              <a:avLst/>
              <a:gdLst/>
              <a:ahLst/>
              <a:cxnLst/>
              <a:rect l="0" t="0" r="0" b="0"/>
              <a:pathLst>
                <a:path w="352" h="3322" fill="none" extrusionOk="0">
                  <a:moveTo>
                    <a:pt x="1" y="33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2" name="Shape 6552"/>
            <p:cNvSpPr/>
            <p:nvPr/>
          </p:nvSpPr>
          <p:spPr>
            <a:xfrm>
              <a:off x="786350" y="135055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3" name="Shape 6553"/>
            <p:cNvSpPr/>
            <p:nvPr/>
          </p:nvSpPr>
          <p:spPr>
            <a:xfrm>
              <a:off x="793875" y="1273050"/>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4" name="Shape 6554"/>
            <p:cNvSpPr/>
            <p:nvPr/>
          </p:nvSpPr>
          <p:spPr>
            <a:xfrm>
              <a:off x="801400" y="1195550"/>
              <a:ext cx="7550" cy="77525"/>
            </a:xfrm>
            <a:custGeom>
              <a:avLst/>
              <a:gdLst/>
              <a:ahLst/>
              <a:cxnLst/>
              <a:rect l="0" t="0" r="0" b="0"/>
              <a:pathLst>
                <a:path w="302" h="3101" fill="none" extrusionOk="0">
                  <a:moveTo>
                    <a:pt x="1" y="310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5" name="Shape 6555"/>
            <p:cNvSpPr/>
            <p:nvPr/>
          </p:nvSpPr>
          <p:spPr>
            <a:xfrm>
              <a:off x="808925" y="1123600"/>
              <a:ext cx="8825" cy="71975"/>
            </a:xfrm>
            <a:custGeom>
              <a:avLst/>
              <a:gdLst/>
              <a:ahLst/>
              <a:cxnLst/>
              <a:rect l="0" t="0" r="0" b="0"/>
              <a:pathLst>
                <a:path w="353"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6" name="Shape 6556"/>
            <p:cNvSpPr/>
            <p:nvPr/>
          </p:nvSpPr>
          <p:spPr>
            <a:xfrm>
              <a:off x="817725" y="1057175"/>
              <a:ext cx="8800" cy="66450"/>
            </a:xfrm>
            <a:custGeom>
              <a:avLst/>
              <a:gdLst/>
              <a:ahLst/>
              <a:cxnLst/>
              <a:rect l="0" t="0" r="0" b="0"/>
              <a:pathLst>
                <a:path w="352" h="2658" fill="none" extrusionOk="0">
                  <a:moveTo>
                    <a:pt x="0" y="2658"/>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7" name="Shape 6557"/>
            <p:cNvSpPr/>
            <p:nvPr/>
          </p:nvSpPr>
          <p:spPr>
            <a:xfrm>
              <a:off x="826500" y="996300"/>
              <a:ext cx="7550" cy="60900"/>
            </a:xfrm>
            <a:custGeom>
              <a:avLst/>
              <a:gdLst/>
              <a:ahLst/>
              <a:cxnLst/>
              <a:rect l="0" t="0" r="0" b="0"/>
              <a:pathLst>
                <a:path w="302" h="2436" fill="none" extrusionOk="0">
                  <a:moveTo>
                    <a:pt x="0" y="243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8" name="Shape 6558"/>
            <p:cNvSpPr/>
            <p:nvPr/>
          </p:nvSpPr>
          <p:spPr>
            <a:xfrm>
              <a:off x="834025" y="946475"/>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9" name="Shape 6559"/>
            <p:cNvSpPr/>
            <p:nvPr/>
          </p:nvSpPr>
          <p:spPr>
            <a:xfrm>
              <a:off x="841550" y="902200"/>
              <a:ext cx="7550" cy="44300"/>
            </a:xfrm>
            <a:custGeom>
              <a:avLst/>
              <a:gdLst/>
              <a:ahLst/>
              <a:cxnLst/>
              <a:rect l="0" t="0" r="0" b="0"/>
              <a:pathLst>
                <a:path w="302" h="1772"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0" name="Shape 6560"/>
            <p:cNvSpPr/>
            <p:nvPr/>
          </p:nvSpPr>
          <p:spPr>
            <a:xfrm>
              <a:off x="849075" y="8690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1" name="Shape 6561"/>
            <p:cNvSpPr/>
            <p:nvPr/>
          </p:nvSpPr>
          <p:spPr>
            <a:xfrm>
              <a:off x="856600" y="846850"/>
              <a:ext cx="8800" cy="22175"/>
            </a:xfrm>
            <a:custGeom>
              <a:avLst/>
              <a:gdLst/>
              <a:ahLst/>
              <a:cxnLst/>
              <a:rect l="0" t="0" r="0" b="0"/>
              <a:pathLst>
                <a:path w="352" h="887" fill="none" extrusionOk="0">
                  <a:moveTo>
                    <a:pt x="0" y="886"/>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2" name="Shape 6562"/>
            <p:cNvSpPr/>
            <p:nvPr/>
          </p:nvSpPr>
          <p:spPr>
            <a:xfrm>
              <a:off x="865375" y="835775"/>
              <a:ext cx="8800" cy="11100"/>
            </a:xfrm>
            <a:custGeom>
              <a:avLst/>
              <a:gdLst/>
              <a:ahLst/>
              <a:cxnLst/>
              <a:rect l="0" t="0" r="0" b="0"/>
              <a:pathLst>
                <a:path w="352" h="444" fill="none" extrusionOk="0">
                  <a:moveTo>
                    <a:pt x="0"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3" name="Shape 6563"/>
            <p:cNvSpPr/>
            <p:nvPr/>
          </p:nvSpPr>
          <p:spPr>
            <a:xfrm>
              <a:off x="874150" y="8302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4" name="Shape 6564"/>
            <p:cNvSpPr/>
            <p:nvPr/>
          </p:nvSpPr>
          <p:spPr>
            <a:xfrm>
              <a:off x="881675" y="8302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5" name="Shape 6565"/>
            <p:cNvSpPr/>
            <p:nvPr/>
          </p:nvSpPr>
          <p:spPr>
            <a:xfrm>
              <a:off x="889200" y="835775"/>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6" name="Shape 6566"/>
            <p:cNvSpPr/>
            <p:nvPr/>
          </p:nvSpPr>
          <p:spPr>
            <a:xfrm>
              <a:off x="896725" y="852375"/>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7" name="Shape 6567"/>
            <p:cNvSpPr/>
            <p:nvPr/>
          </p:nvSpPr>
          <p:spPr>
            <a:xfrm>
              <a:off x="904250" y="880050"/>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8" name="Shape 6568"/>
            <p:cNvSpPr/>
            <p:nvPr/>
          </p:nvSpPr>
          <p:spPr>
            <a:xfrm>
              <a:off x="913025" y="918800"/>
              <a:ext cx="8800" cy="44300"/>
            </a:xfrm>
            <a:custGeom>
              <a:avLst/>
              <a:gdLst/>
              <a:ahLst/>
              <a:cxnLst/>
              <a:rect l="0" t="0" r="0" b="0"/>
              <a:pathLst>
                <a:path w="352"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9" name="Shape 6569"/>
            <p:cNvSpPr/>
            <p:nvPr/>
          </p:nvSpPr>
          <p:spPr>
            <a:xfrm>
              <a:off x="921800" y="963075"/>
              <a:ext cx="7550" cy="49850"/>
            </a:xfrm>
            <a:custGeom>
              <a:avLst/>
              <a:gdLst/>
              <a:ahLst/>
              <a:cxnLst/>
              <a:rect l="0" t="0" r="0" b="0"/>
              <a:pathLst>
                <a:path w="302" h="1994" fill="none" extrusionOk="0">
                  <a:moveTo>
                    <a:pt x="1" y="1"/>
                  </a:moveTo>
                  <a:lnTo>
                    <a:pt x="30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0" name="Shape 6570"/>
            <p:cNvSpPr/>
            <p:nvPr/>
          </p:nvSpPr>
          <p:spPr>
            <a:xfrm>
              <a:off x="929325" y="1012900"/>
              <a:ext cx="7550" cy="60925"/>
            </a:xfrm>
            <a:custGeom>
              <a:avLst/>
              <a:gdLst/>
              <a:ahLst/>
              <a:cxnLst/>
              <a:rect l="0" t="0" r="0" b="0"/>
              <a:pathLst>
                <a:path w="302" h="2437"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1" name="Shape 6571"/>
            <p:cNvSpPr/>
            <p:nvPr/>
          </p:nvSpPr>
          <p:spPr>
            <a:xfrm>
              <a:off x="936850" y="1073800"/>
              <a:ext cx="7550" cy="66425"/>
            </a:xfrm>
            <a:custGeom>
              <a:avLst/>
              <a:gdLst/>
              <a:ahLst/>
              <a:cxnLst/>
              <a:rect l="0" t="0" r="0" b="0"/>
              <a:pathLst>
                <a:path w="302" h="2657"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2" name="Shape 6572"/>
            <p:cNvSpPr/>
            <p:nvPr/>
          </p:nvSpPr>
          <p:spPr>
            <a:xfrm>
              <a:off x="944375" y="1140200"/>
              <a:ext cx="7550" cy="72000"/>
            </a:xfrm>
            <a:custGeom>
              <a:avLst/>
              <a:gdLst/>
              <a:ahLst/>
              <a:cxnLst/>
              <a:rect l="0" t="0" r="0" b="0"/>
              <a:pathLst>
                <a:path w="302" h="2880" fill="none" extrusionOk="0">
                  <a:moveTo>
                    <a:pt x="1" y="1"/>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3" name="Shape 6573"/>
            <p:cNvSpPr/>
            <p:nvPr/>
          </p:nvSpPr>
          <p:spPr>
            <a:xfrm>
              <a:off x="951900" y="1212175"/>
              <a:ext cx="8825" cy="71975"/>
            </a:xfrm>
            <a:custGeom>
              <a:avLst/>
              <a:gdLst/>
              <a:ahLst/>
              <a:cxnLst/>
              <a:rect l="0" t="0" r="0" b="0"/>
              <a:pathLst>
                <a:path w="353" h="2879" fill="none" extrusionOk="0">
                  <a:moveTo>
                    <a:pt x="1" y="0"/>
                  </a:moveTo>
                  <a:lnTo>
                    <a:pt x="352"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4" name="Shape 6574"/>
            <p:cNvSpPr/>
            <p:nvPr/>
          </p:nvSpPr>
          <p:spPr>
            <a:xfrm>
              <a:off x="960700" y="1284125"/>
              <a:ext cx="16325" cy="149475"/>
            </a:xfrm>
            <a:custGeom>
              <a:avLst/>
              <a:gdLst/>
              <a:ahLst/>
              <a:cxnLst/>
              <a:rect l="0" t="0" r="0" b="0"/>
              <a:pathLst>
                <a:path w="653" h="5979" fill="none" extrusionOk="0">
                  <a:moveTo>
                    <a:pt x="0" y="0"/>
                  </a:moveTo>
                  <a:lnTo>
                    <a:pt x="652" y="59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5" name="Shape 6575"/>
            <p:cNvSpPr/>
            <p:nvPr/>
          </p:nvSpPr>
          <p:spPr>
            <a:xfrm>
              <a:off x="977000" y="1433575"/>
              <a:ext cx="7550" cy="77500"/>
            </a:xfrm>
            <a:custGeom>
              <a:avLst/>
              <a:gdLst/>
              <a:ahLst/>
              <a:cxnLst/>
              <a:rect l="0" t="0" r="0" b="0"/>
              <a:pathLst>
                <a:path w="302" h="3100" fill="none" extrusionOk="0">
                  <a:moveTo>
                    <a:pt x="0" y="0"/>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6" name="Shape 6576"/>
            <p:cNvSpPr/>
            <p:nvPr/>
          </p:nvSpPr>
          <p:spPr>
            <a:xfrm>
              <a:off x="984525" y="1511050"/>
              <a:ext cx="7550" cy="72000"/>
            </a:xfrm>
            <a:custGeom>
              <a:avLst/>
              <a:gdLst/>
              <a:ahLst/>
              <a:cxnLst/>
              <a:rect l="0" t="0" r="0" b="0"/>
              <a:pathLst>
                <a:path w="302" h="2880" fill="none" extrusionOk="0">
                  <a:moveTo>
                    <a:pt x="0" y="1"/>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7" name="Shape 6577"/>
            <p:cNvSpPr/>
            <p:nvPr/>
          </p:nvSpPr>
          <p:spPr>
            <a:xfrm>
              <a:off x="992050" y="1583025"/>
              <a:ext cx="7550" cy="71975"/>
            </a:xfrm>
            <a:custGeom>
              <a:avLst/>
              <a:gdLst/>
              <a:ahLst/>
              <a:cxnLst/>
              <a:rect l="0" t="0" r="0" b="0"/>
              <a:pathLst>
                <a:path w="302" h="2879" fill="none" extrusionOk="0">
                  <a:moveTo>
                    <a:pt x="0" y="0"/>
                  </a:moveTo>
                  <a:lnTo>
                    <a:pt x="30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8" name="Shape 6578"/>
            <p:cNvSpPr/>
            <p:nvPr/>
          </p:nvSpPr>
          <p:spPr>
            <a:xfrm>
              <a:off x="999575" y="1654975"/>
              <a:ext cx="8800" cy="66450"/>
            </a:xfrm>
            <a:custGeom>
              <a:avLst/>
              <a:gdLst/>
              <a:ahLst/>
              <a:cxnLst/>
              <a:rect l="0" t="0" r="0" b="0"/>
              <a:pathLst>
                <a:path w="352" h="2658" fill="none" extrusionOk="0">
                  <a:moveTo>
                    <a:pt x="0" y="0"/>
                  </a:moveTo>
                  <a:lnTo>
                    <a:pt x="3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9" name="Shape 6579"/>
            <p:cNvSpPr/>
            <p:nvPr/>
          </p:nvSpPr>
          <p:spPr>
            <a:xfrm>
              <a:off x="1008350" y="1721400"/>
              <a:ext cx="8800" cy="60900"/>
            </a:xfrm>
            <a:custGeom>
              <a:avLst/>
              <a:gdLst/>
              <a:ahLst/>
              <a:cxnLst/>
              <a:rect l="0" t="0" r="0" b="0"/>
              <a:pathLst>
                <a:path w="352" h="2436" fill="none" extrusionOk="0">
                  <a:moveTo>
                    <a:pt x="0"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0" name="Shape 6580"/>
            <p:cNvSpPr/>
            <p:nvPr/>
          </p:nvSpPr>
          <p:spPr>
            <a:xfrm>
              <a:off x="1017125" y="17822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1" name="Shape 6581"/>
            <p:cNvSpPr/>
            <p:nvPr/>
          </p:nvSpPr>
          <p:spPr>
            <a:xfrm>
              <a:off x="1024650" y="1832100"/>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2" name="Shape 6582"/>
            <p:cNvSpPr/>
            <p:nvPr/>
          </p:nvSpPr>
          <p:spPr>
            <a:xfrm>
              <a:off x="1032175" y="1881900"/>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3" name="Shape 6583"/>
            <p:cNvSpPr/>
            <p:nvPr/>
          </p:nvSpPr>
          <p:spPr>
            <a:xfrm>
              <a:off x="1039700" y="19206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4" name="Shape 6584"/>
            <p:cNvSpPr/>
            <p:nvPr/>
          </p:nvSpPr>
          <p:spPr>
            <a:xfrm>
              <a:off x="1047225" y="1948325"/>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5" name="Shape 6585"/>
            <p:cNvSpPr/>
            <p:nvPr/>
          </p:nvSpPr>
          <p:spPr>
            <a:xfrm>
              <a:off x="1056000" y="1970475"/>
              <a:ext cx="8800" cy="11075"/>
            </a:xfrm>
            <a:custGeom>
              <a:avLst/>
              <a:gdLst/>
              <a:ahLst/>
              <a:cxnLst/>
              <a:rect l="0" t="0" r="0" b="0"/>
              <a:pathLst>
                <a:path w="352" h="443"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6" name="Shape 6586"/>
            <p:cNvSpPr/>
            <p:nvPr/>
          </p:nvSpPr>
          <p:spPr>
            <a:xfrm>
              <a:off x="1064775" y="19815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7" name="Shape 6587"/>
            <p:cNvSpPr/>
            <p:nvPr/>
          </p:nvSpPr>
          <p:spPr>
            <a:xfrm>
              <a:off x="1072300" y="19815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8" name="Shape 6588"/>
            <p:cNvSpPr/>
            <p:nvPr/>
          </p:nvSpPr>
          <p:spPr>
            <a:xfrm>
              <a:off x="1079825" y="1964925"/>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9" name="Shape 6589"/>
            <p:cNvSpPr/>
            <p:nvPr/>
          </p:nvSpPr>
          <p:spPr>
            <a:xfrm>
              <a:off x="1087350" y="19372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0" name="Shape 6590"/>
            <p:cNvSpPr/>
            <p:nvPr/>
          </p:nvSpPr>
          <p:spPr>
            <a:xfrm>
              <a:off x="1094875" y="1904050"/>
              <a:ext cx="8825" cy="33225"/>
            </a:xfrm>
            <a:custGeom>
              <a:avLst/>
              <a:gdLst/>
              <a:ahLst/>
              <a:cxnLst/>
              <a:rect l="0" t="0" r="0" b="0"/>
              <a:pathLst>
                <a:path w="353"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1" name="Shape 6591"/>
            <p:cNvSpPr/>
            <p:nvPr/>
          </p:nvSpPr>
          <p:spPr>
            <a:xfrm>
              <a:off x="1103675" y="1865300"/>
              <a:ext cx="8800" cy="38775"/>
            </a:xfrm>
            <a:custGeom>
              <a:avLst/>
              <a:gdLst/>
              <a:ahLst/>
              <a:cxnLst/>
              <a:rect l="0" t="0" r="0" b="0"/>
              <a:pathLst>
                <a:path w="352" h="1551" fill="none" extrusionOk="0">
                  <a:moveTo>
                    <a:pt x="0" y="1550"/>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2" name="Shape 6592"/>
            <p:cNvSpPr/>
            <p:nvPr/>
          </p:nvSpPr>
          <p:spPr>
            <a:xfrm>
              <a:off x="1112450" y="1815475"/>
              <a:ext cx="7550" cy="49850"/>
            </a:xfrm>
            <a:custGeom>
              <a:avLst/>
              <a:gdLst/>
              <a:ahLst/>
              <a:cxnLst/>
              <a:rect l="0" t="0" r="0" b="0"/>
              <a:pathLst>
                <a:path w="302" h="1994" fill="none" extrusionOk="0">
                  <a:moveTo>
                    <a:pt x="0" y="199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3" name="Shape 6593"/>
            <p:cNvSpPr/>
            <p:nvPr/>
          </p:nvSpPr>
          <p:spPr>
            <a:xfrm>
              <a:off x="1119975" y="176012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4" name="Shape 6594"/>
            <p:cNvSpPr/>
            <p:nvPr/>
          </p:nvSpPr>
          <p:spPr>
            <a:xfrm>
              <a:off x="1127500" y="17047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5" name="Shape 6595"/>
            <p:cNvSpPr/>
            <p:nvPr/>
          </p:nvSpPr>
          <p:spPr>
            <a:xfrm>
              <a:off x="1135025" y="1638375"/>
              <a:ext cx="7550" cy="66425"/>
            </a:xfrm>
            <a:custGeom>
              <a:avLst/>
              <a:gdLst/>
              <a:ahLst/>
              <a:cxnLst/>
              <a:rect l="0" t="0" r="0" b="0"/>
              <a:pathLst>
                <a:path w="302" h="2657" fill="none" extrusionOk="0">
                  <a:moveTo>
                    <a:pt x="0" y="265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6" name="Shape 6596"/>
            <p:cNvSpPr/>
            <p:nvPr/>
          </p:nvSpPr>
          <p:spPr>
            <a:xfrm>
              <a:off x="1142550" y="1571950"/>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7" name="Shape 6597"/>
            <p:cNvSpPr/>
            <p:nvPr/>
          </p:nvSpPr>
          <p:spPr>
            <a:xfrm>
              <a:off x="1151325" y="1433575"/>
              <a:ext cx="16325" cy="138400"/>
            </a:xfrm>
            <a:custGeom>
              <a:avLst/>
              <a:gdLst/>
              <a:ahLst/>
              <a:cxnLst/>
              <a:rect l="0" t="0" r="0" b="0"/>
              <a:pathLst>
                <a:path w="653" h="5536" fill="none" extrusionOk="0">
                  <a:moveTo>
                    <a:pt x="1" y="5535"/>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8" name="Shape 6598"/>
            <p:cNvSpPr/>
            <p:nvPr/>
          </p:nvSpPr>
          <p:spPr>
            <a:xfrm>
              <a:off x="1167625" y="13616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9" name="Shape 6599"/>
            <p:cNvSpPr/>
            <p:nvPr/>
          </p:nvSpPr>
          <p:spPr>
            <a:xfrm>
              <a:off x="1175150" y="1295200"/>
              <a:ext cx="7550" cy="66425"/>
            </a:xfrm>
            <a:custGeom>
              <a:avLst/>
              <a:gdLst/>
              <a:ahLst/>
              <a:cxnLst/>
              <a:rect l="0" t="0" r="0" b="0"/>
              <a:pathLst>
                <a:path w="302" h="2657"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0" name="Shape 6600"/>
            <p:cNvSpPr/>
            <p:nvPr/>
          </p:nvSpPr>
          <p:spPr>
            <a:xfrm>
              <a:off x="1182675" y="1234300"/>
              <a:ext cx="7550" cy="60925"/>
            </a:xfrm>
            <a:custGeom>
              <a:avLst/>
              <a:gdLst/>
              <a:ahLst/>
              <a:cxnLst/>
              <a:rect l="0" t="0" r="0" b="0"/>
              <a:pathLst>
                <a:path w="302" h="2437"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1" name="Shape 6601"/>
            <p:cNvSpPr/>
            <p:nvPr/>
          </p:nvSpPr>
          <p:spPr>
            <a:xfrm>
              <a:off x="1190200" y="1173425"/>
              <a:ext cx="8800" cy="60900"/>
            </a:xfrm>
            <a:custGeom>
              <a:avLst/>
              <a:gdLst/>
              <a:ahLst/>
              <a:cxnLst/>
              <a:rect l="0" t="0" r="0" b="0"/>
              <a:pathLst>
                <a:path w="352" h="2436" fill="none" extrusionOk="0">
                  <a:moveTo>
                    <a:pt x="1"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2" name="Shape 6602"/>
            <p:cNvSpPr/>
            <p:nvPr/>
          </p:nvSpPr>
          <p:spPr>
            <a:xfrm>
              <a:off x="1198975" y="1118075"/>
              <a:ext cx="8825" cy="55375"/>
            </a:xfrm>
            <a:custGeom>
              <a:avLst/>
              <a:gdLst/>
              <a:ahLst/>
              <a:cxnLst/>
              <a:rect l="0" t="0" r="0" b="0"/>
              <a:pathLst>
                <a:path w="353" h="2215" fill="none" extrusionOk="0">
                  <a:moveTo>
                    <a:pt x="1" y="221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3" name="Shape 6603"/>
            <p:cNvSpPr/>
            <p:nvPr/>
          </p:nvSpPr>
          <p:spPr>
            <a:xfrm>
              <a:off x="1207775" y="1068250"/>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4" name="Shape 6604"/>
            <p:cNvSpPr/>
            <p:nvPr/>
          </p:nvSpPr>
          <p:spPr>
            <a:xfrm>
              <a:off x="1215300" y="1023975"/>
              <a:ext cx="7550" cy="44300"/>
            </a:xfrm>
            <a:custGeom>
              <a:avLst/>
              <a:gdLst/>
              <a:ahLst/>
              <a:cxnLst/>
              <a:rect l="0" t="0" r="0" b="0"/>
              <a:pathLst>
                <a:path w="302" h="1772" fill="none" extrusionOk="0">
                  <a:moveTo>
                    <a:pt x="0" y="177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5" name="Shape 6605"/>
            <p:cNvSpPr/>
            <p:nvPr/>
          </p:nvSpPr>
          <p:spPr>
            <a:xfrm>
              <a:off x="1222825" y="990750"/>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6" name="Shape 6606"/>
            <p:cNvSpPr/>
            <p:nvPr/>
          </p:nvSpPr>
          <p:spPr>
            <a:xfrm>
              <a:off x="1230350" y="9630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7" name="Shape 6607"/>
            <p:cNvSpPr/>
            <p:nvPr/>
          </p:nvSpPr>
          <p:spPr>
            <a:xfrm>
              <a:off x="1237875" y="940950"/>
              <a:ext cx="8800" cy="22150"/>
            </a:xfrm>
            <a:custGeom>
              <a:avLst/>
              <a:gdLst/>
              <a:ahLst/>
              <a:cxnLst/>
              <a:rect l="0" t="0" r="0" b="0"/>
              <a:pathLst>
                <a:path w="352" h="886" fill="none" extrusionOk="0">
                  <a:moveTo>
                    <a:pt x="0" y="886"/>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8" name="Shape 6608"/>
            <p:cNvSpPr/>
            <p:nvPr/>
          </p:nvSpPr>
          <p:spPr>
            <a:xfrm>
              <a:off x="1246650" y="929875"/>
              <a:ext cx="8800" cy="11100"/>
            </a:xfrm>
            <a:custGeom>
              <a:avLst/>
              <a:gdLst/>
              <a:ahLst/>
              <a:cxnLst/>
              <a:rect l="0" t="0" r="0" b="0"/>
              <a:pathLst>
                <a:path w="352" h="444" fill="none" extrusionOk="0">
                  <a:moveTo>
                    <a:pt x="0" y="4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9" name="Shape 6609"/>
            <p:cNvSpPr/>
            <p:nvPr/>
          </p:nvSpPr>
          <p:spPr>
            <a:xfrm>
              <a:off x="1255425" y="9298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0" name="Shape 6610"/>
            <p:cNvSpPr/>
            <p:nvPr/>
          </p:nvSpPr>
          <p:spPr>
            <a:xfrm>
              <a:off x="1262950" y="929875"/>
              <a:ext cx="7550" cy="5550"/>
            </a:xfrm>
            <a:custGeom>
              <a:avLst/>
              <a:gdLst/>
              <a:ahLst/>
              <a:cxnLst/>
              <a:rect l="0" t="0" r="0" b="0"/>
              <a:pathLst>
                <a:path w="302" h="222"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1" name="Shape 6611"/>
            <p:cNvSpPr/>
            <p:nvPr/>
          </p:nvSpPr>
          <p:spPr>
            <a:xfrm>
              <a:off x="1270475" y="9354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2" name="Shape 6612"/>
            <p:cNvSpPr/>
            <p:nvPr/>
          </p:nvSpPr>
          <p:spPr>
            <a:xfrm>
              <a:off x="1278000" y="94647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3" name="Shape 6613"/>
            <p:cNvSpPr/>
            <p:nvPr/>
          </p:nvSpPr>
          <p:spPr>
            <a:xfrm>
              <a:off x="1285525" y="968625"/>
              <a:ext cx="8800" cy="33225"/>
            </a:xfrm>
            <a:custGeom>
              <a:avLst/>
              <a:gdLst/>
              <a:ahLst/>
              <a:cxnLst/>
              <a:rect l="0" t="0" r="0" b="0"/>
              <a:pathLst>
                <a:path w="352" h="1329" fill="none" extrusionOk="0">
                  <a:moveTo>
                    <a:pt x="0" y="0"/>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4" name="Shape 6614"/>
            <p:cNvSpPr/>
            <p:nvPr/>
          </p:nvSpPr>
          <p:spPr>
            <a:xfrm>
              <a:off x="1294300" y="1001825"/>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5" name="Shape 6615"/>
            <p:cNvSpPr/>
            <p:nvPr/>
          </p:nvSpPr>
          <p:spPr>
            <a:xfrm>
              <a:off x="1303075" y="10405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6" name="Shape 6616"/>
            <p:cNvSpPr/>
            <p:nvPr/>
          </p:nvSpPr>
          <p:spPr>
            <a:xfrm>
              <a:off x="1310600" y="1084850"/>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7" name="Shape 6617"/>
            <p:cNvSpPr/>
            <p:nvPr/>
          </p:nvSpPr>
          <p:spPr>
            <a:xfrm>
              <a:off x="1318125" y="1134675"/>
              <a:ext cx="7550" cy="55375"/>
            </a:xfrm>
            <a:custGeom>
              <a:avLst/>
              <a:gdLst/>
              <a:ahLst/>
              <a:cxnLst/>
              <a:rect l="0" t="0" r="0" b="0"/>
              <a:pathLst>
                <a:path w="302" h="2215" fill="none" extrusionOk="0">
                  <a:moveTo>
                    <a:pt x="1" y="0"/>
                  </a:moveTo>
                  <a:lnTo>
                    <a:pt x="30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8" name="Shape 6618"/>
            <p:cNvSpPr/>
            <p:nvPr/>
          </p:nvSpPr>
          <p:spPr>
            <a:xfrm>
              <a:off x="1325650" y="1190025"/>
              <a:ext cx="16325" cy="116250"/>
            </a:xfrm>
            <a:custGeom>
              <a:avLst/>
              <a:gdLst/>
              <a:ahLst/>
              <a:cxnLst/>
              <a:rect l="0" t="0" r="0" b="0"/>
              <a:pathLst>
                <a:path w="653" h="4650" fill="none" extrusionOk="0">
                  <a:moveTo>
                    <a:pt x="1" y="0"/>
                  </a:moveTo>
                  <a:lnTo>
                    <a:pt x="653" y="46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9" name="Shape 6619"/>
            <p:cNvSpPr/>
            <p:nvPr/>
          </p:nvSpPr>
          <p:spPr>
            <a:xfrm>
              <a:off x="1341950" y="1306250"/>
              <a:ext cx="8825" cy="60925"/>
            </a:xfrm>
            <a:custGeom>
              <a:avLst/>
              <a:gdLst/>
              <a:ahLst/>
              <a:cxnLst/>
              <a:rect l="0" t="0" r="0" b="0"/>
              <a:pathLst>
                <a:path w="353" h="2437" fill="none" extrusionOk="0">
                  <a:moveTo>
                    <a:pt x="1" y="1"/>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0" name="Shape 6620"/>
            <p:cNvSpPr/>
            <p:nvPr/>
          </p:nvSpPr>
          <p:spPr>
            <a:xfrm>
              <a:off x="1350750" y="1367150"/>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1" name="Shape 6621"/>
            <p:cNvSpPr/>
            <p:nvPr/>
          </p:nvSpPr>
          <p:spPr>
            <a:xfrm>
              <a:off x="1358275" y="1433575"/>
              <a:ext cx="15075" cy="121800"/>
            </a:xfrm>
            <a:custGeom>
              <a:avLst/>
              <a:gdLst/>
              <a:ahLst/>
              <a:cxnLst/>
              <a:rect l="0" t="0" r="0" b="0"/>
              <a:pathLst>
                <a:path w="603" h="4872" fill="none" extrusionOk="0">
                  <a:moveTo>
                    <a:pt x="0" y="0"/>
                  </a:moveTo>
                  <a:lnTo>
                    <a:pt x="60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2" name="Shape 6622"/>
            <p:cNvSpPr/>
            <p:nvPr/>
          </p:nvSpPr>
          <p:spPr>
            <a:xfrm>
              <a:off x="1373325" y="1555350"/>
              <a:ext cx="7550" cy="60900"/>
            </a:xfrm>
            <a:custGeom>
              <a:avLst/>
              <a:gdLst/>
              <a:ahLst/>
              <a:cxnLst/>
              <a:rect l="0" t="0" r="0" b="0"/>
              <a:pathLst>
                <a:path w="302" h="2436" fill="none" extrusionOk="0">
                  <a:moveTo>
                    <a:pt x="0" y="0"/>
                  </a:moveTo>
                  <a:lnTo>
                    <a:pt x="301" y="243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3" name="Shape 6623"/>
            <p:cNvSpPr/>
            <p:nvPr/>
          </p:nvSpPr>
          <p:spPr>
            <a:xfrm>
              <a:off x="1380850" y="1616225"/>
              <a:ext cx="8800" cy="55375"/>
            </a:xfrm>
            <a:custGeom>
              <a:avLst/>
              <a:gdLst/>
              <a:ahLst/>
              <a:cxnLst/>
              <a:rect l="0" t="0" r="0" b="0"/>
              <a:pathLst>
                <a:path w="352" h="2215" fill="none" extrusionOk="0">
                  <a:moveTo>
                    <a:pt x="0" y="0"/>
                  </a:moveTo>
                  <a:lnTo>
                    <a:pt x="3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4" name="Shape 6624"/>
            <p:cNvSpPr/>
            <p:nvPr/>
          </p:nvSpPr>
          <p:spPr>
            <a:xfrm>
              <a:off x="1389625" y="1671575"/>
              <a:ext cx="8800" cy="49850"/>
            </a:xfrm>
            <a:custGeom>
              <a:avLst/>
              <a:gdLst/>
              <a:ahLst/>
              <a:cxnLst/>
              <a:rect l="0" t="0" r="0" b="0"/>
              <a:pathLst>
                <a:path w="352" h="1994" fill="none" extrusionOk="0">
                  <a:moveTo>
                    <a:pt x="0" y="0"/>
                  </a:moveTo>
                  <a:lnTo>
                    <a:pt x="3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5" name="Shape 6625"/>
            <p:cNvSpPr/>
            <p:nvPr/>
          </p:nvSpPr>
          <p:spPr>
            <a:xfrm>
              <a:off x="1398400" y="172140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6" name="Shape 6626"/>
            <p:cNvSpPr/>
            <p:nvPr/>
          </p:nvSpPr>
          <p:spPr>
            <a:xfrm>
              <a:off x="1405925" y="176567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7" name="Shape 6627"/>
            <p:cNvSpPr/>
            <p:nvPr/>
          </p:nvSpPr>
          <p:spPr>
            <a:xfrm>
              <a:off x="1413450" y="1804425"/>
              <a:ext cx="7550" cy="33225"/>
            </a:xfrm>
            <a:custGeom>
              <a:avLst/>
              <a:gdLst/>
              <a:ahLst/>
              <a:cxnLst/>
              <a:rect l="0" t="0" r="0" b="0"/>
              <a:pathLst>
                <a:path w="302" h="1329" fill="none" extrusionOk="0">
                  <a:moveTo>
                    <a:pt x="0" y="0"/>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8" name="Shape 6628"/>
            <p:cNvSpPr/>
            <p:nvPr/>
          </p:nvSpPr>
          <p:spPr>
            <a:xfrm>
              <a:off x="1420975" y="183762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9" name="Shape 6629"/>
            <p:cNvSpPr/>
            <p:nvPr/>
          </p:nvSpPr>
          <p:spPr>
            <a:xfrm>
              <a:off x="1428500" y="1859775"/>
              <a:ext cx="8800" cy="16625"/>
            </a:xfrm>
            <a:custGeom>
              <a:avLst/>
              <a:gdLst/>
              <a:ahLst/>
              <a:cxnLst/>
              <a:rect l="0" t="0" r="0" b="0"/>
              <a:pathLst>
                <a:path w="352" h="665" fill="none" extrusionOk="0">
                  <a:moveTo>
                    <a:pt x="0" y="0"/>
                  </a:moveTo>
                  <a:lnTo>
                    <a:pt x="35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0" name="Shape 6630"/>
            <p:cNvSpPr/>
            <p:nvPr/>
          </p:nvSpPr>
          <p:spPr>
            <a:xfrm>
              <a:off x="1437275" y="1876375"/>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1" name="Shape 6631"/>
            <p:cNvSpPr/>
            <p:nvPr/>
          </p:nvSpPr>
          <p:spPr>
            <a:xfrm>
              <a:off x="1446050" y="18874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2" name="Shape 6632"/>
            <p:cNvSpPr/>
            <p:nvPr/>
          </p:nvSpPr>
          <p:spPr>
            <a:xfrm>
              <a:off x="1453575" y="18874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3" name="Shape 6633"/>
            <p:cNvSpPr/>
            <p:nvPr/>
          </p:nvSpPr>
          <p:spPr>
            <a:xfrm>
              <a:off x="1461100" y="18708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4" name="Shape 6634"/>
            <p:cNvSpPr/>
            <p:nvPr/>
          </p:nvSpPr>
          <p:spPr>
            <a:xfrm>
              <a:off x="1468625" y="1848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5" name="Shape 6635"/>
            <p:cNvSpPr/>
            <p:nvPr/>
          </p:nvSpPr>
          <p:spPr>
            <a:xfrm>
              <a:off x="1476150" y="18210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6" name="Shape 6636"/>
            <p:cNvSpPr/>
            <p:nvPr/>
          </p:nvSpPr>
          <p:spPr>
            <a:xfrm>
              <a:off x="1484925" y="1787800"/>
              <a:ext cx="8825" cy="33250"/>
            </a:xfrm>
            <a:custGeom>
              <a:avLst/>
              <a:gdLst/>
              <a:ahLst/>
              <a:cxnLst/>
              <a:rect l="0" t="0" r="0" b="0"/>
              <a:pathLst>
                <a:path w="353"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7" name="Shape 6637"/>
            <p:cNvSpPr/>
            <p:nvPr/>
          </p:nvSpPr>
          <p:spPr>
            <a:xfrm>
              <a:off x="1493725" y="1749075"/>
              <a:ext cx="7550" cy="38750"/>
            </a:xfrm>
            <a:custGeom>
              <a:avLst/>
              <a:gdLst/>
              <a:ahLst/>
              <a:cxnLst/>
              <a:rect l="0" t="0" r="0" b="0"/>
              <a:pathLst>
                <a:path w="302" h="1550"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8" name="Shape 6638"/>
            <p:cNvSpPr/>
            <p:nvPr/>
          </p:nvSpPr>
          <p:spPr>
            <a:xfrm>
              <a:off x="1501250" y="170477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9" name="Shape 6639"/>
            <p:cNvSpPr/>
            <p:nvPr/>
          </p:nvSpPr>
          <p:spPr>
            <a:xfrm>
              <a:off x="1508775" y="1654975"/>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0" name="Shape 6640"/>
            <p:cNvSpPr/>
            <p:nvPr/>
          </p:nvSpPr>
          <p:spPr>
            <a:xfrm>
              <a:off x="1516300" y="1599625"/>
              <a:ext cx="7550" cy="55375"/>
            </a:xfrm>
            <a:custGeom>
              <a:avLst/>
              <a:gdLst/>
              <a:ahLst/>
              <a:cxnLst/>
              <a:rect l="0" t="0" r="0" b="0"/>
              <a:pathLst>
                <a:path w="302" h="2215" fill="none" extrusionOk="0">
                  <a:moveTo>
                    <a:pt x="0" y="221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1" name="Shape 6641"/>
            <p:cNvSpPr/>
            <p:nvPr/>
          </p:nvSpPr>
          <p:spPr>
            <a:xfrm>
              <a:off x="1523825" y="1544275"/>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2" name="Shape 6642"/>
            <p:cNvSpPr/>
            <p:nvPr/>
          </p:nvSpPr>
          <p:spPr>
            <a:xfrm>
              <a:off x="1532600" y="1433575"/>
              <a:ext cx="16325" cy="110725"/>
            </a:xfrm>
            <a:custGeom>
              <a:avLst/>
              <a:gdLst/>
              <a:ahLst/>
              <a:cxnLst/>
              <a:rect l="0" t="0" r="0" b="0"/>
              <a:pathLst>
                <a:path w="653" h="4429" fill="none" extrusionOk="0">
                  <a:moveTo>
                    <a:pt x="0" y="4428"/>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3" name="Shape 6643"/>
            <p:cNvSpPr/>
            <p:nvPr/>
          </p:nvSpPr>
          <p:spPr>
            <a:xfrm>
              <a:off x="1548900" y="137822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4" name="Shape 6644"/>
            <p:cNvSpPr/>
            <p:nvPr/>
          </p:nvSpPr>
          <p:spPr>
            <a:xfrm>
              <a:off x="1556425" y="132287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5" name="Shape 6645"/>
            <p:cNvSpPr/>
            <p:nvPr/>
          </p:nvSpPr>
          <p:spPr>
            <a:xfrm>
              <a:off x="1563950" y="1223225"/>
              <a:ext cx="16325" cy="99675"/>
            </a:xfrm>
            <a:custGeom>
              <a:avLst/>
              <a:gdLst/>
              <a:ahLst/>
              <a:cxnLst/>
              <a:rect l="0" t="0" r="0" b="0"/>
              <a:pathLst>
                <a:path w="653" h="3987" fill="none" extrusionOk="0">
                  <a:moveTo>
                    <a:pt x="1" y="398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6" name="Shape 6646"/>
            <p:cNvSpPr/>
            <p:nvPr/>
          </p:nvSpPr>
          <p:spPr>
            <a:xfrm>
              <a:off x="1580250" y="1178950"/>
              <a:ext cx="8800" cy="44300"/>
            </a:xfrm>
            <a:custGeom>
              <a:avLst/>
              <a:gdLst/>
              <a:ahLst/>
              <a:cxnLst/>
              <a:rect l="0" t="0" r="0" b="0"/>
              <a:pathLst>
                <a:path w="352" h="1772" fill="none" extrusionOk="0">
                  <a:moveTo>
                    <a:pt x="1" y="177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7" name="Shape 6647"/>
            <p:cNvSpPr/>
            <p:nvPr/>
          </p:nvSpPr>
          <p:spPr>
            <a:xfrm>
              <a:off x="1589025" y="1134675"/>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8" name="Shape 6648"/>
            <p:cNvSpPr/>
            <p:nvPr/>
          </p:nvSpPr>
          <p:spPr>
            <a:xfrm>
              <a:off x="1596550" y="1101475"/>
              <a:ext cx="7550" cy="33225"/>
            </a:xfrm>
            <a:custGeom>
              <a:avLst/>
              <a:gdLst/>
              <a:ahLst/>
              <a:cxnLst/>
              <a:rect l="0" t="0" r="0" b="0"/>
              <a:pathLst>
                <a:path w="302" h="1329" fill="none" extrusionOk="0">
                  <a:moveTo>
                    <a:pt x="1" y="132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9" name="Shape 6649"/>
            <p:cNvSpPr/>
            <p:nvPr/>
          </p:nvSpPr>
          <p:spPr>
            <a:xfrm>
              <a:off x="1604075" y="10738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0" name="Shape 6650"/>
            <p:cNvSpPr/>
            <p:nvPr/>
          </p:nvSpPr>
          <p:spPr>
            <a:xfrm>
              <a:off x="1611600" y="1051650"/>
              <a:ext cx="7550" cy="22175"/>
            </a:xfrm>
            <a:custGeom>
              <a:avLst/>
              <a:gdLst/>
              <a:ahLst/>
              <a:cxnLst/>
              <a:rect l="0" t="0" r="0" b="0"/>
              <a:pathLst>
                <a:path w="302" h="887"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1" name="Shape 6651"/>
            <p:cNvSpPr/>
            <p:nvPr/>
          </p:nvSpPr>
          <p:spPr>
            <a:xfrm>
              <a:off x="1619125" y="1035050"/>
              <a:ext cx="8825" cy="16625"/>
            </a:xfrm>
            <a:custGeom>
              <a:avLst/>
              <a:gdLst/>
              <a:ahLst/>
              <a:cxnLst/>
              <a:rect l="0" t="0" r="0" b="0"/>
              <a:pathLst>
                <a:path w="353" h="665" fill="none" extrusionOk="0">
                  <a:moveTo>
                    <a:pt x="1" y="6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2" name="Shape 6652"/>
            <p:cNvSpPr/>
            <p:nvPr/>
          </p:nvSpPr>
          <p:spPr>
            <a:xfrm>
              <a:off x="1627925" y="1023975"/>
              <a:ext cx="8800" cy="11100"/>
            </a:xfrm>
            <a:custGeom>
              <a:avLst/>
              <a:gdLst/>
              <a:ahLst/>
              <a:cxnLst/>
              <a:rect l="0" t="0" r="0" b="0"/>
              <a:pathLst>
                <a:path w="352" h="444" fill="none" extrusionOk="0">
                  <a:moveTo>
                    <a:pt x="0" y="44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3" name="Shape 6653"/>
            <p:cNvSpPr/>
            <p:nvPr/>
          </p:nvSpPr>
          <p:spPr>
            <a:xfrm>
              <a:off x="1636700" y="10239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4" name="Shape 6654"/>
            <p:cNvSpPr/>
            <p:nvPr/>
          </p:nvSpPr>
          <p:spPr>
            <a:xfrm>
              <a:off x="1644225" y="1023975"/>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5" name="Shape 6655"/>
            <p:cNvSpPr/>
            <p:nvPr/>
          </p:nvSpPr>
          <p:spPr>
            <a:xfrm>
              <a:off x="1651750" y="1029500"/>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6" name="Shape 6656"/>
            <p:cNvSpPr/>
            <p:nvPr/>
          </p:nvSpPr>
          <p:spPr>
            <a:xfrm>
              <a:off x="1659275" y="104612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7" name="Shape 6657"/>
            <p:cNvSpPr/>
            <p:nvPr/>
          </p:nvSpPr>
          <p:spPr>
            <a:xfrm>
              <a:off x="1666800" y="10627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8" name="Shape 6658"/>
            <p:cNvSpPr/>
            <p:nvPr/>
          </p:nvSpPr>
          <p:spPr>
            <a:xfrm>
              <a:off x="1675575" y="1084850"/>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9" name="Shape 6659"/>
            <p:cNvSpPr/>
            <p:nvPr/>
          </p:nvSpPr>
          <p:spPr>
            <a:xfrm>
              <a:off x="1684350" y="1112525"/>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0" name="Shape 6660"/>
            <p:cNvSpPr/>
            <p:nvPr/>
          </p:nvSpPr>
          <p:spPr>
            <a:xfrm>
              <a:off x="1691875" y="11512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1" name="Shape 6661"/>
            <p:cNvSpPr/>
            <p:nvPr/>
          </p:nvSpPr>
          <p:spPr>
            <a:xfrm>
              <a:off x="1699400" y="1195550"/>
              <a:ext cx="7550" cy="44325"/>
            </a:xfrm>
            <a:custGeom>
              <a:avLst/>
              <a:gdLst/>
              <a:ahLst/>
              <a:cxnLst/>
              <a:rect l="0" t="0" r="0" b="0"/>
              <a:pathLst>
                <a:path w="302" h="1773"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2" name="Shape 6662"/>
            <p:cNvSpPr/>
            <p:nvPr/>
          </p:nvSpPr>
          <p:spPr>
            <a:xfrm>
              <a:off x="1706925" y="1239850"/>
              <a:ext cx="16325" cy="94100"/>
            </a:xfrm>
            <a:custGeom>
              <a:avLst/>
              <a:gdLst/>
              <a:ahLst/>
              <a:cxnLst/>
              <a:rect l="0" t="0" r="0" b="0"/>
              <a:pathLst>
                <a:path w="653" h="3764" fill="none" extrusionOk="0">
                  <a:moveTo>
                    <a:pt x="1" y="0"/>
                  </a:moveTo>
                  <a:lnTo>
                    <a:pt x="653"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3" name="Shape 6663"/>
            <p:cNvSpPr/>
            <p:nvPr/>
          </p:nvSpPr>
          <p:spPr>
            <a:xfrm>
              <a:off x="1723225" y="1333925"/>
              <a:ext cx="16325" cy="99675"/>
            </a:xfrm>
            <a:custGeom>
              <a:avLst/>
              <a:gdLst/>
              <a:ahLst/>
              <a:cxnLst/>
              <a:rect l="0" t="0" r="0" b="0"/>
              <a:pathLst>
                <a:path w="653" h="3987" fill="none" extrusionOk="0">
                  <a:moveTo>
                    <a:pt x="1" y="1"/>
                  </a:moveTo>
                  <a:lnTo>
                    <a:pt x="653"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4" name="Shape 6664"/>
            <p:cNvSpPr/>
            <p:nvPr/>
          </p:nvSpPr>
          <p:spPr>
            <a:xfrm>
              <a:off x="1739525" y="1433575"/>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5" name="Shape 6665"/>
            <p:cNvSpPr/>
            <p:nvPr/>
          </p:nvSpPr>
          <p:spPr>
            <a:xfrm>
              <a:off x="1747050" y="14833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6" name="Shape 6666"/>
            <p:cNvSpPr/>
            <p:nvPr/>
          </p:nvSpPr>
          <p:spPr>
            <a:xfrm>
              <a:off x="1754575" y="15332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7" name="Shape 6667"/>
            <p:cNvSpPr/>
            <p:nvPr/>
          </p:nvSpPr>
          <p:spPr>
            <a:xfrm>
              <a:off x="1762100" y="1577475"/>
              <a:ext cx="8825" cy="44300"/>
            </a:xfrm>
            <a:custGeom>
              <a:avLst/>
              <a:gdLst/>
              <a:ahLst/>
              <a:cxnLst/>
              <a:rect l="0" t="0" r="0" b="0"/>
              <a:pathLst>
                <a:path w="353"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8" name="Shape 6668"/>
            <p:cNvSpPr/>
            <p:nvPr/>
          </p:nvSpPr>
          <p:spPr>
            <a:xfrm>
              <a:off x="1770900" y="1621750"/>
              <a:ext cx="8800" cy="38775"/>
            </a:xfrm>
            <a:custGeom>
              <a:avLst/>
              <a:gdLst/>
              <a:ahLst/>
              <a:cxnLst/>
              <a:rect l="0" t="0" r="0" b="0"/>
              <a:pathLst>
                <a:path w="352" h="1551" fill="none" extrusionOk="0">
                  <a:moveTo>
                    <a:pt x="0" y="1"/>
                  </a:moveTo>
                  <a:lnTo>
                    <a:pt x="3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9" name="Shape 6669"/>
            <p:cNvSpPr/>
            <p:nvPr/>
          </p:nvSpPr>
          <p:spPr>
            <a:xfrm>
              <a:off x="1779675" y="16605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0" name="Shape 6670"/>
            <p:cNvSpPr/>
            <p:nvPr/>
          </p:nvSpPr>
          <p:spPr>
            <a:xfrm>
              <a:off x="1787200" y="16937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1" name="Shape 6671"/>
            <p:cNvSpPr/>
            <p:nvPr/>
          </p:nvSpPr>
          <p:spPr>
            <a:xfrm>
              <a:off x="1794725" y="1721400"/>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2" name="Shape 6672"/>
            <p:cNvSpPr/>
            <p:nvPr/>
          </p:nvSpPr>
          <p:spPr>
            <a:xfrm>
              <a:off x="1802250" y="174907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3" name="Shape 6673"/>
            <p:cNvSpPr/>
            <p:nvPr/>
          </p:nvSpPr>
          <p:spPr>
            <a:xfrm>
              <a:off x="1809775" y="1765675"/>
              <a:ext cx="8800" cy="16625"/>
            </a:xfrm>
            <a:custGeom>
              <a:avLst/>
              <a:gdLst/>
              <a:ahLst/>
              <a:cxnLst/>
              <a:rect l="0" t="0" r="0" b="0"/>
              <a:pathLst>
                <a:path w="352" h="665" fill="none" extrusionOk="0">
                  <a:moveTo>
                    <a:pt x="0" y="0"/>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4" name="Shape 6674"/>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5" name="Shape 6675"/>
            <p:cNvSpPr/>
            <p:nvPr/>
          </p:nvSpPr>
          <p:spPr>
            <a:xfrm>
              <a:off x="1827325" y="1793350"/>
              <a:ext cx="7550" cy="25"/>
            </a:xfrm>
            <a:custGeom>
              <a:avLst/>
              <a:gdLst/>
              <a:ahLst/>
              <a:cxnLst/>
              <a:rect l="0" t="0" r="0" b="0"/>
              <a:pathLst>
                <a:path w="302" h="1" fill="none" extrusionOk="0">
                  <a:moveTo>
                    <a:pt x="1" y="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6" name="Shape 6676"/>
            <p:cNvSpPr/>
            <p:nvPr/>
          </p:nvSpPr>
          <p:spPr>
            <a:xfrm>
              <a:off x="1834850" y="1787800"/>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7" name="Shape 6677"/>
            <p:cNvSpPr/>
            <p:nvPr/>
          </p:nvSpPr>
          <p:spPr>
            <a:xfrm>
              <a:off x="1842375" y="1776750"/>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8" name="Shape 6678"/>
            <p:cNvSpPr/>
            <p:nvPr/>
          </p:nvSpPr>
          <p:spPr>
            <a:xfrm>
              <a:off x="1849900" y="17601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9" name="Shape 6679"/>
            <p:cNvSpPr/>
            <p:nvPr/>
          </p:nvSpPr>
          <p:spPr>
            <a:xfrm>
              <a:off x="1857425" y="1738000"/>
              <a:ext cx="8800" cy="22150"/>
            </a:xfrm>
            <a:custGeom>
              <a:avLst/>
              <a:gdLst/>
              <a:ahLst/>
              <a:cxnLst/>
              <a:rect l="0" t="0" r="0" b="0"/>
              <a:pathLst>
                <a:path w="352"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0" name="Shape 6680"/>
            <p:cNvSpPr/>
            <p:nvPr/>
          </p:nvSpPr>
          <p:spPr>
            <a:xfrm>
              <a:off x="1866200" y="17103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1" name="Shape 6681"/>
            <p:cNvSpPr/>
            <p:nvPr/>
          </p:nvSpPr>
          <p:spPr>
            <a:xfrm>
              <a:off x="1875000" y="1677100"/>
              <a:ext cx="7525" cy="33250"/>
            </a:xfrm>
            <a:custGeom>
              <a:avLst/>
              <a:gdLst/>
              <a:ahLst/>
              <a:cxnLst/>
              <a:rect l="0" t="0" r="0" b="0"/>
              <a:pathLst>
                <a:path w="301"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2" name="Shape 6682"/>
            <p:cNvSpPr/>
            <p:nvPr/>
          </p:nvSpPr>
          <p:spPr>
            <a:xfrm>
              <a:off x="1882525" y="1605150"/>
              <a:ext cx="15075" cy="71975"/>
            </a:xfrm>
            <a:custGeom>
              <a:avLst/>
              <a:gdLst/>
              <a:ahLst/>
              <a:cxnLst/>
              <a:rect l="0" t="0" r="0" b="0"/>
              <a:pathLst>
                <a:path w="603" h="2879" fill="none" extrusionOk="0">
                  <a:moveTo>
                    <a:pt x="0" y="2879"/>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3" name="Shape 6683"/>
            <p:cNvSpPr/>
            <p:nvPr/>
          </p:nvSpPr>
          <p:spPr>
            <a:xfrm>
              <a:off x="1897575" y="15664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4" name="Shape 6684"/>
            <p:cNvSpPr/>
            <p:nvPr/>
          </p:nvSpPr>
          <p:spPr>
            <a:xfrm>
              <a:off x="1905100" y="1522125"/>
              <a:ext cx="8800" cy="44300"/>
            </a:xfrm>
            <a:custGeom>
              <a:avLst/>
              <a:gdLst/>
              <a:ahLst/>
              <a:cxnLst/>
              <a:rect l="0" t="0" r="0" b="0"/>
              <a:pathLst>
                <a:path w="352" h="1772"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5" name="Shape 6685"/>
            <p:cNvSpPr/>
            <p:nvPr/>
          </p:nvSpPr>
          <p:spPr>
            <a:xfrm>
              <a:off x="1913875" y="1477850"/>
              <a:ext cx="8800" cy="44300"/>
            </a:xfrm>
            <a:custGeom>
              <a:avLst/>
              <a:gdLst/>
              <a:ahLst/>
              <a:cxnLst/>
              <a:rect l="0" t="0" r="0" b="0"/>
              <a:pathLst>
                <a:path w="352" h="1772" fill="none" extrusionOk="0">
                  <a:moveTo>
                    <a:pt x="0" y="177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6" name="Shape 6686"/>
            <p:cNvSpPr/>
            <p:nvPr/>
          </p:nvSpPr>
          <p:spPr>
            <a:xfrm>
              <a:off x="1922650" y="1433575"/>
              <a:ext cx="7550" cy="44300"/>
            </a:xfrm>
            <a:custGeom>
              <a:avLst/>
              <a:gdLst/>
              <a:ahLst/>
              <a:cxnLst/>
              <a:rect l="0" t="0" r="0" b="0"/>
              <a:pathLst>
                <a:path w="302" h="1772" fill="none" extrusionOk="0">
                  <a:moveTo>
                    <a:pt x="0" y="17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7" name="Shape 6687"/>
            <p:cNvSpPr/>
            <p:nvPr/>
          </p:nvSpPr>
          <p:spPr>
            <a:xfrm>
              <a:off x="1930175" y="1350550"/>
              <a:ext cx="15075" cy="83050"/>
            </a:xfrm>
            <a:custGeom>
              <a:avLst/>
              <a:gdLst/>
              <a:ahLst/>
              <a:cxnLst/>
              <a:rect l="0" t="0" r="0" b="0"/>
              <a:pathLst>
                <a:path w="603" h="3322" fill="none" extrusionOk="0">
                  <a:moveTo>
                    <a:pt x="0" y="3321"/>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8" name="Shape 6688"/>
            <p:cNvSpPr/>
            <p:nvPr/>
          </p:nvSpPr>
          <p:spPr>
            <a:xfrm>
              <a:off x="1945225" y="1311800"/>
              <a:ext cx="7550" cy="38775"/>
            </a:xfrm>
            <a:custGeom>
              <a:avLst/>
              <a:gdLst/>
              <a:ahLst/>
              <a:cxnLst/>
              <a:rect l="0" t="0" r="0" b="0"/>
              <a:pathLst>
                <a:path w="302" h="1551"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9" name="Shape 6689"/>
            <p:cNvSpPr/>
            <p:nvPr/>
          </p:nvSpPr>
          <p:spPr>
            <a:xfrm>
              <a:off x="1952750" y="1273050"/>
              <a:ext cx="8800" cy="38775"/>
            </a:xfrm>
            <a:custGeom>
              <a:avLst/>
              <a:gdLst/>
              <a:ahLst/>
              <a:cxnLst/>
              <a:rect l="0" t="0" r="0" b="0"/>
              <a:pathLst>
                <a:path w="352" h="1551" fill="none" extrusionOk="0">
                  <a:moveTo>
                    <a:pt x="0" y="155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0" name="Shape 6690"/>
            <p:cNvSpPr/>
            <p:nvPr/>
          </p:nvSpPr>
          <p:spPr>
            <a:xfrm>
              <a:off x="1961525" y="1239850"/>
              <a:ext cx="8800" cy="33225"/>
            </a:xfrm>
            <a:custGeom>
              <a:avLst/>
              <a:gdLst/>
              <a:ahLst/>
              <a:cxnLst/>
              <a:rect l="0" t="0" r="0" b="0"/>
              <a:pathLst>
                <a:path w="352"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1" name="Shape 6691"/>
            <p:cNvSpPr/>
            <p:nvPr/>
          </p:nvSpPr>
          <p:spPr>
            <a:xfrm>
              <a:off x="1970300" y="1206625"/>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2" name="Shape 6692"/>
            <p:cNvSpPr/>
            <p:nvPr/>
          </p:nvSpPr>
          <p:spPr>
            <a:xfrm>
              <a:off x="1977825" y="11789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3" name="Shape 6693"/>
            <p:cNvSpPr/>
            <p:nvPr/>
          </p:nvSpPr>
          <p:spPr>
            <a:xfrm>
              <a:off x="1985350" y="115682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4" name="Shape 6694"/>
            <p:cNvSpPr/>
            <p:nvPr/>
          </p:nvSpPr>
          <p:spPr>
            <a:xfrm>
              <a:off x="1992875" y="1140200"/>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5" name="Shape 6695"/>
            <p:cNvSpPr/>
            <p:nvPr/>
          </p:nvSpPr>
          <p:spPr>
            <a:xfrm>
              <a:off x="2000400" y="1129150"/>
              <a:ext cx="8800" cy="11075"/>
            </a:xfrm>
            <a:custGeom>
              <a:avLst/>
              <a:gdLst/>
              <a:ahLst/>
              <a:cxnLst/>
              <a:rect l="0" t="0" r="0" b="0"/>
              <a:pathLst>
                <a:path w="352" h="443" fill="none" extrusionOk="0">
                  <a:moveTo>
                    <a:pt x="1"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6" name="Shape 6696"/>
            <p:cNvSpPr/>
            <p:nvPr/>
          </p:nvSpPr>
          <p:spPr>
            <a:xfrm>
              <a:off x="2009175" y="1123600"/>
              <a:ext cx="8825" cy="5575"/>
            </a:xfrm>
            <a:custGeom>
              <a:avLst/>
              <a:gdLst/>
              <a:ahLst/>
              <a:cxnLst/>
              <a:rect l="0" t="0" r="0" b="0"/>
              <a:pathLst>
                <a:path w="353" h="223" fill="none" extrusionOk="0">
                  <a:moveTo>
                    <a:pt x="1" y="22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7" name="Shape 6697"/>
            <p:cNvSpPr/>
            <p:nvPr/>
          </p:nvSpPr>
          <p:spPr>
            <a:xfrm>
              <a:off x="2017975" y="1123600"/>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8" name="Shape 6698"/>
            <p:cNvSpPr/>
            <p:nvPr/>
          </p:nvSpPr>
          <p:spPr>
            <a:xfrm>
              <a:off x="2025500" y="1123600"/>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9" name="Shape 6699"/>
            <p:cNvSpPr/>
            <p:nvPr/>
          </p:nvSpPr>
          <p:spPr>
            <a:xfrm>
              <a:off x="2033025" y="11291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0" name="Shape 6700"/>
            <p:cNvSpPr/>
            <p:nvPr/>
          </p:nvSpPr>
          <p:spPr>
            <a:xfrm>
              <a:off x="2040550" y="1140200"/>
              <a:ext cx="16325" cy="33250"/>
            </a:xfrm>
            <a:custGeom>
              <a:avLst/>
              <a:gdLst/>
              <a:ahLst/>
              <a:cxnLst/>
              <a:rect l="0" t="0" r="0" b="0"/>
              <a:pathLst>
                <a:path w="653" h="1330" fill="none" extrusionOk="0">
                  <a:moveTo>
                    <a:pt x="0" y="1"/>
                  </a:moveTo>
                  <a:lnTo>
                    <a:pt x="6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1" name="Shape 6701"/>
            <p:cNvSpPr/>
            <p:nvPr/>
          </p:nvSpPr>
          <p:spPr>
            <a:xfrm>
              <a:off x="2056850" y="11734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2" name="Shape 6702"/>
            <p:cNvSpPr/>
            <p:nvPr/>
          </p:nvSpPr>
          <p:spPr>
            <a:xfrm>
              <a:off x="2065625" y="11955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3" name="Shape 6703"/>
            <p:cNvSpPr/>
            <p:nvPr/>
          </p:nvSpPr>
          <p:spPr>
            <a:xfrm>
              <a:off x="2073150" y="1223225"/>
              <a:ext cx="15075" cy="60925"/>
            </a:xfrm>
            <a:custGeom>
              <a:avLst/>
              <a:gdLst/>
              <a:ahLst/>
              <a:cxnLst/>
              <a:rect l="0" t="0" r="0" b="0"/>
              <a:pathLst>
                <a:path w="603" h="2437" fill="none" extrusionOk="0">
                  <a:moveTo>
                    <a:pt x="0" y="1"/>
                  </a:moveTo>
                  <a:lnTo>
                    <a:pt x="6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4" name="Shape 6704"/>
            <p:cNvSpPr/>
            <p:nvPr/>
          </p:nvSpPr>
          <p:spPr>
            <a:xfrm>
              <a:off x="2088200" y="1284125"/>
              <a:ext cx="16325" cy="71975"/>
            </a:xfrm>
            <a:custGeom>
              <a:avLst/>
              <a:gdLst/>
              <a:ahLst/>
              <a:cxnLst/>
              <a:rect l="0" t="0" r="0" b="0"/>
              <a:pathLst>
                <a:path w="653" h="2879" fill="none" extrusionOk="0">
                  <a:moveTo>
                    <a:pt x="0" y="0"/>
                  </a:moveTo>
                  <a:lnTo>
                    <a:pt x="653"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5" name="Shape 6705"/>
            <p:cNvSpPr/>
            <p:nvPr/>
          </p:nvSpPr>
          <p:spPr>
            <a:xfrm>
              <a:off x="2104500" y="1356075"/>
              <a:ext cx="16325" cy="77525"/>
            </a:xfrm>
            <a:custGeom>
              <a:avLst/>
              <a:gdLst/>
              <a:ahLst/>
              <a:cxnLst/>
              <a:rect l="0" t="0" r="0" b="0"/>
              <a:pathLst>
                <a:path w="653" h="3101" fill="none" extrusionOk="0">
                  <a:moveTo>
                    <a:pt x="1" y="1"/>
                  </a:moveTo>
                  <a:lnTo>
                    <a:pt x="653"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6" name="Shape 6706"/>
            <p:cNvSpPr/>
            <p:nvPr/>
          </p:nvSpPr>
          <p:spPr>
            <a:xfrm>
              <a:off x="2120800" y="1433575"/>
              <a:ext cx="15075" cy="71975"/>
            </a:xfrm>
            <a:custGeom>
              <a:avLst/>
              <a:gdLst/>
              <a:ahLst/>
              <a:cxnLst/>
              <a:rect l="0" t="0" r="0" b="0"/>
              <a:pathLst>
                <a:path w="603" h="2879" fill="none" extrusionOk="0">
                  <a:moveTo>
                    <a:pt x="1" y="0"/>
                  </a:moveTo>
                  <a:lnTo>
                    <a:pt x="603"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7" name="Shape 6707"/>
            <p:cNvSpPr/>
            <p:nvPr/>
          </p:nvSpPr>
          <p:spPr>
            <a:xfrm>
              <a:off x="2135850" y="1505525"/>
              <a:ext cx="7550" cy="33225"/>
            </a:xfrm>
            <a:custGeom>
              <a:avLst/>
              <a:gdLst/>
              <a:ahLst/>
              <a:cxnLst/>
              <a:rect l="0" t="0" r="0" b="0"/>
              <a:pathLst>
                <a:path w="302" h="1329" fill="none" extrusionOk="0">
                  <a:moveTo>
                    <a:pt x="1" y="0"/>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8" name="Shape 6708"/>
            <p:cNvSpPr/>
            <p:nvPr/>
          </p:nvSpPr>
          <p:spPr>
            <a:xfrm>
              <a:off x="2143375" y="1538725"/>
              <a:ext cx="8800" cy="33250"/>
            </a:xfrm>
            <a:custGeom>
              <a:avLst/>
              <a:gdLst/>
              <a:ahLst/>
              <a:cxnLst/>
              <a:rect l="0" t="0" r="0" b="0"/>
              <a:pathLst>
                <a:path w="352" h="1330" fill="none" extrusionOk="0">
                  <a:moveTo>
                    <a:pt x="1" y="1"/>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9" name="Shape 6709"/>
            <p:cNvSpPr/>
            <p:nvPr/>
          </p:nvSpPr>
          <p:spPr>
            <a:xfrm>
              <a:off x="2152150" y="1571950"/>
              <a:ext cx="8825" cy="27700"/>
            </a:xfrm>
            <a:custGeom>
              <a:avLst/>
              <a:gdLst/>
              <a:ahLst/>
              <a:cxnLst/>
              <a:rect l="0" t="0" r="0" b="0"/>
              <a:pathLst>
                <a:path w="353" h="1108" fill="none" extrusionOk="0">
                  <a:moveTo>
                    <a:pt x="1" y="0"/>
                  </a:moveTo>
                  <a:lnTo>
                    <a:pt x="3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0" name="Shape 6710"/>
            <p:cNvSpPr/>
            <p:nvPr/>
          </p:nvSpPr>
          <p:spPr>
            <a:xfrm>
              <a:off x="2160950" y="15996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1" name="Shape 6711"/>
            <p:cNvSpPr/>
            <p:nvPr/>
          </p:nvSpPr>
          <p:spPr>
            <a:xfrm>
              <a:off x="2168475" y="1627300"/>
              <a:ext cx="7550" cy="22150"/>
            </a:xfrm>
            <a:custGeom>
              <a:avLst/>
              <a:gdLst/>
              <a:ahLst/>
              <a:cxnLst/>
              <a:rect l="0" t="0" r="0" b="0"/>
              <a:pathLst>
                <a:path w="302" h="886" fill="none" extrusionOk="0">
                  <a:moveTo>
                    <a:pt x="0" y="0"/>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2" name="Shape 6712"/>
            <p:cNvSpPr/>
            <p:nvPr/>
          </p:nvSpPr>
          <p:spPr>
            <a:xfrm>
              <a:off x="2176000" y="1649425"/>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3" name="Shape 6713"/>
            <p:cNvSpPr/>
            <p:nvPr/>
          </p:nvSpPr>
          <p:spPr>
            <a:xfrm>
              <a:off x="2183525" y="16660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4" name="Shape 6714"/>
            <p:cNvSpPr/>
            <p:nvPr/>
          </p:nvSpPr>
          <p:spPr>
            <a:xfrm>
              <a:off x="2191050" y="1677100"/>
              <a:ext cx="8800" cy="11100"/>
            </a:xfrm>
            <a:custGeom>
              <a:avLst/>
              <a:gdLst/>
              <a:ahLst/>
              <a:cxnLst/>
              <a:rect l="0" t="0" r="0" b="0"/>
              <a:pathLst>
                <a:path w="352" h="444" fill="none" extrusionOk="0">
                  <a:moveTo>
                    <a:pt x="0" y="1"/>
                  </a:moveTo>
                  <a:lnTo>
                    <a:pt x="3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5" name="Shape 6715"/>
            <p:cNvSpPr/>
            <p:nvPr/>
          </p:nvSpPr>
          <p:spPr>
            <a:xfrm>
              <a:off x="2199825" y="1688175"/>
              <a:ext cx="15075" cy="5575"/>
            </a:xfrm>
            <a:custGeom>
              <a:avLst/>
              <a:gdLst/>
              <a:ahLst/>
              <a:cxnLst/>
              <a:rect l="0" t="0" r="0" b="0"/>
              <a:pathLst>
                <a:path w="603" h="223" fill="none" extrusionOk="0">
                  <a:moveTo>
                    <a:pt x="0" y="1"/>
                  </a:moveTo>
                  <a:lnTo>
                    <a:pt x="6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6" name="Shape 6716"/>
            <p:cNvSpPr/>
            <p:nvPr/>
          </p:nvSpPr>
          <p:spPr>
            <a:xfrm>
              <a:off x="2214875" y="1688175"/>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7" name="Shape 6717"/>
            <p:cNvSpPr/>
            <p:nvPr/>
          </p:nvSpPr>
          <p:spPr>
            <a:xfrm>
              <a:off x="2222400" y="16826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8" name="Shape 6718"/>
            <p:cNvSpPr/>
            <p:nvPr/>
          </p:nvSpPr>
          <p:spPr>
            <a:xfrm>
              <a:off x="2231175" y="1671575"/>
              <a:ext cx="8800" cy="11100"/>
            </a:xfrm>
            <a:custGeom>
              <a:avLst/>
              <a:gdLst/>
              <a:ahLst/>
              <a:cxnLst/>
              <a:rect l="0" t="0" r="0" b="0"/>
              <a:pathLst>
                <a:path w="352" h="444" fill="none" extrusionOk="0">
                  <a:moveTo>
                    <a:pt x="0"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9" name="Shape 6719"/>
            <p:cNvSpPr/>
            <p:nvPr/>
          </p:nvSpPr>
          <p:spPr>
            <a:xfrm>
              <a:off x="2239950" y="16549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0" name="Shape 6720"/>
            <p:cNvSpPr/>
            <p:nvPr/>
          </p:nvSpPr>
          <p:spPr>
            <a:xfrm>
              <a:off x="2247475" y="1632825"/>
              <a:ext cx="7550" cy="22175"/>
            </a:xfrm>
            <a:custGeom>
              <a:avLst/>
              <a:gdLst/>
              <a:ahLst/>
              <a:cxnLst/>
              <a:rect l="0" t="0" r="0" b="0"/>
              <a:pathLst>
                <a:path w="302" h="887" fill="none" extrusionOk="0">
                  <a:moveTo>
                    <a:pt x="1" y="88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1" name="Shape 6721"/>
            <p:cNvSpPr/>
            <p:nvPr/>
          </p:nvSpPr>
          <p:spPr>
            <a:xfrm>
              <a:off x="2255000" y="1610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2" name="Shape 6722"/>
            <p:cNvSpPr/>
            <p:nvPr/>
          </p:nvSpPr>
          <p:spPr>
            <a:xfrm>
              <a:off x="2262525" y="1555350"/>
              <a:ext cx="16325" cy="55375"/>
            </a:xfrm>
            <a:custGeom>
              <a:avLst/>
              <a:gdLst/>
              <a:ahLst/>
              <a:cxnLst/>
              <a:rect l="0" t="0" r="0" b="0"/>
              <a:pathLst>
                <a:path w="653" h="2215" fill="none" extrusionOk="0">
                  <a:moveTo>
                    <a:pt x="1" y="2214"/>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3" name="Shape 6723"/>
            <p:cNvSpPr/>
            <p:nvPr/>
          </p:nvSpPr>
          <p:spPr>
            <a:xfrm>
              <a:off x="2278825" y="1494450"/>
              <a:ext cx="16350" cy="60925"/>
            </a:xfrm>
            <a:custGeom>
              <a:avLst/>
              <a:gdLst/>
              <a:ahLst/>
              <a:cxnLst/>
              <a:rect l="0" t="0" r="0" b="0"/>
              <a:pathLst>
                <a:path w="654" h="2437" fill="none" extrusionOk="0">
                  <a:moveTo>
                    <a:pt x="1" y="243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4" name="Shape 6724"/>
            <p:cNvSpPr/>
            <p:nvPr/>
          </p:nvSpPr>
          <p:spPr>
            <a:xfrm>
              <a:off x="2295150" y="1433575"/>
              <a:ext cx="15075" cy="60900"/>
            </a:xfrm>
            <a:custGeom>
              <a:avLst/>
              <a:gdLst/>
              <a:ahLst/>
              <a:cxnLst/>
              <a:rect l="0" t="0" r="0" b="0"/>
              <a:pathLst>
                <a:path w="603" h="2436" fill="none" extrusionOk="0">
                  <a:moveTo>
                    <a:pt x="0" y="2436"/>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5" name="Shape 6725"/>
            <p:cNvSpPr/>
            <p:nvPr/>
          </p:nvSpPr>
          <p:spPr>
            <a:xfrm>
              <a:off x="2310200" y="1372675"/>
              <a:ext cx="16325" cy="60925"/>
            </a:xfrm>
            <a:custGeom>
              <a:avLst/>
              <a:gdLst/>
              <a:ahLst/>
              <a:cxnLst/>
              <a:rect l="0" t="0" r="0" b="0"/>
              <a:pathLst>
                <a:path w="653" h="2437" fill="none" extrusionOk="0">
                  <a:moveTo>
                    <a:pt x="0" y="2436"/>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6" name="Shape 6726"/>
            <p:cNvSpPr/>
            <p:nvPr/>
          </p:nvSpPr>
          <p:spPr>
            <a:xfrm>
              <a:off x="2326500" y="1317325"/>
              <a:ext cx="16325" cy="55375"/>
            </a:xfrm>
            <a:custGeom>
              <a:avLst/>
              <a:gdLst/>
              <a:ahLst/>
              <a:cxnLst/>
              <a:rect l="0" t="0" r="0" b="0"/>
              <a:pathLst>
                <a:path w="653" h="2215" fill="none" extrusionOk="0">
                  <a:moveTo>
                    <a:pt x="0" y="221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7" name="Shape 6727"/>
            <p:cNvSpPr/>
            <p:nvPr/>
          </p:nvSpPr>
          <p:spPr>
            <a:xfrm>
              <a:off x="2342800" y="1295200"/>
              <a:ext cx="7550" cy="22150"/>
            </a:xfrm>
            <a:custGeom>
              <a:avLst/>
              <a:gdLst/>
              <a:ahLst/>
              <a:cxnLst/>
              <a:rect l="0" t="0" r="0" b="0"/>
              <a:pathLst>
                <a:path w="302" h="886"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8" name="Shape 6728"/>
            <p:cNvSpPr/>
            <p:nvPr/>
          </p:nvSpPr>
          <p:spPr>
            <a:xfrm>
              <a:off x="2350325" y="1273050"/>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9" name="Shape 6729"/>
            <p:cNvSpPr/>
            <p:nvPr/>
          </p:nvSpPr>
          <p:spPr>
            <a:xfrm>
              <a:off x="2357850" y="12564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0" name="Shape 6730"/>
            <p:cNvSpPr/>
            <p:nvPr/>
          </p:nvSpPr>
          <p:spPr>
            <a:xfrm>
              <a:off x="2365375" y="12453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1" name="Shape 6731"/>
            <p:cNvSpPr/>
            <p:nvPr/>
          </p:nvSpPr>
          <p:spPr>
            <a:xfrm>
              <a:off x="2374150" y="1234300"/>
              <a:ext cx="8800" cy="11100"/>
            </a:xfrm>
            <a:custGeom>
              <a:avLst/>
              <a:gdLst/>
              <a:ahLst/>
              <a:cxnLst/>
              <a:rect l="0" t="0" r="0" b="0"/>
              <a:pathLst>
                <a:path w="352" h="444" fill="none" extrusionOk="0">
                  <a:moveTo>
                    <a:pt x="1"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2" name="Shape 6732"/>
            <p:cNvSpPr/>
            <p:nvPr/>
          </p:nvSpPr>
          <p:spPr>
            <a:xfrm>
              <a:off x="2382925" y="1223225"/>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3" name="Shape 6733"/>
            <p:cNvSpPr/>
            <p:nvPr/>
          </p:nvSpPr>
          <p:spPr>
            <a:xfrm>
              <a:off x="2390450"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4" name="Shape 6734"/>
            <p:cNvSpPr/>
            <p:nvPr/>
          </p:nvSpPr>
          <p:spPr>
            <a:xfrm>
              <a:off x="2397975"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5" name="Shape 6735"/>
            <p:cNvSpPr/>
            <p:nvPr/>
          </p:nvSpPr>
          <p:spPr>
            <a:xfrm>
              <a:off x="2405500" y="1223225"/>
              <a:ext cx="16325" cy="11100"/>
            </a:xfrm>
            <a:custGeom>
              <a:avLst/>
              <a:gdLst/>
              <a:ahLst/>
              <a:cxnLst/>
              <a:rect l="0" t="0" r="0" b="0"/>
              <a:pathLst>
                <a:path w="653" h="444" fill="none" extrusionOk="0">
                  <a:moveTo>
                    <a:pt x="1" y="1"/>
                  </a:moveTo>
                  <a:lnTo>
                    <a:pt x="653"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6" name="Shape 6736"/>
            <p:cNvSpPr/>
            <p:nvPr/>
          </p:nvSpPr>
          <p:spPr>
            <a:xfrm>
              <a:off x="2421800" y="1234300"/>
              <a:ext cx="16350" cy="22175"/>
            </a:xfrm>
            <a:custGeom>
              <a:avLst/>
              <a:gdLst/>
              <a:ahLst/>
              <a:cxnLst/>
              <a:rect l="0" t="0" r="0" b="0"/>
              <a:pathLst>
                <a:path w="654" h="887" fill="none" extrusionOk="0">
                  <a:moveTo>
                    <a:pt x="1" y="1"/>
                  </a:moveTo>
                  <a:lnTo>
                    <a:pt x="653"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7" name="Shape 6737"/>
            <p:cNvSpPr/>
            <p:nvPr/>
          </p:nvSpPr>
          <p:spPr>
            <a:xfrm>
              <a:off x="2438125" y="1256450"/>
              <a:ext cx="15075" cy="33225"/>
            </a:xfrm>
            <a:custGeom>
              <a:avLst/>
              <a:gdLst/>
              <a:ahLst/>
              <a:cxnLst/>
              <a:rect l="0" t="0" r="0" b="0"/>
              <a:pathLst>
                <a:path w="603" h="1329" fill="none" extrusionOk="0">
                  <a:moveTo>
                    <a:pt x="0" y="0"/>
                  </a:moveTo>
                  <a:lnTo>
                    <a:pt x="6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8" name="Shape 6738"/>
            <p:cNvSpPr/>
            <p:nvPr/>
          </p:nvSpPr>
          <p:spPr>
            <a:xfrm>
              <a:off x="2453175" y="12896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9" name="Shape 6739"/>
            <p:cNvSpPr/>
            <p:nvPr/>
          </p:nvSpPr>
          <p:spPr>
            <a:xfrm>
              <a:off x="2460700" y="1311800"/>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0" name="Shape 6740"/>
            <p:cNvSpPr/>
            <p:nvPr/>
          </p:nvSpPr>
          <p:spPr>
            <a:xfrm>
              <a:off x="2469475" y="1333925"/>
              <a:ext cx="16325" cy="49850"/>
            </a:xfrm>
            <a:custGeom>
              <a:avLst/>
              <a:gdLst/>
              <a:ahLst/>
              <a:cxnLst/>
              <a:rect l="0" t="0" r="0" b="0"/>
              <a:pathLst>
                <a:path w="653" h="1994" fill="none" extrusionOk="0">
                  <a:moveTo>
                    <a:pt x="0" y="1"/>
                  </a:moveTo>
                  <a:lnTo>
                    <a:pt x="65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1" name="Shape 6741"/>
            <p:cNvSpPr/>
            <p:nvPr/>
          </p:nvSpPr>
          <p:spPr>
            <a:xfrm>
              <a:off x="2485775" y="1383750"/>
              <a:ext cx="15075" cy="49850"/>
            </a:xfrm>
            <a:custGeom>
              <a:avLst/>
              <a:gdLst/>
              <a:ahLst/>
              <a:cxnLst/>
              <a:rect l="0" t="0" r="0" b="0"/>
              <a:pathLst>
                <a:path w="603" h="1994" fill="none" extrusionOk="0">
                  <a:moveTo>
                    <a:pt x="0" y="1"/>
                  </a:moveTo>
                  <a:lnTo>
                    <a:pt x="6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2" name="Shape 6742"/>
            <p:cNvSpPr/>
            <p:nvPr/>
          </p:nvSpPr>
          <p:spPr>
            <a:xfrm>
              <a:off x="2500825" y="143357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3" name="Shape 6743"/>
            <p:cNvSpPr/>
            <p:nvPr/>
          </p:nvSpPr>
          <p:spPr>
            <a:xfrm>
              <a:off x="2508350" y="1461250"/>
              <a:ext cx="8800" cy="22150"/>
            </a:xfrm>
            <a:custGeom>
              <a:avLst/>
              <a:gdLst/>
              <a:ahLst/>
              <a:cxnLst/>
              <a:rect l="0" t="0" r="0" b="0"/>
              <a:pathLst>
                <a:path w="352" h="886" fill="none" extrusionOk="0">
                  <a:moveTo>
                    <a:pt x="0"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4" name="Shape 6744"/>
            <p:cNvSpPr/>
            <p:nvPr/>
          </p:nvSpPr>
          <p:spPr>
            <a:xfrm>
              <a:off x="2517125" y="1483375"/>
              <a:ext cx="16325" cy="38775"/>
            </a:xfrm>
            <a:custGeom>
              <a:avLst/>
              <a:gdLst/>
              <a:ahLst/>
              <a:cxnLst/>
              <a:rect l="0" t="0" r="0" b="0"/>
              <a:pathLst>
                <a:path w="653" h="1551" fill="none" extrusionOk="0">
                  <a:moveTo>
                    <a:pt x="1" y="1"/>
                  </a:moveTo>
                  <a:lnTo>
                    <a:pt x="653"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5" name="Shape 6745"/>
            <p:cNvSpPr/>
            <p:nvPr/>
          </p:nvSpPr>
          <p:spPr>
            <a:xfrm>
              <a:off x="2533425" y="1522125"/>
              <a:ext cx="15075" cy="33250"/>
            </a:xfrm>
            <a:custGeom>
              <a:avLst/>
              <a:gdLst/>
              <a:ahLst/>
              <a:cxnLst/>
              <a:rect l="0" t="0" r="0" b="0"/>
              <a:pathLst>
                <a:path w="603" h="1330" fill="none" extrusionOk="0">
                  <a:moveTo>
                    <a:pt x="1" y="1"/>
                  </a:moveTo>
                  <a:lnTo>
                    <a:pt x="603"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6" name="Shape 6746"/>
            <p:cNvSpPr/>
            <p:nvPr/>
          </p:nvSpPr>
          <p:spPr>
            <a:xfrm>
              <a:off x="2548475" y="1555350"/>
              <a:ext cx="7550" cy="16625"/>
            </a:xfrm>
            <a:custGeom>
              <a:avLst/>
              <a:gdLst/>
              <a:ahLst/>
              <a:cxnLst/>
              <a:rect l="0" t="0" r="0" b="0"/>
              <a:pathLst>
                <a:path w="302" h="665" fill="none" extrusionOk="0">
                  <a:moveTo>
                    <a:pt x="1" y="0"/>
                  </a:moveTo>
                  <a:lnTo>
                    <a:pt x="30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7" name="Shape 6747"/>
            <p:cNvSpPr/>
            <p:nvPr/>
          </p:nvSpPr>
          <p:spPr>
            <a:xfrm>
              <a:off x="2556000" y="1571950"/>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8" name="Shape 6748"/>
            <p:cNvSpPr/>
            <p:nvPr/>
          </p:nvSpPr>
          <p:spPr>
            <a:xfrm>
              <a:off x="2564775" y="1583025"/>
              <a:ext cx="8825" cy="5550"/>
            </a:xfrm>
            <a:custGeom>
              <a:avLst/>
              <a:gdLst/>
              <a:ahLst/>
              <a:cxnLst/>
              <a:rect l="0" t="0" r="0" b="0"/>
              <a:pathLst>
                <a:path w="353"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9" name="Shape 6749"/>
            <p:cNvSpPr/>
            <p:nvPr/>
          </p:nvSpPr>
          <p:spPr>
            <a:xfrm>
              <a:off x="2573575" y="1588550"/>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0" name="Shape 6750"/>
            <p:cNvSpPr/>
            <p:nvPr/>
          </p:nvSpPr>
          <p:spPr>
            <a:xfrm>
              <a:off x="2581100" y="1594075"/>
              <a:ext cx="15075" cy="25"/>
            </a:xfrm>
            <a:custGeom>
              <a:avLst/>
              <a:gdLst/>
              <a:ahLst/>
              <a:cxnLst/>
              <a:rect l="0" t="0" r="0" b="0"/>
              <a:pathLst>
                <a:path w="603" h="1" fill="none" extrusionOk="0">
                  <a:moveTo>
                    <a:pt x="0" y="1"/>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1" name="Shape 6751"/>
            <p:cNvSpPr/>
            <p:nvPr/>
          </p:nvSpPr>
          <p:spPr>
            <a:xfrm>
              <a:off x="2596150" y="15940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2" name="Shape 6752"/>
            <p:cNvSpPr/>
            <p:nvPr/>
          </p:nvSpPr>
          <p:spPr>
            <a:xfrm>
              <a:off x="2603675" y="15885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3" name="Shape 6753"/>
            <p:cNvSpPr/>
            <p:nvPr/>
          </p:nvSpPr>
          <p:spPr>
            <a:xfrm>
              <a:off x="2612450" y="15774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4" name="Shape 6754"/>
            <p:cNvSpPr/>
            <p:nvPr/>
          </p:nvSpPr>
          <p:spPr>
            <a:xfrm>
              <a:off x="2621225" y="1566400"/>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5" name="Shape 6755"/>
            <p:cNvSpPr/>
            <p:nvPr/>
          </p:nvSpPr>
          <p:spPr>
            <a:xfrm>
              <a:off x="2628750" y="1538725"/>
              <a:ext cx="15075" cy="27700"/>
            </a:xfrm>
            <a:custGeom>
              <a:avLst/>
              <a:gdLst/>
              <a:ahLst/>
              <a:cxnLst/>
              <a:rect l="0" t="0" r="0" b="0"/>
              <a:pathLst>
                <a:path w="603" h="1108" fill="none" extrusionOk="0">
                  <a:moveTo>
                    <a:pt x="1" y="1108"/>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6" name="Shape 6756"/>
            <p:cNvSpPr/>
            <p:nvPr/>
          </p:nvSpPr>
          <p:spPr>
            <a:xfrm>
              <a:off x="2643800" y="1505525"/>
              <a:ext cx="16325" cy="33225"/>
            </a:xfrm>
            <a:custGeom>
              <a:avLst/>
              <a:gdLst/>
              <a:ahLst/>
              <a:cxnLst/>
              <a:rect l="0" t="0" r="0" b="0"/>
              <a:pathLst>
                <a:path w="653" h="1329" fill="none" extrusionOk="0">
                  <a:moveTo>
                    <a:pt x="1" y="1329"/>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7" name="Shape 6757"/>
            <p:cNvSpPr/>
            <p:nvPr/>
          </p:nvSpPr>
          <p:spPr>
            <a:xfrm>
              <a:off x="2660100" y="1472300"/>
              <a:ext cx="16325" cy="33250"/>
            </a:xfrm>
            <a:custGeom>
              <a:avLst/>
              <a:gdLst/>
              <a:ahLst/>
              <a:cxnLst/>
              <a:rect l="0" t="0" r="0" b="0"/>
              <a:pathLst>
                <a:path w="653"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8" name="Shape 6758"/>
            <p:cNvSpPr/>
            <p:nvPr/>
          </p:nvSpPr>
          <p:spPr>
            <a:xfrm>
              <a:off x="2676400" y="145017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9" name="Shape 6759"/>
            <p:cNvSpPr/>
            <p:nvPr/>
          </p:nvSpPr>
          <p:spPr>
            <a:xfrm>
              <a:off x="2683925" y="14335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0" name="Shape 6760"/>
            <p:cNvSpPr/>
            <p:nvPr/>
          </p:nvSpPr>
          <p:spPr>
            <a:xfrm>
              <a:off x="2691450" y="1400350"/>
              <a:ext cx="16350" cy="33250"/>
            </a:xfrm>
            <a:custGeom>
              <a:avLst/>
              <a:gdLst/>
              <a:ahLst/>
              <a:cxnLst/>
              <a:rect l="0" t="0" r="0" b="0"/>
              <a:pathLst>
                <a:path w="654"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1" name="Shape 6761"/>
            <p:cNvSpPr/>
            <p:nvPr/>
          </p:nvSpPr>
          <p:spPr>
            <a:xfrm>
              <a:off x="2707775" y="1383750"/>
              <a:ext cx="8800" cy="16625"/>
            </a:xfrm>
            <a:custGeom>
              <a:avLst/>
              <a:gdLst/>
              <a:ahLst/>
              <a:cxnLst/>
              <a:rect l="0" t="0" r="0" b="0"/>
              <a:pathLst>
                <a:path w="352" h="665" fill="none" extrusionOk="0">
                  <a:moveTo>
                    <a:pt x="0" y="66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2" name="Shape 6762"/>
            <p:cNvSpPr/>
            <p:nvPr/>
          </p:nvSpPr>
          <p:spPr>
            <a:xfrm>
              <a:off x="2716550" y="13671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3" name="Shape 6763"/>
            <p:cNvSpPr/>
            <p:nvPr/>
          </p:nvSpPr>
          <p:spPr>
            <a:xfrm>
              <a:off x="2724075" y="1345000"/>
              <a:ext cx="15075" cy="22175"/>
            </a:xfrm>
            <a:custGeom>
              <a:avLst/>
              <a:gdLst/>
              <a:ahLst/>
              <a:cxnLst/>
              <a:rect l="0" t="0" r="0" b="0"/>
              <a:pathLst>
                <a:path w="603" h="887" fill="none" extrusionOk="0">
                  <a:moveTo>
                    <a:pt x="0" y="886"/>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4" name="Shape 6764"/>
            <p:cNvSpPr/>
            <p:nvPr/>
          </p:nvSpPr>
          <p:spPr>
            <a:xfrm>
              <a:off x="2739125" y="1328400"/>
              <a:ext cx="16325" cy="16625"/>
            </a:xfrm>
            <a:custGeom>
              <a:avLst/>
              <a:gdLst/>
              <a:ahLst/>
              <a:cxnLst/>
              <a:rect l="0" t="0" r="0" b="0"/>
              <a:pathLst>
                <a:path w="653" h="665" fill="none" extrusionOk="0">
                  <a:moveTo>
                    <a:pt x="0" y="66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5" name="Shape 6765"/>
            <p:cNvSpPr/>
            <p:nvPr/>
          </p:nvSpPr>
          <p:spPr>
            <a:xfrm>
              <a:off x="2755425" y="1322875"/>
              <a:ext cx="8800" cy="5550"/>
            </a:xfrm>
            <a:custGeom>
              <a:avLst/>
              <a:gdLst/>
              <a:ahLst/>
              <a:cxnLst/>
              <a:rect l="0" t="0" r="0" b="0"/>
              <a:pathLst>
                <a:path w="352" h="222" fill="none" extrusionOk="0">
                  <a:moveTo>
                    <a:pt x="0"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6" name="Shape 6766"/>
            <p:cNvSpPr/>
            <p:nvPr/>
          </p:nvSpPr>
          <p:spPr>
            <a:xfrm>
              <a:off x="2764200" y="13173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7" name="Shape 6767"/>
            <p:cNvSpPr/>
            <p:nvPr/>
          </p:nvSpPr>
          <p:spPr>
            <a:xfrm>
              <a:off x="2771725" y="1317325"/>
              <a:ext cx="15075" cy="25"/>
            </a:xfrm>
            <a:custGeom>
              <a:avLst/>
              <a:gdLst/>
              <a:ahLst/>
              <a:cxnLst/>
              <a:rect l="0" t="0" r="0" b="0"/>
              <a:pathLst>
                <a:path w="603" h="1" fill="none" extrusionOk="0">
                  <a:moveTo>
                    <a:pt x="1" y="1"/>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8" name="Shape 6768"/>
            <p:cNvSpPr/>
            <p:nvPr/>
          </p:nvSpPr>
          <p:spPr>
            <a:xfrm>
              <a:off x="2786775" y="13173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9" name="Shape 6769"/>
            <p:cNvSpPr/>
            <p:nvPr/>
          </p:nvSpPr>
          <p:spPr>
            <a:xfrm>
              <a:off x="2794300" y="1322875"/>
              <a:ext cx="8800" cy="5550"/>
            </a:xfrm>
            <a:custGeom>
              <a:avLst/>
              <a:gdLst/>
              <a:ahLst/>
              <a:cxnLst/>
              <a:rect l="0" t="0" r="0" b="0"/>
              <a:pathLst>
                <a:path w="352"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0" name="Shape 6770"/>
            <p:cNvSpPr/>
            <p:nvPr/>
          </p:nvSpPr>
          <p:spPr>
            <a:xfrm>
              <a:off x="2803075" y="1328400"/>
              <a:ext cx="8800" cy="5550"/>
            </a:xfrm>
            <a:custGeom>
              <a:avLst/>
              <a:gdLst/>
              <a:ahLst/>
              <a:cxnLst/>
              <a:rect l="0" t="0" r="0" b="0"/>
              <a:pathLst>
                <a:path w="352" h="222"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1" name="Shape 6771"/>
            <p:cNvSpPr/>
            <p:nvPr/>
          </p:nvSpPr>
          <p:spPr>
            <a:xfrm>
              <a:off x="2811850" y="13339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2" name="Shape 6772"/>
            <p:cNvSpPr/>
            <p:nvPr/>
          </p:nvSpPr>
          <p:spPr>
            <a:xfrm>
              <a:off x="2819375" y="133947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3" name="Shape 6773"/>
            <p:cNvSpPr/>
            <p:nvPr/>
          </p:nvSpPr>
          <p:spPr>
            <a:xfrm>
              <a:off x="2826900" y="1350550"/>
              <a:ext cx="7550" cy="11075"/>
            </a:xfrm>
            <a:custGeom>
              <a:avLst/>
              <a:gdLst/>
              <a:ahLst/>
              <a:cxnLst/>
              <a:rect l="0" t="0" r="0" b="0"/>
              <a:pathLst>
                <a:path w="302" h="443"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4" name="Shape 6774"/>
            <p:cNvSpPr/>
            <p:nvPr/>
          </p:nvSpPr>
          <p:spPr>
            <a:xfrm>
              <a:off x="2834425" y="1361600"/>
              <a:ext cx="16350" cy="22175"/>
            </a:xfrm>
            <a:custGeom>
              <a:avLst/>
              <a:gdLst/>
              <a:ahLst/>
              <a:cxnLst/>
              <a:rect l="0" t="0" r="0" b="0"/>
              <a:pathLst>
                <a:path w="654" h="887" fill="none" extrusionOk="0">
                  <a:moveTo>
                    <a:pt x="1" y="1"/>
                  </a:moveTo>
                  <a:lnTo>
                    <a:pt x="653"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5" name="Shape 6775"/>
            <p:cNvSpPr/>
            <p:nvPr/>
          </p:nvSpPr>
          <p:spPr>
            <a:xfrm>
              <a:off x="2850750" y="1383750"/>
              <a:ext cx="16325" cy="27700"/>
            </a:xfrm>
            <a:custGeom>
              <a:avLst/>
              <a:gdLst/>
              <a:ahLst/>
              <a:cxnLst/>
              <a:rect l="0" t="0" r="0" b="0"/>
              <a:pathLst>
                <a:path w="653" h="1108" fill="none" extrusionOk="0">
                  <a:moveTo>
                    <a:pt x="0" y="1"/>
                  </a:moveTo>
                  <a:lnTo>
                    <a:pt x="6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6" name="Shape 6776"/>
            <p:cNvSpPr/>
            <p:nvPr/>
          </p:nvSpPr>
          <p:spPr>
            <a:xfrm>
              <a:off x="2867050" y="1411425"/>
              <a:ext cx="15075" cy="22175"/>
            </a:xfrm>
            <a:custGeom>
              <a:avLst/>
              <a:gdLst/>
              <a:ahLst/>
              <a:cxnLst/>
              <a:rect l="0" t="0" r="0" b="0"/>
              <a:pathLst>
                <a:path w="603" h="887" fill="none" extrusionOk="0">
                  <a:moveTo>
                    <a:pt x="0" y="1"/>
                  </a:moveTo>
                  <a:lnTo>
                    <a:pt x="6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7" name="Shape 6777"/>
            <p:cNvSpPr/>
            <p:nvPr/>
          </p:nvSpPr>
          <p:spPr>
            <a:xfrm>
              <a:off x="2882100" y="1433575"/>
              <a:ext cx="16325" cy="22150"/>
            </a:xfrm>
            <a:custGeom>
              <a:avLst/>
              <a:gdLst/>
              <a:ahLst/>
              <a:cxnLst/>
              <a:rect l="0" t="0" r="0" b="0"/>
              <a:pathLst>
                <a:path w="653" h="886" fill="none" extrusionOk="0">
                  <a:moveTo>
                    <a:pt x="0" y="0"/>
                  </a:moveTo>
                  <a:lnTo>
                    <a:pt x="6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8" name="Shape 6778"/>
            <p:cNvSpPr/>
            <p:nvPr/>
          </p:nvSpPr>
          <p:spPr>
            <a:xfrm>
              <a:off x="2898400" y="1455700"/>
              <a:ext cx="16325" cy="16625"/>
            </a:xfrm>
            <a:custGeom>
              <a:avLst/>
              <a:gdLst/>
              <a:ahLst/>
              <a:cxnLst/>
              <a:rect l="0" t="0" r="0" b="0"/>
              <a:pathLst>
                <a:path w="653" h="665" fill="none" extrusionOk="0">
                  <a:moveTo>
                    <a:pt x="0" y="1"/>
                  </a:moveTo>
                  <a:lnTo>
                    <a:pt x="653"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79" name="Shape 6779"/>
          <p:cNvGrpSpPr/>
          <p:nvPr/>
        </p:nvGrpSpPr>
        <p:grpSpPr>
          <a:xfrm>
            <a:off x="1721818" y="3272809"/>
            <a:ext cx="7187849" cy="1550495"/>
            <a:chOff x="21300" y="94075"/>
            <a:chExt cx="2957400" cy="2817375"/>
          </a:xfrm>
        </p:grpSpPr>
        <p:sp>
          <p:nvSpPr>
            <p:cNvPr id="6780" name="Shape 678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781" name="Shape 678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2" name="Shape 678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783" name="Shape 678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4" name="Shape 678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5" name="Shape 678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6" name="Shape 678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7" name="Shape 678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8" name="Shape 678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9" name="Shape 678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0" name="Shape 679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1" name="Shape 679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2" name="Shape 679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3" name="Shape 679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4" name="Shape 6794"/>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5" name="Shape 6795"/>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6" name="Shape 6796"/>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7" name="Shape 6797"/>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8" name="Shape 6798"/>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9" name="Shape 6799"/>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0" name="Shape 6800"/>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1" name="Shape 6801"/>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2" name="Shape 6802"/>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3" name="Shape 6803"/>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4" name="Shape 6804"/>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5" name="Shape 6805"/>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6" name="Shape 6806"/>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7" name="Shape 6807"/>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8" name="Shape 6808"/>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9" name="Shape 6809"/>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0" name="Shape 6810"/>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1" name="Shape 6811"/>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2" name="Shape 6812"/>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3" name="Shape 6813"/>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4" name="Shape 6814"/>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5" name="Shape 6815"/>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6" name="Shape 6816"/>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7" name="Shape 6817"/>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8" name="Shape 6818"/>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9" name="Shape 6819"/>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0" name="Shape 6820"/>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1" name="Shape 6821"/>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2" name="Shape 6822"/>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3" name="Shape 6823"/>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4" name="Shape 6824"/>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5" name="Shape 6825"/>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6" name="Shape 6826"/>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7" name="Shape 6827"/>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8" name="Shape 6828"/>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9" name="Shape 6829"/>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0" name="Shape 6830"/>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1" name="Shape 6831"/>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2" name="Shape 6832"/>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3" name="Shape 6833"/>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4" name="Shape 6834"/>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5" name="Shape 6835"/>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6" name="Shape 6836"/>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7" name="Shape 6837"/>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8" name="Shape 6838"/>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9" name="Shape 6839"/>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0" name="Shape 6840"/>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1" name="Shape 6841"/>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2" name="Shape 6842"/>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3" name="Shape 6843"/>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4" name="Shape 6844"/>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5" name="Shape 6845"/>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6" name="Shape 6846"/>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7" name="Shape 6847"/>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8" name="Shape 6848"/>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9" name="Shape 6849"/>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0" name="Shape 6850"/>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1" name="Shape 6851"/>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2" name="Shape 6852"/>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3" name="Shape 6853"/>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4" name="Shape 6854"/>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5" name="Shape 6855"/>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6" name="Shape 6856"/>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7" name="Shape 6857"/>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8" name="Shape 6858"/>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9" name="Shape 6859"/>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0" name="Shape 6860"/>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1" name="Shape 6861"/>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2" name="Shape 6862"/>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3" name="Shape 6863"/>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4" name="Shape 6864"/>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5" name="Shape 6865"/>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6" name="Shape 6866"/>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7" name="Shape 6867"/>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8" name="Shape 6868"/>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9" name="Shape 6869"/>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0" name="Shape 6870"/>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1" name="Shape 6871"/>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2" name="Shape 6872"/>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3" name="Shape 6873"/>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4" name="Shape 6874"/>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5" name="Shape 6875"/>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6" name="Shape 6876"/>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7" name="Shape 6877"/>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8" name="Shape 6878"/>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9" name="Shape 6879"/>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0" name="Shape 6880"/>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1" name="Shape 6881"/>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2" name="Shape 6882"/>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3" name="Shape 6883"/>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4" name="Shape 6884"/>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5" name="Shape 6885"/>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6" name="Shape 6886"/>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7" name="Shape 6887"/>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8" name="Shape 6888"/>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9" name="Shape 6889"/>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0" name="Shape 6890"/>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1" name="Shape 6891"/>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2" name="Shape 6892"/>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3" name="Shape 6893"/>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4" name="Shape 6894"/>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5" name="Shape 6895"/>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6" name="Shape 6896"/>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7" name="Shape 6897"/>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8" name="Shape 6898"/>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9" name="Shape 6899"/>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0" name="Shape 6900"/>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1" name="Shape 6901"/>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2" name="Shape 6902"/>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3" name="Shape 6903"/>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4" name="Shape 6904"/>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5" name="Shape 6905"/>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6" name="Shape 6906"/>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7" name="Shape 6907"/>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8" name="Shape 6908"/>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9" name="Shape 6909"/>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0" name="Shape 6910"/>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1" name="Shape 6911"/>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2" name="Shape 6912"/>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3" name="Shape 6913"/>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4" name="Shape 6914"/>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5" name="Shape 6915"/>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6" name="Shape 6916"/>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7" name="Shape 6917"/>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8" name="Shape 6918"/>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9" name="Shape 6919"/>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0" name="Shape 6920"/>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1" name="Shape 6921"/>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2" name="Shape 6922"/>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3" name="Shape 6923"/>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4" name="Shape 6924"/>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5" name="Shape 6925"/>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6" name="Shape 6926"/>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7" name="Shape 6927"/>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8" name="Shape 6928"/>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9" name="Shape 6929"/>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0" name="Shape 6930"/>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1" name="Shape 6931"/>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2" name="Shape 6932"/>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3" name="Shape 6933"/>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4" name="Shape 6934"/>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5" name="Shape 6935"/>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6" name="Shape 6936"/>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7" name="Shape 6937"/>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8" name="Shape 6938"/>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9" name="Shape 6939"/>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0" name="Shape 6940"/>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1" name="Shape 6941"/>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2" name="Shape 6942"/>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3" name="Shape 6943"/>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4" name="Shape 6944"/>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5" name="Shape 6945"/>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6" name="Shape 6946"/>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7" name="Shape 6947"/>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8" name="Shape 6948"/>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9" name="Shape 6949"/>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0" name="Shape 6950"/>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1" name="Shape 6951"/>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2" name="Shape 6952"/>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3" name="Shape 6953"/>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4" name="Shape 6954"/>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5" name="Shape 6955"/>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6" name="Shape 6956"/>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7" name="Shape 6957"/>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8" name="Shape 6958"/>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9" name="Shape 6959"/>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0" name="Shape 6960"/>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1" name="Shape 6961"/>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2" name="Shape 6962"/>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3" name="Shape 6963"/>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4" name="Shape 6964"/>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5" name="Shape 6965"/>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6" name="Shape 6966"/>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7" name="Shape 6967"/>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8" name="Shape 6968"/>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9" name="Shape 6969"/>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0" name="Shape 6970"/>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1" name="Shape 6971"/>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2" name="Shape 6972"/>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3" name="Shape 6973"/>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4" name="Shape 6974"/>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5" name="Shape 6975"/>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6" name="Shape 6976"/>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7" name="Shape 6977"/>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8" name="Shape 6978"/>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9" name="Shape 6979"/>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0" name="Shape 6980"/>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1" name="Shape 6981"/>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2" name="Shape 6982"/>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3" name="Shape 6983"/>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4" name="Shape 6984"/>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5" name="Shape 6985"/>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6" name="Shape 6986"/>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7" name="Shape 6987"/>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8" name="Shape 6988"/>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9" name="Shape 6989"/>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0" name="Shape 6990"/>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1" name="Shape 6991"/>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2" name="Shape 6992"/>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3" name="Shape 6993"/>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4" name="Shape 6994"/>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5" name="Shape 6995"/>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6" name="Shape 6996"/>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7" name="Shape 6997"/>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8" name="Shape 6998"/>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9" name="Shape 6999"/>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0" name="Shape 7000"/>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1" name="Shape 7001"/>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2" name="Shape 7002"/>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3" name="Shape 7003"/>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4" name="Shape 7004"/>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5" name="Shape 7005"/>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6" name="Shape 7006"/>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7" name="Shape 7007"/>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8" name="Shape 7008"/>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9" name="Shape 7009"/>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0" name="Shape 7010"/>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1" name="Shape 7011"/>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2" name="Shape 7012"/>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3" name="Shape 7013"/>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4" name="Shape 7014"/>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5" name="Shape 7015"/>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6" name="Shape 7016"/>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7" name="Shape 7017"/>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8" name="Shape 7018"/>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9" name="Shape 7019"/>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0" name="Shape 7020"/>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1" name="Shape 7021"/>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2" name="Shape 7022"/>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3" name="Shape 7023"/>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4" name="Shape 7024"/>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5" name="Shape 7025"/>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6" name="Shape 7026"/>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7" name="Shape 7027"/>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8" name="Shape 7028"/>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9" name="Shape 7029"/>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0" name="Shape 7030"/>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1" name="Shape 7031"/>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2" name="Shape 7032"/>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3" name="Shape 7033"/>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4" name="Shape 7034"/>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5" name="Shape 7035"/>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6" name="Shape 7036"/>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7" name="Shape 7037"/>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8" name="Shape 7038"/>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9" name="Shape 7039"/>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0" name="Shape 7040"/>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1" name="Shape 7041"/>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2" name="Shape 7042"/>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3" name="Shape 7043"/>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4" name="Shape 7044"/>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5" name="Shape 7045"/>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6" name="Shape 7046"/>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7" name="Shape 7047"/>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8" name="Shape 7048"/>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9" name="Shape 7049"/>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0" name="Shape 7050"/>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1" name="Shape 7051"/>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2" name="Shape 7052"/>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3" name="Shape 7053"/>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4" name="Shape 7054"/>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5" name="Shape 7055"/>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6" name="Shape 7056"/>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7" name="Shape 7057"/>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8" name="Shape 7058"/>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9" name="Shape 7059"/>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0" name="Shape 7060"/>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1" name="Shape 7061"/>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2" name="Shape 7062"/>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3" name="Shape 7063"/>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4" name="Shape 7064"/>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5" name="Shape 7065"/>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6" name="Shape 7066"/>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7" name="Shape 7067"/>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8" name="Shape 7068"/>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9" name="Shape 7069"/>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0" name="Shape 7070"/>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1" name="Shape 7071"/>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2" name="Shape 7072"/>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3" name="Shape 7073"/>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4" name="Shape 7074"/>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5" name="Shape 7075"/>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6" name="Shape 7076"/>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7" name="Shape 7077"/>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8" name="Shape 7078"/>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9" name="Shape 7079"/>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0" name="Shape 7080"/>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1" name="Shape 7081"/>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2" name="Shape 7082"/>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3" name="Shape 7083"/>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4" name="Shape 7084"/>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5" name="Shape 7085"/>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6" name="Shape 7086"/>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7" name="Shape 7087"/>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8" name="Shape 7088"/>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9" name="Shape 7089"/>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0" name="Shape 7090"/>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1" name="Shape 7091"/>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2" name="Shape 7092"/>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3" name="Shape 7093"/>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4" name="Shape 7094"/>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5" name="Shape 7095"/>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6" name="Shape 7096"/>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7" name="Shape 7097"/>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8" name="Shape 7098"/>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9" name="Shape 7099"/>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0" name="Shape 7100"/>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1" name="Shape 7101"/>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2" name="Shape 7102"/>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3" name="Shape 7103"/>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4" name="Shape 7104"/>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5" name="Shape 7105"/>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6" name="Shape 7106"/>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7" name="Shape 7107"/>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8" name="Shape 7108"/>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9" name="Shape 7109"/>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0" name="Shape 7110"/>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1" name="Shape 7111"/>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2" name="Shape 7112"/>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3" name="Shape 7113"/>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4" name="Shape 7114"/>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5" name="Shape 7115"/>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6" name="Shape 7116"/>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7" name="Shape 7117"/>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7118" name="Shape 7118"/>
          <p:cNvCxnSpPr/>
          <p:nvPr/>
        </p:nvCxnSpPr>
        <p:spPr>
          <a:xfrm>
            <a:off x="3581400" y="1634836"/>
            <a:ext cx="0" cy="4816474"/>
          </a:xfrm>
          <a:prstGeom prst="straightConnector1">
            <a:avLst/>
          </a:prstGeom>
          <a:noFill/>
          <a:ln w="28575" cap="rnd" cmpd="sng">
            <a:solidFill>
              <a:schemeClr val="bg1"/>
            </a:solidFill>
            <a:prstDash val="solid"/>
            <a:miter/>
            <a:headEnd type="none" w="med" len="med"/>
            <a:tailEnd type="none" w="med" len="med"/>
          </a:ln>
        </p:spPr>
      </p:cxnSp>
      <p:cxnSp>
        <p:nvCxnSpPr>
          <p:cNvPr id="7119" name="Shape 7119"/>
          <p:cNvCxnSpPr/>
          <p:nvPr/>
        </p:nvCxnSpPr>
        <p:spPr>
          <a:xfrm>
            <a:off x="4724400" y="1634836"/>
            <a:ext cx="0" cy="4816474"/>
          </a:xfrm>
          <a:prstGeom prst="straightConnector1">
            <a:avLst/>
          </a:prstGeom>
          <a:noFill/>
          <a:ln w="28575" cap="rnd" cmpd="sng">
            <a:solidFill>
              <a:schemeClr val="bg1"/>
            </a:solidFill>
            <a:prstDash val="solid"/>
            <a:miter/>
            <a:headEnd type="none" w="med" len="med"/>
            <a:tailEnd type="none" w="med" len="med"/>
          </a:ln>
        </p:spPr>
      </p:cxnSp>
      <p:cxnSp>
        <p:nvCxnSpPr>
          <p:cNvPr id="7120" name="Shape 7120"/>
          <p:cNvCxnSpPr/>
          <p:nvPr/>
        </p:nvCxnSpPr>
        <p:spPr>
          <a:xfrm>
            <a:off x="5867400" y="1520536"/>
            <a:ext cx="0" cy="4816474"/>
          </a:xfrm>
          <a:prstGeom prst="straightConnector1">
            <a:avLst/>
          </a:prstGeom>
          <a:noFill/>
          <a:ln w="28575" cap="rnd" cmpd="sng">
            <a:solidFill>
              <a:schemeClr val="bg1"/>
            </a:solidFill>
            <a:prstDash val="solid"/>
            <a:miter/>
            <a:headEnd type="none" w="med" len="med"/>
            <a:tailEnd type="none" w="med" len="med"/>
          </a:ln>
        </p:spPr>
      </p:cxnSp>
      <p:sp>
        <p:nvSpPr>
          <p:cNvPr id="7121" name="Shape 7121"/>
          <p:cNvSpPr txBox="1"/>
          <p:nvPr/>
        </p:nvSpPr>
        <p:spPr>
          <a:xfrm>
            <a:off x="0" y="2755120"/>
            <a:ext cx="1219199" cy="2083200"/>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26"/>
        <p:cNvGrpSpPr/>
        <p:nvPr/>
      </p:nvGrpSpPr>
      <p:grpSpPr>
        <a:xfrm>
          <a:off x="0" y="0"/>
          <a:ext cx="0" cy="0"/>
          <a:chOff x="0" y="0"/>
          <a:chExt cx="0" cy="0"/>
        </a:xfrm>
      </p:grpSpPr>
      <p:sp>
        <p:nvSpPr>
          <p:cNvPr id="7127" name="Shape 7127"/>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600">
                <a:solidFill>
                  <a:srgbClr val="FFFFFF"/>
                </a:solidFill>
                <a:latin typeface="Arial"/>
                <a:ea typeface="Arial"/>
                <a:cs typeface="Arial"/>
                <a:sym typeface="Arial"/>
              </a:rPr>
              <a:t>LOCALIZING MAGNETIZATION</a:t>
            </a:r>
          </a:p>
        </p:txBody>
      </p:sp>
      <p:sp>
        <p:nvSpPr>
          <p:cNvPr id="7128" name="Shape 7128"/>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400">
                <a:latin typeface="Arial"/>
                <a:ea typeface="Arial"/>
                <a:cs typeface="Arial"/>
                <a:sym typeface="Arial"/>
              </a:rPr>
              <a:t>We can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Encode y-direction with different phases</a:t>
            </a:r>
          </a:p>
          <a:p>
            <a:pPr marL="457200" marR="0" lvl="0" indent="-381000" algn="l" rtl="0">
              <a:spcBef>
                <a:spcPts val="640"/>
              </a:spcBef>
              <a:spcAft>
                <a:spcPts val="0"/>
              </a:spcAft>
              <a:buClr>
                <a:srgbClr val="FFCC00"/>
              </a:buClr>
              <a:buSzPct val="100000"/>
              <a:buFont typeface="Arial"/>
              <a:buAutoNum type="alphaUcPeriod"/>
            </a:pPr>
            <a:r>
              <a:rPr lang="en" sz="2400">
                <a:solidFill>
                  <a:srgbClr val="FFCC00"/>
                </a:solidFill>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OUTLINE</a:t>
            </a:r>
          </a:p>
        </p:txBody>
      </p:sp>
      <p:sp>
        <p:nvSpPr>
          <p:cNvPr id="288" name="Shape 288"/>
          <p:cNvSpPr txBox="1">
            <a:spLocks noGrp="1"/>
          </p:cNvSpPr>
          <p:nvPr>
            <p:ph type="body" idx="1"/>
          </p:nvPr>
        </p:nvSpPr>
        <p:spPr>
          <a:xfrm>
            <a:off x="685800" y="1981200"/>
            <a:ext cx="8218714" cy="4114800"/>
          </a:xfrm>
          <a:prstGeom prst="rect">
            <a:avLst/>
          </a:prstGeom>
        </p:spPr>
        <p:txBody>
          <a:bodyPr lIns="91425" tIns="91425" rIns="91425" bIns="91425" anchor="t" anchorCtr="0">
            <a:noAutofit/>
          </a:bodyPr>
          <a:lstStyle/>
          <a:p>
            <a:pPr lvl="0" rtl="0">
              <a:spcBef>
                <a:spcPts val="0"/>
              </a:spcBef>
              <a:buNone/>
            </a:pPr>
            <a:r>
              <a:rPr lang="en" b="1" dirty="0">
                <a:solidFill>
                  <a:schemeClr val="tx1"/>
                </a:solidFill>
              </a:rPr>
              <a:t>I. Practical considerations for a subject visit</a:t>
            </a:r>
          </a:p>
          <a:p>
            <a:pPr lvl="0" rtl="0">
              <a:spcBef>
                <a:spcPts val="0"/>
              </a:spcBef>
              <a:buNone/>
            </a:pPr>
            <a:r>
              <a:rPr lang="en" dirty="0"/>
              <a:t>	</a:t>
            </a:r>
          </a:p>
          <a:p>
            <a:pPr lvl="0" rtl="0">
              <a:spcBef>
                <a:spcPts val="0"/>
              </a:spcBef>
              <a:buNone/>
            </a:pPr>
            <a:r>
              <a:rPr lang="en" dirty="0"/>
              <a:t>II. Taking measurements</a:t>
            </a:r>
          </a:p>
          <a:p>
            <a:pPr lvl="0" rtl="0">
              <a:spcBef>
                <a:spcPts val="0"/>
              </a:spcBef>
              <a:buNone/>
            </a:pPr>
            <a:endParaRPr dirty="0"/>
          </a:p>
          <a:p>
            <a:pPr lvl="0" rtl="0">
              <a:spcBef>
                <a:spcPts val="0"/>
              </a:spcBef>
              <a:buNone/>
            </a:pPr>
            <a:r>
              <a:rPr lang="en" dirty="0"/>
              <a:t>III. Data analysis and presentation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3"/>
        <p:cNvGrpSpPr/>
        <p:nvPr/>
      </p:nvGrpSpPr>
      <p:grpSpPr>
        <a:xfrm>
          <a:off x="0" y="0"/>
          <a:ext cx="0" cy="0"/>
          <a:chOff x="0" y="0"/>
          <a:chExt cx="0" cy="0"/>
        </a:xfrm>
      </p:grpSpPr>
      <p:sp>
        <p:nvSpPr>
          <p:cNvPr id="7134" name="Shape 7134"/>
          <p:cNvSpPr txBox="1">
            <a:spLocks noGrp="1"/>
          </p:cNvSpPr>
          <p:nvPr>
            <p:ph type="title"/>
          </p:nvPr>
        </p:nvSpPr>
        <p:spPr>
          <a:xfrm>
            <a:off x="685800" y="175325"/>
            <a:ext cx="7772400" cy="639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3000" b="0" i="0" u="none" strike="noStrike" cap="none">
                <a:solidFill>
                  <a:srgbClr val="FFFFFF"/>
                </a:solidFill>
                <a:latin typeface="Arial"/>
                <a:ea typeface="Arial"/>
                <a:cs typeface="Arial"/>
                <a:sym typeface="Arial"/>
              </a:rPr>
              <a:t>Sum Corresponds to Received Signal</a:t>
            </a:r>
          </a:p>
        </p:txBody>
      </p:sp>
      <p:grpSp>
        <p:nvGrpSpPr>
          <p:cNvPr id="7135" name="Shape 7135"/>
          <p:cNvGrpSpPr/>
          <p:nvPr/>
        </p:nvGrpSpPr>
        <p:grpSpPr>
          <a:xfrm>
            <a:off x="1111827" y="4060832"/>
            <a:ext cx="7835325" cy="1260060"/>
            <a:chOff x="22575" y="99625"/>
            <a:chExt cx="2954850" cy="2806300"/>
          </a:xfrm>
        </p:grpSpPr>
        <p:sp>
          <p:nvSpPr>
            <p:cNvPr id="7136" name="Shape 7136"/>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137" name="Shape 7137"/>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138" name="Shape 7138"/>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9" name="Shape 7139"/>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0" name="Shape 7140"/>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1" name="Shape 7141"/>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2" name="Shape 7142"/>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3" name="Shape 7143"/>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4" name="Shape 7144"/>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5" name="Shape 7145"/>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6" name="Shape 7146"/>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7" name="Shape 7147"/>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8" name="Shape 7148"/>
            <p:cNvSpPr/>
            <p:nvPr/>
          </p:nvSpPr>
          <p:spPr>
            <a:xfrm>
              <a:off x="55175" y="957550"/>
              <a:ext cx="3775" cy="49850"/>
            </a:xfrm>
            <a:custGeom>
              <a:avLst/>
              <a:gdLst/>
              <a:ahLst/>
              <a:cxnLst/>
              <a:rect l="0" t="0" r="0" b="0"/>
              <a:pathLst>
                <a:path w="151" h="1994" fill="none" extrusionOk="0">
                  <a:moveTo>
                    <a:pt x="0" y="1993"/>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9" name="Shape 7149"/>
            <p:cNvSpPr/>
            <p:nvPr/>
          </p:nvSpPr>
          <p:spPr>
            <a:xfrm>
              <a:off x="58925" y="902200"/>
              <a:ext cx="3800" cy="55375"/>
            </a:xfrm>
            <a:custGeom>
              <a:avLst/>
              <a:gdLst/>
              <a:ahLst/>
              <a:cxnLst/>
              <a:rect l="0" t="0" r="0" b="0"/>
              <a:pathLst>
                <a:path w="152" h="2215" fill="none" extrusionOk="0">
                  <a:moveTo>
                    <a:pt x="1" y="221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0" name="Shape 7150"/>
            <p:cNvSpPr/>
            <p:nvPr/>
          </p:nvSpPr>
          <p:spPr>
            <a:xfrm>
              <a:off x="62700" y="852375"/>
              <a:ext cx="5050" cy="49850"/>
            </a:xfrm>
            <a:custGeom>
              <a:avLst/>
              <a:gdLst/>
              <a:ahLst/>
              <a:cxnLst/>
              <a:rect l="0" t="0" r="0" b="0"/>
              <a:pathLst>
                <a:path w="202" h="1994" fill="none" extrusionOk="0">
                  <a:moveTo>
                    <a:pt x="0" y="1994"/>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1" name="Shape 7151"/>
            <p:cNvSpPr/>
            <p:nvPr/>
          </p:nvSpPr>
          <p:spPr>
            <a:xfrm>
              <a:off x="67725" y="808100"/>
              <a:ext cx="3775" cy="44300"/>
            </a:xfrm>
            <a:custGeom>
              <a:avLst/>
              <a:gdLst/>
              <a:ahLst/>
              <a:cxnLst/>
              <a:rect l="0" t="0" r="0" b="0"/>
              <a:pathLst>
                <a:path w="151" h="1772" fill="none" extrusionOk="0">
                  <a:moveTo>
                    <a:pt x="0" y="177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2" name="Shape 7152"/>
            <p:cNvSpPr/>
            <p:nvPr/>
          </p:nvSpPr>
          <p:spPr>
            <a:xfrm>
              <a:off x="71475" y="774900"/>
              <a:ext cx="3800" cy="33225"/>
            </a:xfrm>
            <a:custGeom>
              <a:avLst/>
              <a:gdLst/>
              <a:ahLst/>
              <a:cxnLst/>
              <a:rect l="0" t="0" r="0" b="0"/>
              <a:pathLst>
                <a:path w="152" h="1329" fill="none" extrusionOk="0">
                  <a:moveTo>
                    <a:pt x="1" y="1329"/>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3" name="Shape 7153"/>
            <p:cNvSpPr/>
            <p:nvPr/>
          </p:nvSpPr>
          <p:spPr>
            <a:xfrm>
              <a:off x="75250" y="747225"/>
              <a:ext cx="5025" cy="27700"/>
            </a:xfrm>
            <a:custGeom>
              <a:avLst/>
              <a:gdLst/>
              <a:ahLst/>
              <a:cxnLst/>
              <a:rect l="0" t="0" r="0" b="0"/>
              <a:pathLst>
                <a:path w="201" h="1108" fill="none" extrusionOk="0">
                  <a:moveTo>
                    <a:pt x="0" y="1107"/>
                  </a:moveTo>
                  <a:lnTo>
                    <a:pt x="2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4" name="Shape 7154"/>
            <p:cNvSpPr/>
            <p:nvPr/>
          </p:nvSpPr>
          <p:spPr>
            <a:xfrm>
              <a:off x="80250" y="730625"/>
              <a:ext cx="3800" cy="16625"/>
            </a:xfrm>
            <a:custGeom>
              <a:avLst/>
              <a:gdLst/>
              <a:ahLst/>
              <a:cxnLst/>
              <a:rect l="0" t="0" r="0" b="0"/>
              <a:pathLst>
                <a:path w="152" h="665" fill="none" extrusionOk="0">
                  <a:moveTo>
                    <a:pt x="1" y="664"/>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5" name="Shape 7155"/>
            <p:cNvSpPr/>
            <p:nvPr/>
          </p:nvSpPr>
          <p:spPr>
            <a:xfrm>
              <a:off x="84025" y="719550"/>
              <a:ext cx="3775" cy="11100"/>
            </a:xfrm>
            <a:custGeom>
              <a:avLst/>
              <a:gdLst/>
              <a:ahLst/>
              <a:cxnLst/>
              <a:rect l="0" t="0" r="0" b="0"/>
              <a:pathLst>
                <a:path w="151" h="444"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6" name="Shape 7156"/>
            <p:cNvSpPr/>
            <p:nvPr/>
          </p:nvSpPr>
          <p:spPr>
            <a:xfrm>
              <a:off x="87775" y="714000"/>
              <a:ext cx="3800" cy="5575"/>
            </a:xfrm>
            <a:custGeom>
              <a:avLst/>
              <a:gdLst/>
              <a:ahLst/>
              <a:cxnLst/>
              <a:rect l="0" t="0" r="0" b="0"/>
              <a:pathLst>
                <a:path w="152" h="223" fill="none" extrusionOk="0">
                  <a:moveTo>
                    <a:pt x="1"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7" name="Shape 7157"/>
            <p:cNvSpPr/>
            <p:nvPr/>
          </p:nvSpPr>
          <p:spPr>
            <a:xfrm>
              <a:off x="91550" y="714000"/>
              <a:ext cx="3775" cy="5575"/>
            </a:xfrm>
            <a:custGeom>
              <a:avLst/>
              <a:gdLst/>
              <a:ahLst/>
              <a:cxnLst/>
              <a:rect l="0" t="0" r="0" b="0"/>
              <a:pathLst>
                <a:path w="151" h="223" fill="none" extrusionOk="0">
                  <a:moveTo>
                    <a:pt x="0"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8" name="Shape 7158"/>
            <p:cNvSpPr/>
            <p:nvPr/>
          </p:nvSpPr>
          <p:spPr>
            <a:xfrm>
              <a:off x="95300" y="719550"/>
              <a:ext cx="3800" cy="11100"/>
            </a:xfrm>
            <a:custGeom>
              <a:avLst/>
              <a:gdLst/>
              <a:ahLst/>
              <a:cxnLst/>
              <a:rect l="0" t="0" r="0" b="0"/>
              <a:pathLst>
                <a:path w="152" h="444"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9" name="Shape 7159"/>
            <p:cNvSpPr/>
            <p:nvPr/>
          </p:nvSpPr>
          <p:spPr>
            <a:xfrm>
              <a:off x="99075" y="730625"/>
              <a:ext cx="3775" cy="16625"/>
            </a:xfrm>
            <a:custGeom>
              <a:avLst/>
              <a:gdLst/>
              <a:ahLst/>
              <a:cxnLst/>
              <a:rect l="0" t="0" r="0" b="0"/>
              <a:pathLst>
                <a:path w="151" h="665" fill="none" extrusionOk="0">
                  <a:moveTo>
                    <a:pt x="0" y="0"/>
                  </a:moveTo>
                  <a:lnTo>
                    <a:pt x="151"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0" name="Shape 7160"/>
            <p:cNvSpPr/>
            <p:nvPr/>
          </p:nvSpPr>
          <p:spPr>
            <a:xfrm>
              <a:off x="102825" y="747225"/>
              <a:ext cx="3800" cy="22150"/>
            </a:xfrm>
            <a:custGeom>
              <a:avLst/>
              <a:gdLst/>
              <a:ahLst/>
              <a:cxnLst/>
              <a:rect l="0" t="0" r="0" b="0"/>
              <a:pathLst>
                <a:path w="152" h="886" fill="none" extrusionOk="0">
                  <a:moveTo>
                    <a:pt x="1" y="0"/>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1" name="Shape 7161"/>
            <p:cNvSpPr/>
            <p:nvPr/>
          </p:nvSpPr>
          <p:spPr>
            <a:xfrm>
              <a:off x="106600" y="769350"/>
              <a:ext cx="3775" cy="27700"/>
            </a:xfrm>
            <a:custGeom>
              <a:avLst/>
              <a:gdLst/>
              <a:ahLst/>
              <a:cxnLst/>
              <a:rect l="0" t="0" r="0" b="0"/>
              <a:pathLst>
                <a:path w="151" h="1108" fill="none" extrusionOk="0">
                  <a:moveTo>
                    <a:pt x="0"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2" name="Shape 7162"/>
            <p:cNvSpPr/>
            <p:nvPr/>
          </p:nvSpPr>
          <p:spPr>
            <a:xfrm>
              <a:off x="110350" y="797025"/>
              <a:ext cx="5050" cy="33250"/>
            </a:xfrm>
            <a:custGeom>
              <a:avLst/>
              <a:gdLst/>
              <a:ahLst/>
              <a:cxnLst/>
              <a:rect l="0" t="0" r="0" b="0"/>
              <a:pathLst>
                <a:path w="202" h="1330" fill="none" extrusionOk="0">
                  <a:moveTo>
                    <a:pt x="1" y="1"/>
                  </a:moveTo>
                  <a:lnTo>
                    <a:pt x="2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3" name="Shape 7163"/>
            <p:cNvSpPr/>
            <p:nvPr/>
          </p:nvSpPr>
          <p:spPr>
            <a:xfrm>
              <a:off x="115375" y="830250"/>
              <a:ext cx="3775" cy="38775"/>
            </a:xfrm>
            <a:custGeom>
              <a:avLst/>
              <a:gdLst/>
              <a:ahLst/>
              <a:cxnLst/>
              <a:rect l="0" t="0" r="0" b="0"/>
              <a:pathLst>
                <a:path w="151" h="1551" fill="none" extrusionOk="0">
                  <a:moveTo>
                    <a:pt x="0" y="0"/>
                  </a:moveTo>
                  <a:lnTo>
                    <a:pt x="15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4" name="Shape 7164"/>
            <p:cNvSpPr/>
            <p:nvPr/>
          </p:nvSpPr>
          <p:spPr>
            <a:xfrm>
              <a:off x="119125" y="869000"/>
              <a:ext cx="3800" cy="44300"/>
            </a:xfrm>
            <a:custGeom>
              <a:avLst/>
              <a:gdLst/>
              <a:ahLst/>
              <a:cxnLst/>
              <a:rect l="0" t="0" r="0" b="0"/>
              <a:pathLst>
                <a:path w="152" h="1772" fill="none" extrusionOk="0">
                  <a:moveTo>
                    <a:pt x="1" y="0"/>
                  </a:moveTo>
                  <a:lnTo>
                    <a:pt x="1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5" name="Shape 7165"/>
            <p:cNvSpPr/>
            <p:nvPr/>
          </p:nvSpPr>
          <p:spPr>
            <a:xfrm>
              <a:off x="122900" y="913275"/>
              <a:ext cx="5050" cy="44300"/>
            </a:xfrm>
            <a:custGeom>
              <a:avLst/>
              <a:gdLst/>
              <a:ahLst/>
              <a:cxnLst/>
              <a:rect l="0" t="0" r="0" b="0"/>
              <a:pathLst>
                <a:path w="202" h="1772" fill="none" extrusionOk="0">
                  <a:moveTo>
                    <a:pt x="0" y="0"/>
                  </a:moveTo>
                  <a:lnTo>
                    <a:pt x="2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6" name="Shape 7166"/>
            <p:cNvSpPr/>
            <p:nvPr/>
          </p:nvSpPr>
          <p:spPr>
            <a:xfrm>
              <a:off x="127925" y="957550"/>
              <a:ext cx="7550" cy="99650"/>
            </a:xfrm>
            <a:custGeom>
              <a:avLst/>
              <a:gdLst/>
              <a:ahLst/>
              <a:cxnLst/>
              <a:rect l="0" t="0" r="0" b="0"/>
              <a:pathLst>
                <a:path w="302" h="3986" fill="none" extrusionOk="0">
                  <a:moveTo>
                    <a:pt x="0" y="1"/>
                  </a:moveTo>
                  <a:lnTo>
                    <a:pt x="301"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7" name="Shape 7167"/>
            <p:cNvSpPr/>
            <p:nvPr/>
          </p:nvSpPr>
          <p:spPr>
            <a:xfrm>
              <a:off x="135450" y="1057175"/>
              <a:ext cx="7550" cy="105200"/>
            </a:xfrm>
            <a:custGeom>
              <a:avLst/>
              <a:gdLst/>
              <a:ahLst/>
              <a:cxnLst/>
              <a:rect l="0" t="0" r="0" b="0"/>
              <a:pathLst>
                <a:path w="302" h="4208" fill="none" extrusionOk="0">
                  <a:moveTo>
                    <a:pt x="0" y="1"/>
                  </a:moveTo>
                  <a:lnTo>
                    <a:pt x="301" y="42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8" name="Shape 7168"/>
            <p:cNvSpPr/>
            <p:nvPr/>
          </p:nvSpPr>
          <p:spPr>
            <a:xfrm>
              <a:off x="142975" y="1162350"/>
              <a:ext cx="7550" cy="105200"/>
            </a:xfrm>
            <a:custGeom>
              <a:avLst/>
              <a:gdLst/>
              <a:ahLst/>
              <a:cxnLst/>
              <a:rect l="0" t="0" r="0" b="0"/>
              <a:pathLst>
                <a:path w="302" h="4208" fill="none" extrusionOk="0">
                  <a:moveTo>
                    <a:pt x="0" y="0"/>
                  </a:moveTo>
                  <a:lnTo>
                    <a:pt x="301" y="42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9" name="Shape 7169"/>
            <p:cNvSpPr/>
            <p:nvPr/>
          </p:nvSpPr>
          <p:spPr>
            <a:xfrm>
              <a:off x="150500" y="1267525"/>
              <a:ext cx="7550" cy="99650"/>
            </a:xfrm>
            <a:custGeom>
              <a:avLst/>
              <a:gdLst/>
              <a:ahLst/>
              <a:cxnLst/>
              <a:rect l="0" t="0" r="0" b="0"/>
              <a:pathLst>
                <a:path w="302" h="3986" fill="none" extrusionOk="0">
                  <a:moveTo>
                    <a:pt x="0" y="0"/>
                  </a:moveTo>
                  <a:lnTo>
                    <a:pt x="301"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0" name="Shape 7170"/>
            <p:cNvSpPr/>
            <p:nvPr/>
          </p:nvSpPr>
          <p:spPr>
            <a:xfrm>
              <a:off x="158025" y="1367150"/>
              <a:ext cx="5025" cy="49825"/>
            </a:xfrm>
            <a:custGeom>
              <a:avLst/>
              <a:gdLst/>
              <a:ahLst/>
              <a:cxnLst/>
              <a:rect l="0" t="0" r="0" b="0"/>
              <a:pathLst>
                <a:path w="201" h="1993" fill="none" extrusionOk="0">
                  <a:moveTo>
                    <a:pt x="0" y="0"/>
                  </a:moveTo>
                  <a:lnTo>
                    <a:pt x="2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1" name="Shape 7171"/>
            <p:cNvSpPr/>
            <p:nvPr/>
          </p:nvSpPr>
          <p:spPr>
            <a:xfrm>
              <a:off x="163025" y="1416950"/>
              <a:ext cx="3800" cy="44325"/>
            </a:xfrm>
            <a:custGeom>
              <a:avLst/>
              <a:gdLst/>
              <a:ahLst/>
              <a:cxnLst/>
              <a:rect l="0" t="0" r="0" b="0"/>
              <a:pathLst>
                <a:path w="152" h="1773" fill="none" extrusionOk="0">
                  <a:moveTo>
                    <a:pt x="1" y="1"/>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2" name="Shape 7172"/>
            <p:cNvSpPr/>
            <p:nvPr/>
          </p:nvSpPr>
          <p:spPr>
            <a:xfrm>
              <a:off x="166800" y="14612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3" name="Shape 7173"/>
            <p:cNvSpPr/>
            <p:nvPr/>
          </p:nvSpPr>
          <p:spPr>
            <a:xfrm>
              <a:off x="175575" y="1538725"/>
              <a:ext cx="3775" cy="38775"/>
            </a:xfrm>
            <a:custGeom>
              <a:avLst/>
              <a:gdLst/>
              <a:ahLst/>
              <a:cxnLst/>
              <a:rect l="0" t="0" r="0" b="0"/>
              <a:pathLst>
                <a:path w="151" h="1551" fill="none" extrusionOk="0">
                  <a:moveTo>
                    <a:pt x="0" y="1"/>
                  </a:moveTo>
                  <a:lnTo>
                    <a:pt x="151"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4" name="Shape 7174"/>
            <p:cNvSpPr/>
            <p:nvPr/>
          </p:nvSpPr>
          <p:spPr>
            <a:xfrm>
              <a:off x="179325" y="1577475"/>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5" name="Shape 7175"/>
            <p:cNvSpPr/>
            <p:nvPr/>
          </p:nvSpPr>
          <p:spPr>
            <a:xfrm>
              <a:off x="183100" y="1605150"/>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6" name="Shape 7176"/>
            <p:cNvSpPr/>
            <p:nvPr/>
          </p:nvSpPr>
          <p:spPr>
            <a:xfrm>
              <a:off x="186850" y="1627300"/>
              <a:ext cx="3800" cy="22150"/>
            </a:xfrm>
            <a:custGeom>
              <a:avLst/>
              <a:gdLst/>
              <a:ahLst/>
              <a:cxnLst/>
              <a:rect l="0" t="0" r="0" b="0"/>
              <a:pathLst>
                <a:path w="152" h="886" fill="none" extrusionOk="0">
                  <a:moveTo>
                    <a:pt x="1" y="0"/>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7" name="Shape 7177"/>
            <p:cNvSpPr/>
            <p:nvPr/>
          </p:nvSpPr>
          <p:spPr>
            <a:xfrm>
              <a:off x="190625" y="1649425"/>
              <a:ext cx="3775" cy="16650"/>
            </a:xfrm>
            <a:custGeom>
              <a:avLst/>
              <a:gdLst/>
              <a:ahLst/>
              <a:cxnLst/>
              <a:rect l="0" t="0" r="0" b="0"/>
              <a:pathLst>
                <a:path w="151" h="666" fill="none" extrusionOk="0">
                  <a:moveTo>
                    <a:pt x="0" y="1"/>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8" name="Shape 7178"/>
            <p:cNvSpPr/>
            <p:nvPr/>
          </p:nvSpPr>
          <p:spPr>
            <a:xfrm>
              <a:off x="194375" y="1666050"/>
              <a:ext cx="3800" cy="11075"/>
            </a:xfrm>
            <a:custGeom>
              <a:avLst/>
              <a:gdLst/>
              <a:ahLst/>
              <a:cxnLst/>
              <a:rect l="0" t="0" r="0" b="0"/>
              <a:pathLst>
                <a:path w="152" h="443"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9" name="Shape 7179"/>
            <p:cNvSpPr/>
            <p:nvPr/>
          </p:nvSpPr>
          <p:spPr>
            <a:xfrm>
              <a:off x="198150" y="1677100"/>
              <a:ext cx="3775" cy="5575"/>
            </a:xfrm>
            <a:custGeom>
              <a:avLst/>
              <a:gdLst/>
              <a:ahLst/>
              <a:cxnLst/>
              <a:rect l="0" t="0" r="0" b="0"/>
              <a:pathLst>
                <a:path w="151" h="223" fill="none" extrusionOk="0">
                  <a:moveTo>
                    <a:pt x="0"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0" name="Shape 7180"/>
            <p:cNvSpPr/>
            <p:nvPr/>
          </p:nvSpPr>
          <p:spPr>
            <a:xfrm>
              <a:off x="201900" y="1682650"/>
              <a:ext cx="3800" cy="25"/>
            </a:xfrm>
            <a:custGeom>
              <a:avLst/>
              <a:gdLst/>
              <a:ahLst/>
              <a:cxnLst/>
              <a:rect l="0" t="0" r="0" b="0"/>
              <a:pathLst>
                <a:path w="152" h="1" fill="none" extrusionOk="0">
                  <a:moveTo>
                    <a:pt x="1" y="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1" name="Shape 7181"/>
            <p:cNvSpPr/>
            <p:nvPr/>
          </p:nvSpPr>
          <p:spPr>
            <a:xfrm>
              <a:off x="205675" y="1677100"/>
              <a:ext cx="8800" cy="5575"/>
            </a:xfrm>
            <a:custGeom>
              <a:avLst/>
              <a:gdLst/>
              <a:ahLst/>
              <a:cxnLst/>
              <a:rect l="0" t="0" r="0" b="0"/>
              <a:pathLst>
                <a:path w="352" h="223" fill="none" extrusionOk="0">
                  <a:moveTo>
                    <a:pt x="0"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2" name="Shape 7182"/>
            <p:cNvSpPr/>
            <p:nvPr/>
          </p:nvSpPr>
          <p:spPr>
            <a:xfrm>
              <a:off x="214450" y="1666050"/>
              <a:ext cx="3800" cy="11075"/>
            </a:xfrm>
            <a:custGeom>
              <a:avLst/>
              <a:gdLst/>
              <a:ahLst/>
              <a:cxnLst/>
              <a:rect l="0" t="0" r="0" b="0"/>
              <a:pathLst>
                <a:path w="152" h="443" fill="none" extrusionOk="0">
                  <a:moveTo>
                    <a:pt x="1"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3" name="Shape 7183"/>
            <p:cNvSpPr/>
            <p:nvPr/>
          </p:nvSpPr>
          <p:spPr>
            <a:xfrm>
              <a:off x="218225" y="1654975"/>
              <a:ext cx="5025" cy="11100"/>
            </a:xfrm>
            <a:custGeom>
              <a:avLst/>
              <a:gdLst/>
              <a:ahLst/>
              <a:cxnLst/>
              <a:rect l="0" t="0" r="0" b="0"/>
              <a:pathLst>
                <a:path w="201" h="444" fill="none" extrusionOk="0">
                  <a:moveTo>
                    <a:pt x="0" y="443"/>
                  </a:moveTo>
                  <a:lnTo>
                    <a:pt x="2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4" name="Shape 7184"/>
            <p:cNvSpPr/>
            <p:nvPr/>
          </p:nvSpPr>
          <p:spPr>
            <a:xfrm>
              <a:off x="223225" y="161622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5" name="Shape 7185"/>
            <p:cNvSpPr/>
            <p:nvPr/>
          </p:nvSpPr>
          <p:spPr>
            <a:xfrm>
              <a:off x="230750" y="1594075"/>
              <a:ext cx="3800" cy="22175"/>
            </a:xfrm>
            <a:custGeom>
              <a:avLst/>
              <a:gdLst/>
              <a:ahLst/>
              <a:cxnLst/>
              <a:rect l="0" t="0" r="0" b="0"/>
              <a:pathLst>
                <a:path w="152" h="887" fill="none" extrusionOk="0">
                  <a:moveTo>
                    <a:pt x="1"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6" name="Shape 7186"/>
            <p:cNvSpPr/>
            <p:nvPr/>
          </p:nvSpPr>
          <p:spPr>
            <a:xfrm>
              <a:off x="234525" y="1566400"/>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7" name="Shape 7187"/>
            <p:cNvSpPr/>
            <p:nvPr/>
          </p:nvSpPr>
          <p:spPr>
            <a:xfrm>
              <a:off x="238275" y="151105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8" name="Shape 7188"/>
            <p:cNvSpPr/>
            <p:nvPr/>
          </p:nvSpPr>
          <p:spPr>
            <a:xfrm>
              <a:off x="245800" y="145017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9" name="Shape 7189"/>
            <p:cNvSpPr/>
            <p:nvPr/>
          </p:nvSpPr>
          <p:spPr>
            <a:xfrm>
              <a:off x="253325" y="13948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0" name="Shape 7190"/>
            <p:cNvSpPr/>
            <p:nvPr/>
          </p:nvSpPr>
          <p:spPr>
            <a:xfrm>
              <a:off x="262100" y="1339475"/>
              <a:ext cx="8825" cy="55375"/>
            </a:xfrm>
            <a:custGeom>
              <a:avLst/>
              <a:gdLst/>
              <a:ahLst/>
              <a:cxnLst/>
              <a:rect l="0" t="0" r="0" b="0"/>
              <a:pathLst>
                <a:path w="353"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1" name="Shape 7191"/>
            <p:cNvSpPr/>
            <p:nvPr/>
          </p:nvSpPr>
          <p:spPr>
            <a:xfrm>
              <a:off x="270900" y="1317325"/>
              <a:ext cx="3775" cy="22175"/>
            </a:xfrm>
            <a:custGeom>
              <a:avLst/>
              <a:gdLst/>
              <a:ahLst/>
              <a:cxnLst/>
              <a:rect l="0" t="0" r="0" b="0"/>
              <a:pathLst>
                <a:path w="151" h="887" fill="none" extrusionOk="0">
                  <a:moveTo>
                    <a:pt x="0"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2" name="Shape 7192"/>
            <p:cNvSpPr/>
            <p:nvPr/>
          </p:nvSpPr>
          <p:spPr>
            <a:xfrm>
              <a:off x="274650" y="1295200"/>
              <a:ext cx="3800" cy="22150"/>
            </a:xfrm>
            <a:custGeom>
              <a:avLst/>
              <a:gdLst/>
              <a:ahLst/>
              <a:cxnLst/>
              <a:rect l="0" t="0" r="0" b="0"/>
              <a:pathLst>
                <a:path w="152" h="886" fill="none" extrusionOk="0">
                  <a:moveTo>
                    <a:pt x="1"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3" name="Shape 7193"/>
            <p:cNvSpPr/>
            <p:nvPr/>
          </p:nvSpPr>
          <p:spPr>
            <a:xfrm>
              <a:off x="278425" y="1261975"/>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4" name="Shape 7194"/>
            <p:cNvSpPr/>
            <p:nvPr/>
          </p:nvSpPr>
          <p:spPr>
            <a:xfrm>
              <a:off x="285950" y="1250900"/>
              <a:ext cx="3775" cy="11100"/>
            </a:xfrm>
            <a:custGeom>
              <a:avLst/>
              <a:gdLst/>
              <a:ahLst/>
              <a:cxnLst/>
              <a:rect l="0" t="0" r="0" b="0"/>
              <a:pathLst>
                <a:path w="151" h="444" fill="none" extrusionOk="0">
                  <a:moveTo>
                    <a:pt x="0"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5" name="Shape 7195"/>
            <p:cNvSpPr/>
            <p:nvPr/>
          </p:nvSpPr>
          <p:spPr>
            <a:xfrm>
              <a:off x="289700" y="1239850"/>
              <a:ext cx="3800" cy="11075"/>
            </a:xfrm>
            <a:custGeom>
              <a:avLst/>
              <a:gdLst/>
              <a:ahLst/>
              <a:cxnLst/>
              <a:rect l="0" t="0" r="0" b="0"/>
              <a:pathLst>
                <a:path w="152" h="443" fill="none" extrusionOk="0">
                  <a:moveTo>
                    <a:pt x="1"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6" name="Shape 7196"/>
            <p:cNvSpPr/>
            <p:nvPr/>
          </p:nvSpPr>
          <p:spPr>
            <a:xfrm>
              <a:off x="293475" y="123430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7" name="Shape 7197"/>
            <p:cNvSpPr/>
            <p:nvPr/>
          </p:nvSpPr>
          <p:spPr>
            <a:xfrm>
              <a:off x="301000" y="1234300"/>
              <a:ext cx="8800" cy="5575"/>
            </a:xfrm>
            <a:custGeom>
              <a:avLst/>
              <a:gdLst/>
              <a:ahLst/>
              <a:cxnLst/>
              <a:rect l="0" t="0" r="0" b="0"/>
              <a:pathLst>
                <a:path w="352" h="223" fill="none" extrusionOk="0">
                  <a:moveTo>
                    <a:pt x="0" y="1"/>
                  </a:moveTo>
                  <a:lnTo>
                    <a:pt x="3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8" name="Shape 7198"/>
            <p:cNvSpPr/>
            <p:nvPr/>
          </p:nvSpPr>
          <p:spPr>
            <a:xfrm>
              <a:off x="309775" y="1239850"/>
              <a:ext cx="3775" cy="11075"/>
            </a:xfrm>
            <a:custGeom>
              <a:avLst/>
              <a:gdLst/>
              <a:ahLst/>
              <a:cxnLst/>
              <a:rect l="0" t="0" r="0" b="0"/>
              <a:pathLst>
                <a:path w="151" h="443" fill="none" extrusionOk="0">
                  <a:moveTo>
                    <a:pt x="0"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9" name="Shape 7199"/>
            <p:cNvSpPr/>
            <p:nvPr/>
          </p:nvSpPr>
          <p:spPr>
            <a:xfrm>
              <a:off x="313525" y="1250900"/>
              <a:ext cx="5050" cy="11100"/>
            </a:xfrm>
            <a:custGeom>
              <a:avLst/>
              <a:gdLst/>
              <a:ahLst/>
              <a:cxnLst/>
              <a:rect l="0" t="0" r="0" b="0"/>
              <a:pathLst>
                <a:path w="202" h="444" fill="none" extrusionOk="0">
                  <a:moveTo>
                    <a:pt x="1" y="1"/>
                  </a:moveTo>
                  <a:lnTo>
                    <a:pt x="2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0" name="Shape 7200"/>
            <p:cNvSpPr/>
            <p:nvPr/>
          </p:nvSpPr>
          <p:spPr>
            <a:xfrm>
              <a:off x="318550" y="1261975"/>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1" name="Shape 7201"/>
            <p:cNvSpPr/>
            <p:nvPr/>
          </p:nvSpPr>
          <p:spPr>
            <a:xfrm>
              <a:off x="326075" y="1295200"/>
              <a:ext cx="3775" cy="22150"/>
            </a:xfrm>
            <a:custGeom>
              <a:avLst/>
              <a:gdLst/>
              <a:ahLst/>
              <a:cxnLst/>
              <a:rect l="0" t="0" r="0" b="0"/>
              <a:pathLst>
                <a:path w="151" h="886" fill="none" extrusionOk="0">
                  <a:moveTo>
                    <a:pt x="0" y="0"/>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2" name="Shape 7202"/>
            <p:cNvSpPr/>
            <p:nvPr/>
          </p:nvSpPr>
          <p:spPr>
            <a:xfrm>
              <a:off x="329825" y="1317325"/>
              <a:ext cx="3800" cy="22175"/>
            </a:xfrm>
            <a:custGeom>
              <a:avLst/>
              <a:gdLst/>
              <a:ahLst/>
              <a:cxnLst/>
              <a:rect l="0" t="0" r="0" b="0"/>
              <a:pathLst>
                <a:path w="152" h="887" fill="none" extrusionOk="0">
                  <a:moveTo>
                    <a:pt x="1"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3" name="Shape 7203"/>
            <p:cNvSpPr/>
            <p:nvPr/>
          </p:nvSpPr>
          <p:spPr>
            <a:xfrm>
              <a:off x="333600" y="1339475"/>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4" name="Shape 7204"/>
            <p:cNvSpPr/>
            <p:nvPr/>
          </p:nvSpPr>
          <p:spPr>
            <a:xfrm>
              <a:off x="341125" y="1394825"/>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5" name="Shape 7205"/>
            <p:cNvSpPr/>
            <p:nvPr/>
          </p:nvSpPr>
          <p:spPr>
            <a:xfrm>
              <a:off x="348650" y="1450175"/>
              <a:ext cx="8800" cy="60900"/>
            </a:xfrm>
            <a:custGeom>
              <a:avLst/>
              <a:gdLst/>
              <a:ahLst/>
              <a:cxnLst/>
              <a:rect l="0" t="0" r="0" b="0"/>
              <a:pathLst>
                <a:path w="352" h="2436" fill="none" extrusionOk="0">
                  <a:moveTo>
                    <a:pt x="0" y="0"/>
                  </a:moveTo>
                  <a:lnTo>
                    <a:pt x="35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6" name="Shape 7206"/>
            <p:cNvSpPr/>
            <p:nvPr/>
          </p:nvSpPr>
          <p:spPr>
            <a:xfrm>
              <a:off x="357425" y="151105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7" name="Shape 7207"/>
            <p:cNvSpPr/>
            <p:nvPr/>
          </p:nvSpPr>
          <p:spPr>
            <a:xfrm>
              <a:off x="366200" y="1566400"/>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8" name="Shape 7208"/>
            <p:cNvSpPr/>
            <p:nvPr/>
          </p:nvSpPr>
          <p:spPr>
            <a:xfrm>
              <a:off x="369975" y="1594075"/>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9" name="Shape 7209"/>
            <p:cNvSpPr/>
            <p:nvPr/>
          </p:nvSpPr>
          <p:spPr>
            <a:xfrm>
              <a:off x="373725" y="161622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0" name="Shape 7210"/>
            <p:cNvSpPr/>
            <p:nvPr/>
          </p:nvSpPr>
          <p:spPr>
            <a:xfrm>
              <a:off x="381250" y="1654975"/>
              <a:ext cx="3800" cy="11100"/>
            </a:xfrm>
            <a:custGeom>
              <a:avLst/>
              <a:gdLst/>
              <a:ahLst/>
              <a:cxnLst/>
              <a:rect l="0" t="0" r="0" b="0"/>
              <a:pathLst>
                <a:path w="152" h="444"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1" name="Shape 7211"/>
            <p:cNvSpPr/>
            <p:nvPr/>
          </p:nvSpPr>
          <p:spPr>
            <a:xfrm>
              <a:off x="385025" y="1666050"/>
              <a:ext cx="3775" cy="11075"/>
            </a:xfrm>
            <a:custGeom>
              <a:avLst/>
              <a:gdLst/>
              <a:ahLst/>
              <a:cxnLst/>
              <a:rect l="0" t="0" r="0" b="0"/>
              <a:pathLst>
                <a:path w="151" h="443" fill="none" extrusionOk="0">
                  <a:moveTo>
                    <a:pt x="0"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2" name="Shape 7212"/>
            <p:cNvSpPr/>
            <p:nvPr/>
          </p:nvSpPr>
          <p:spPr>
            <a:xfrm>
              <a:off x="388775" y="1677100"/>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3" name="Shape 7213"/>
            <p:cNvSpPr/>
            <p:nvPr/>
          </p:nvSpPr>
          <p:spPr>
            <a:xfrm>
              <a:off x="396300" y="1682650"/>
              <a:ext cx="5050" cy="25"/>
            </a:xfrm>
            <a:custGeom>
              <a:avLst/>
              <a:gdLst/>
              <a:ahLst/>
              <a:cxnLst/>
              <a:rect l="0" t="0" r="0" b="0"/>
              <a:pathLst>
                <a:path w="202" h="1" fill="none" extrusionOk="0">
                  <a:moveTo>
                    <a:pt x="1" y="0"/>
                  </a:moveTo>
                  <a:lnTo>
                    <a:pt x="2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4" name="Shape 7214"/>
            <p:cNvSpPr/>
            <p:nvPr/>
          </p:nvSpPr>
          <p:spPr>
            <a:xfrm>
              <a:off x="401325" y="1677100"/>
              <a:ext cx="3800" cy="5575"/>
            </a:xfrm>
            <a:custGeom>
              <a:avLst/>
              <a:gdLst/>
              <a:ahLst/>
              <a:cxnLst/>
              <a:rect l="0" t="0" r="0" b="0"/>
              <a:pathLst>
                <a:path w="152" h="223" fill="none" extrusionOk="0">
                  <a:moveTo>
                    <a:pt x="1"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5" name="Shape 7215"/>
            <p:cNvSpPr/>
            <p:nvPr/>
          </p:nvSpPr>
          <p:spPr>
            <a:xfrm>
              <a:off x="405100" y="1666050"/>
              <a:ext cx="3775" cy="11075"/>
            </a:xfrm>
            <a:custGeom>
              <a:avLst/>
              <a:gdLst/>
              <a:ahLst/>
              <a:cxnLst/>
              <a:rect l="0" t="0" r="0" b="0"/>
              <a:pathLst>
                <a:path w="151" h="443"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6" name="Shape 7216"/>
            <p:cNvSpPr/>
            <p:nvPr/>
          </p:nvSpPr>
          <p:spPr>
            <a:xfrm>
              <a:off x="408850" y="1649425"/>
              <a:ext cx="5050" cy="16650"/>
            </a:xfrm>
            <a:custGeom>
              <a:avLst/>
              <a:gdLst/>
              <a:ahLst/>
              <a:cxnLst/>
              <a:rect l="0" t="0" r="0" b="0"/>
              <a:pathLst>
                <a:path w="202" h="666" fill="none" extrusionOk="0">
                  <a:moveTo>
                    <a:pt x="1" y="665"/>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7" name="Shape 7217"/>
            <p:cNvSpPr/>
            <p:nvPr/>
          </p:nvSpPr>
          <p:spPr>
            <a:xfrm>
              <a:off x="413875" y="1627300"/>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8" name="Shape 7218"/>
            <p:cNvSpPr/>
            <p:nvPr/>
          </p:nvSpPr>
          <p:spPr>
            <a:xfrm>
              <a:off x="417625" y="1605150"/>
              <a:ext cx="3800" cy="22175"/>
            </a:xfrm>
            <a:custGeom>
              <a:avLst/>
              <a:gdLst/>
              <a:ahLst/>
              <a:cxnLst/>
              <a:rect l="0" t="0" r="0" b="0"/>
              <a:pathLst>
                <a:path w="152" h="887" fill="none" extrusionOk="0">
                  <a:moveTo>
                    <a:pt x="1"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9" name="Shape 7219"/>
            <p:cNvSpPr/>
            <p:nvPr/>
          </p:nvSpPr>
          <p:spPr>
            <a:xfrm>
              <a:off x="421400" y="1577475"/>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0" name="Shape 7220"/>
            <p:cNvSpPr/>
            <p:nvPr/>
          </p:nvSpPr>
          <p:spPr>
            <a:xfrm>
              <a:off x="425150" y="1538725"/>
              <a:ext cx="3800" cy="38775"/>
            </a:xfrm>
            <a:custGeom>
              <a:avLst/>
              <a:gdLst/>
              <a:ahLst/>
              <a:cxnLst/>
              <a:rect l="0" t="0" r="0" b="0"/>
              <a:pathLst>
                <a:path w="152" h="1551" fill="none" extrusionOk="0">
                  <a:moveTo>
                    <a:pt x="1" y="155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1" name="Shape 7221"/>
            <p:cNvSpPr/>
            <p:nvPr/>
          </p:nvSpPr>
          <p:spPr>
            <a:xfrm>
              <a:off x="428925" y="1461250"/>
              <a:ext cx="7550" cy="77500"/>
            </a:xfrm>
            <a:custGeom>
              <a:avLst/>
              <a:gdLst/>
              <a:ahLst/>
              <a:cxnLst/>
              <a:rect l="0" t="0" r="0" b="0"/>
              <a:pathLst>
                <a:path w="302" h="3100" fill="none" extrusionOk="0">
                  <a:moveTo>
                    <a:pt x="0" y="310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2" name="Shape 7222"/>
            <p:cNvSpPr/>
            <p:nvPr/>
          </p:nvSpPr>
          <p:spPr>
            <a:xfrm>
              <a:off x="436450" y="1372675"/>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3" name="Shape 7223"/>
            <p:cNvSpPr/>
            <p:nvPr/>
          </p:nvSpPr>
          <p:spPr>
            <a:xfrm>
              <a:off x="443975" y="1273050"/>
              <a:ext cx="8800" cy="99650"/>
            </a:xfrm>
            <a:custGeom>
              <a:avLst/>
              <a:gdLst/>
              <a:ahLst/>
              <a:cxnLst/>
              <a:rect l="0" t="0" r="0" b="0"/>
              <a:pathLst>
                <a:path w="352" h="3986" fill="none" extrusionOk="0">
                  <a:moveTo>
                    <a:pt x="0" y="398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4" name="Shape 7224"/>
            <p:cNvSpPr/>
            <p:nvPr/>
          </p:nvSpPr>
          <p:spPr>
            <a:xfrm>
              <a:off x="452750" y="1223225"/>
              <a:ext cx="3775" cy="49850"/>
            </a:xfrm>
            <a:custGeom>
              <a:avLst/>
              <a:gdLst/>
              <a:ahLst/>
              <a:cxnLst/>
              <a:rect l="0" t="0" r="0" b="0"/>
              <a:pathLst>
                <a:path w="151" h="1994" fill="none" extrusionOk="0">
                  <a:moveTo>
                    <a:pt x="0" y="199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5" name="Shape 7225"/>
            <p:cNvSpPr/>
            <p:nvPr/>
          </p:nvSpPr>
          <p:spPr>
            <a:xfrm>
              <a:off x="456500" y="1167875"/>
              <a:ext cx="5050" cy="55375"/>
            </a:xfrm>
            <a:custGeom>
              <a:avLst/>
              <a:gdLst/>
              <a:ahLst/>
              <a:cxnLst/>
              <a:rect l="0" t="0" r="0" b="0"/>
              <a:pathLst>
                <a:path w="202" h="2215" fill="none" extrusionOk="0">
                  <a:moveTo>
                    <a:pt x="1" y="2215"/>
                  </a:moveTo>
                  <a:lnTo>
                    <a:pt x="2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6" name="Shape 7226"/>
            <p:cNvSpPr/>
            <p:nvPr/>
          </p:nvSpPr>
          <p:spPr>
            <a:xfrm>
              <a:off x="461525" y="1057175"/>
              <a:ext cx="7550" cy="110725"/>
            </a:xfrm>
            <a:custGeom>
              <a:avLst/>
              <a:gdLst/>
              <a:ahLst/>
              <a:cxnLst/>
              <a:rect l="0" t="0" r="0" b="0"/>
              <a:pathLst>
                <a:path w="302" h="4429" fill="none" extrusionOk="0">
                  <a:moveTo>
                    <a:pt x="1" y="44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7" name="Shape 7227"/>
            <p:cNvSpPr/>
            <p:nvPr/>
          </p:nvSpPr>
          <p:spPr>
            <a:xfrm>
              <a:off x="469050" y="952025"/>
              <a:ext cx="7550" cy="105175"/>
            </a:xfrm>
            <a:custGeom>
              <a:avLst/>
              <a:gdLst/>
              <a:ahLst/>
              <a:cxnLst/>
              <a:rect l="0" t="0" r="0" b="0"/>
              <a:pathLst>
                <a:path w="302" h="4207" fill="none" extrusionOk="0">
                  <a:moveTo>
                    <a:pt x="1" y="42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8" name="Shape 7228"/>
            <p:cNvSpPr/>
            <p:nvPr/>
          </p:nvSpPr>
          <p:spPr>
            <a:xfrm>
              <a:off x="476575" y="902200"/>
              <a:ext cx="3800" cy="49850"/>
            </a:xfrm>
            <a:custGeom>
              <a:avLst/>
              <a:gdLst/>
              <a:ahLst/>
              <a:cxnLst/>
              <a:rect l="0" t="0" r="0" b="0"/>
              <a:pathLst>
                <a:path w="152" h="1994" fill="none" extrusionOk="0">
                  <a:moveTo>
                    <a:pt x="1" y="1993"/>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9" name="Shape 7229"/>
            <p:cNvSpPr/>
            <p:nvPr/>
          </p:nvSpPr>
          <p:spPr>
            <a:xfrm>
              <a:off x="480350" y="857925"/>
              <a:ext cx="3775" cy="44300"/>
            </a:xfrm>
            <a:custGeom>
              <a:avLst/>
              <a:gdLst/>
              <a:ahLst/>
              <a:cxnLst/>
              <a:rect l="0" t="0" r="0" b="0"/>
              <a:pathLst>
                <a:path w="151" h="1772" fill="none" extrusionOk="0">
                  <a:moveTo>
                    <a:pt x="0" y="1772"/>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0" name="Shape 7230"/>
            <p:cNvSpPr/>
            <p:nvPr/>
          </p:nvSpPr>
          <p:spPr>
            <a:xfrm>
              <a:off x="484100" y="813650"/>
              <a:ext cx="3800" cy="44300"/>
            </a:xfrm>
            <a:custGeom>
              <a:avLst/>
              <a:gdLst/>
              <a:ahLst/>
              <a:cxnLst/>
              <a:rect l="0" t="0" r="0" b="0"/>
              <a:pathLst>
                <a:path w="152" h="1772" fill="none" extrusionOk="0">
                  <a:moveTo>
                    <a:pt x="1" y="1771"/>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1" name="Shape 7231"/>
            <p:cNvSpPr/>
            <p:nvPr/>
          </p:nvSpPr>
          <p:spPr>
            <a:xfrm>
              <a:off x="487875" y="774900"/>
              <a:ext cx="3775" cy="38775"/>
            </a:xfrm>
            <a:custGeom>
              <a:avLst/>
              <a:gdLst/>
              <a:ahLst/>
              <a:cxnLst/>
              <a:rect l="0" t="0" r="0" b="0"/>
              <a:pathLst>
                <a:path w="151" h="1551" fill="none" extrusionOk="0">
                  <a:moveTo>
                    <a:pt x="0" y="155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2" name="Shape 7232"/>
            <p:cNvSpPr/>
            <p:nvPr/>
          </p:nvSpPr>
          <p:spPr>
            <a:xfrm>
              <a:off x="491625" y="741675"/>
              <a:ext cx="5050" cy="33250"/>
            </a:xfrm>
            <a:custGeom>
              <a:avLst/>
              <a:gdLst/>
              <a:ahLst/>
              <a:cxnLst/>
              <a:rect l="0" t="0" r="0" b="0"/>
              <a:pathLst>
                <a:path w="202" h="1330" fill="none" extrusionOk="0">
                  <a:moveTo>
                    <a:pt x="1" y="1329"/>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3" name="Shape 7233"/>
            <p:cNvSpPr/>
            <p:nvPr/>
          </p:nvSpPr>
          <p:spPr>
            <a:xfrm>
              <a:off x="496650" y="714000"/>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4" name="Shape 7234"/>
            <p:cNvSpPr/>
            <p:nvPr/>
          </p:nvSpPr>
          <p:spPr>
            <a:xfrm>
              <a:off x="500400" y="691875"/>
              <a:ext cx="3800" cy="22150"/>
            </a:xfrm>
            <a:custGeom>
              <a:avLst/>
              <a:gdLst/>
              <a:ahLst/>
              <a:cxnLst/>
              <a:rect l="0" t="0" r="0" b="0"/>
              <a:pathLst>
                <a:path w="152" h="886" fill="none" extrusionOk="0">
                  <a:moveTo>
                    <a:pt x="1"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5" name="Shape 7235"/>
            <p:cNvSpPr/>
            <p:nvPr/>
          </p:nvSpPr>
          <p:spPr>
            <a:xfrm>
              <a:off x="504175" y="669725"/>
              <a:ext cx="5025" cy="22175"/>
            </a:xfrm>
            <a:custGeom>
              <a:avLst/>
              <a:gdLst/>
              <a:ahLst/>
              <a:cxnLst/>
              <a:rect l="0" t="0" r="0" b="0"/>
              <a:pathLst>
                <a:path w="201" h="887" fill="none" extrusionOk="0">
                  <a:moveTo>
                    <a:pt x="0" y="886"/>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6" name="Shape 7236"/>
            <p:cNvSpPr/>
            <p:nvPr/>
          </p:nvSpPr>
          <p:spPr>
            <a:xfrm>
              <a:off x="509175" y="658650"/>
              <a:ext cx="3800" cy="11100"/>
            </a:xfrm>
            <a:custGeom>
              <a:avLst/>
              <a:gdLst/>
              <a:ahLst/>
              <a:cxnLst/>
              <a:rect l="0" t="0" r="0" b="0"/>
              <a:pathLst>
                <a:path w="152" h="444" fill="none" extrusionOk="0">
                  <a:moveTo>
                    <a:pt x="1"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7" name="Shape 7237"/>
            <p:cNvSpPr/>
            <p:nvPr/>
          </p:nvSpPr>
          <p:spPr>
            <a:xfrm>
              <a:off x="512950" y="653125"/>
              <a:ext cx="3775" cy="5550"/>
            </a:xfrm>
            <a:custGeom>
              <a:avLst/>
              <a:gdLst/>
              <a:ahLst/>
              <a:cxnLst/>
              <a:rect l="0" t="0" r="0" b="0"/>
              <a:pathLst>
                <a:path w="151" h="222" fill="none" extrusionOk="0">
                  <a:moveTo>
                    <a:pt x="0" y="222"/>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8" name="Shape 7238"/>
            <p:cNvSpPr/>
            <p:nvPr/>
          </p:nvSpPr>
          <p:spPr>
            <a:xfrm>
              <a:off x="516700" y="653125"/>
              <a:ext cx="3800" cy="25"/>
            </a:xfrm>
            <a:custGeom>
              <a:avLst/>
              <a:gdLst/>
              <a:ahLst/>
              <a:cxnLst/>
              <a:rect l="0" t="0" r="0" b="0"/>
              <a:pathLst>
                <a:path w="152" h="1" fill="none" extrusionOk="0">
                  <a:moveTo>
                    <a:pt x="1" y="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9" name="Shape 7239"/>
            <p:cNvSpPr/>
            <p:nvPr/>
          </p:nvSpPr>
          <p:spPr>
            <a:xfrm>
              <a:off x="520475" y="653125"/>
              <a:ext cx="3775" cy="5550"/>
            </a:xfrm>
            <a:custGeom>
              <a:avLst/>
              <a:gdLst/>
              <a:ahLst/>
              <a:cxnLst/>
              <a:rect l="0" t="0" r="0" b="0"/>
              <a:pathLst>
                <a:path w="151" h="222" fill="none" extrusionOk="0">
                  <a:moveTo>
                    <a:pt x="0" y="0"/>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0" name="Shape 7240"/>
            <p:cNvSpPr/>
            <p:nvPr/>
          </p:nvSpPr>
          <p:spPr>
            <a:xfrm>
              <a:off x="524225" y="658650"/>
              <a:ext cx="3800" cy="11100"/>
            </a:xfrm>
            <a:custGeom>
              <a:avLst/>
              <a:gdLst/>
              <a:ahLst/>
              <a:cxnLst/>
              <a:rect l="0" t="0" r="0" b="0"/>
              <a:pathLst>
                <a:path w="152" h="444" fill="none" extrusionOk="0">
                  <a:moveTo>
                    <a:pt x="1" y="1"/>
                  </a:moveTo>
                  <a:lnTo>
                    <a:pt x="1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1" name="Shape 7241"/>
            <p:cNvSpPr/>
            <p:nvPr/>
          </p:nvSpPr>
          <p:spPr>
            <a:xfrm>
              <a:off x="528000" y="669725"/>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2" name="Shape 7242"/>
            <p:cNvSpPr/>
            <p:nvPr/>
          </p:nvSpPr>
          <p:spPr>
            <a:xfrm>
              <a:off x="531750" y="691875"/>
              <a:ext cx="3800" cy="27700"/>
            </a:xfrm>
            <a:custGeom>
              <a:avLst/>
              <a:gdLst/>
              <a:ahLst/>
              <a:cxnLst/>
              <a:rect l="0" t="0" r="0" b="0"/>
              <a:pathLst>
                <a:path w="152" h="1108" fill="none" extrusionOk="0">
                  <a:moveTo>
                    <a:pt x="1" y="0"/>
                  </a:moveTo>
                  <a:lnTo>
                    <a:pt x="15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3" name="Shape 7243"/>
            <p:cNvSpPr/>
            <p:nvPr/>
          </p:nvSpPr>
          <p:spPr>
            <a:xfrm>
              <a:off x="535525" y="719550"/>
              <a:ext cx="3775" cy="33225"/>
            </a:xfrm>
            <a:custGeom>
              <a:avLst/>
              <a:gdLst/>
              <a:ahLst/>
              <a:cxnLst/>
              <a:rect l="0" t="0" r="0" b="0"/>
              <a:pathLst>
                <a:path w="151" h="1329" fill="none" extrusionOk="0">
                  <a:moveTo>
                    <a:pt x="0" y="0"/>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4" name="Shape 7244"/>
            <p:cNvSpPr/>
            <p:nvPr/>
          </p:nvSpPr>
          <p:spPr>
            <a:xfrm>
              <a:off x="539275" y="752750"/>
              <a:ext cx="5050" cy="38775"/>
            </a:xfrm>
            <a:custGeom>
              <a:avLst/>
              <a:gdLst/>
              <a:ahLst/>
              <a:cxnLst/>
              <a:rect l="0" t="0" r="0" b="0"/>
              <a:pathLst>
                <a:path w="202" h="1551" fill="none" extrusionOk="0">
                  <a:moveTo>
                    <a:pt x="1" y="1"/>
                  </a:moveTo>
                  <a:lnTo>
                    <a:pt x="2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5" name="Shape 7245"/>
            <p:cNvSpPr/>
            <p:nvPr/>
          </p:nvSpPr>
          <p:spPr>
            <a:xfrm>
              <a:off x="544300" y="791500"/>
              <a:ext cx="3800" cy="44300"/>
            </a:xfrm>
            <a:custGeom>
              <a:avLst/>
              <a:gdLst/>
              <a:ahLst/>
              <a:cxnLst/>
              <a:rect l="0" t="0" r="0" b="0"/>
              <a:pathLst>
                <a:path w="152" h="1772" fill="none" extrusionOk="0">
                  <a:moveTo>
                    <a:pt x="1" y="1"/>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6" name="Shape 7246"/>
            <p:cNvSpPr/>
            <p:nvPr/>
          </p:nvSpPr>
          <p:spPr>
            <a:xfrm>
              <a:off x="548075" y="835775"/>
              <a:ext cx="3775" cy="49850"/>
            </a:xfrm>
            <a:custGeom>
              <a:avLst/>
              <a:gdLst/>
              <a:ahLst/>
              <a:cxnLst/>
              <a:rect l="0" t="0" r="0" b="0"/>
              <a:pathLst>
                <a:path w="151" h="1994" fill="none" extrusionOk="0">
                  <a:moveTo>
                    <a:pt x="0" y="1"/>
                  </a:moveTo>
                  <a:lnTo>
                    <a:pt x="15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7" name="Shape 7247"/>
            <p:cNvSpPr/>
            <p:nvPr/>
          </p:nvSpPr>
          <p:spPr>
            <a:xfrm>
              <a:off x="551825" y="885600"/>
              <a:ext cx="5050" cy="55375"/>
            </a:xfrm>
            <a:custGeom>
              <a:avLst/>
              <a:gdLst/>
              <a:ahLst/>
              <a:cxnLst/>
              <a:rect l="0" t="0" r="0" b="0"/>
              <a:pathLst>
                <a:path w="202" h="2215" fill="none" extrusionOk="0">
                  <a:moveTo>
                    <a:pt x="1" y="0"/>
                  </a:moveTo>
                  <a:lnTo>
                    <a:pt x="2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8" name="Shape 7248"/>
            <p:cNvSpPr/>
            <p:nvPr/>
          </p:nvSpPr>
          <p:spPr>
            <a:xfrm>
              <a:off x="556850" y="940950"/>
              <a:ext cx="3775" cy="60900"/>
            </a:xfrm>
            <a:custGeom>
              <a:avLst/>
              <a:gdLst/>
              <a:ahLst/>
              <a:cxnLst/>
              <a:rect l="0" t="0" r="0" b="0"/>
              <a:pathLst>
                <a:path w="151" h="2436" fill="none" extrusionOk="0">
                  <a:moveTo>
                    <a:pt x="0" y="0"/>
                  </a:moveTo>
                  <a:lnTo>
                    <a:pt x="1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9" name="Shape 7249"/>
            <p:cNvSpPr/>
            <p:nvPr/>
          </p:nvSpPr>
          <p:spPr>
            <a:xfrm>
              <a:off x="560600" y="1001825"/>
              <a:ext cx="3800" cy="66450"/>
            </a:xfrm>
            <a:custGeom>
              <a:avLst/>
              <a:gdLst/>
              <a:ahLst/>
              <a:cxnLst/>
              <a:rect l="0" t="0" r="0" b="0"/>
              <a:pathLst>
                <a:path w="152" h="2658" fill="none" extrusionOk="0">
                  <a:moveTo>
                    <a:pt x="1" y="1"/>
                  </a:moveTo>
                  <a:lnTo>
                    <a:pt x="151"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0" name="Shape 7250"/>
            <p:cNvSpPr/>
            <p:nvPr/>
          </p:nvSpPr>
          <p:spPr>
            <a:xfrm>
              <a:off x="564375" y="1068250"/>
              <a:ext cx="3775" cy="66450"/>
            </a:xfrm>
            <a:custGeom>
              <a:avLst/>
              <a:gdLst/>
              <a:ahLst/>
              <a:cxnLst/>
              <a:rect l="0" t="0" r="0" b="0"/>
              <a:pathLst>
                <a:path w="151" h="2658" fill="none" extrusionOk="0">
                  <a:moveTo>
                    <a:pt x="0" y="1"/>
                  </a:moveTo>
                  <a:lnTo>
                    <a:pt x="15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1" name="Shape 7251"/>
            <p:cNvSpPr/>
            <p:nvPr/>
          </p:nvSpPr>
          <p:spPr>
            <a:xfrm>
              <a:off x="568125" y="1134675"/>
              <a:ext cx="3800" cy="77525"/>
            </a:xfrm>
            <a:custGeom>
              <a:avLst/>
              <a:gdLst/>
              <a:ahLst/>
              <a:cxnLst/>
              <a:rect l="0" t="0" r="0" b="0"/>
              <a:pathLst>
                <a:path w="152" h="3101" fill="none" extrusionOk="0">
                  <a:moveTo>
                    <a:pt x="1" y="0"/>
                  </a:moveTo>
                  <a:lnTo>
                    <a:pt x="1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2" name="Shape 7252"/>
            <p:cNvSpPr/>
            <p:nvPr/>
          </p:nvSpPr>
          <p:spPr>
            <a:xfrm>
              <a:off x="571900" y="1212175"/>
              <a:ext cx="7550" cy="149450"/>
            </a:xfrm>
            <a:custGeom>
              <a:avLst/>
              <a:gdLst/>
              <a:ahLst/>
              <a:cxnLst/>
              <a:rect l="0" t="0" r="0" b="0"/>
              <a:pathLst>
                <a:path w="302" h="5978" fill="none" extrusionOk="0">
                  <a:moveTo>
                    <a:pt x="0" y="0"/>
                  </a:moveTo>
                  <a:lnTo>
                    <a:pt x="301" y="59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3" name="Shape 7253"/>
            <p:cNvSpPr/>
            <p:nvPr/>
          </p:nvSpPr>
          <p:spPr>
            <a:xfrm>
              <a:off x="579425" y="1361600"/>
              <a:ext cx="7550" cy="155025"/>
            </a:xfrm>
            <a:custGeom>
              <a:avLst/>
              <a:gdLst/>
              <a:ahLst/>
              <a:cxnLst/>
              <a:rect l="0" t="0" r="0" b="0"/>
              <a:pathLst>
                <a:path w="302" h="6201" fill="none" extrusionOk="0">
                  <a:moveTo>
                    <a:pt x="0" y="1"/>
                  </a:moveTo>
                  <a:lnTo>
                    <a:pt x="301" y="62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4" name="Shape 7254"/>
            <p:cNvSpPr/>
            <p:nvPr/>
          </p:nvSpPr>
          <p:spPr>
            <a:xfrm>
              <a:off x="586950" y="1516600"/>
              <a:ext cx="8800" cy="160525"/>
            </a:xfrm>
            <a:custGeom>
              <a:avLst/>
              <a:gdLst/>
              <a:ahLst/>
              <a:cxnLst/>
              <a:rect l="0" t="0" r="0" b="0"/>
              <a:pathLst>
                <a:path w="352" h="6421" fill="none" extrusionOk="0">
                  <a:moveTo>
                    <a:pt x="0" y="0"/>
                  </a:moveTo>
                  <a:lnTo>
                    <a:pt x="351" y="64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5" name="Shape 7255"/>
            <p:cNvSpPr/>
            <p:nvPr/>
          </p:nvSpPr>
          <p:spPr>
            <a:xfrm>
              <a:off x="595725" y="1677100"/>
              <a:ext cx="8800" cy="155025"/>
            </a:xfrm>
            <a:custGeom>
              <a:avLst/>
              <a:gdLst/>
              <a:ahLst/>
              <a:cxnLst/>
              <a:rect l="0" t="0" r="0" b="0"/>
              <a:pathLst>
                <a:path w="352" h="6201" fill="none" extrusionOk="0">
                  <a:moveTo>
                    <a:pt x="0" y="1"/>
                  </a:moveTo>
                  <a:lnTo>
                    <a:pt x="352" y="62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6" name="Shape 7256"/>
            <p:cNvSpPr/>
            <p:nvPr/>
          </p:nvSpPr>
          <p:spPr>
            <a:xfrm>
              <a:off x="604500" y="1832100"/>
              <a:ext cx="3800" cy="77500"/>
            </a:xfrm>
            <a:custGeom>
              <a:avLst/>
              <a:gdLst/>
              <a:ahLst/>
              <a:cxnLst/>
              <a:rect l="0" t="0" r="0" b="0"/>
              <a:pathLst>
                <a:path w="152" h="3100" fill="none" extrusionOk="0">
                  <a:moveTo>
                    <a:pt x="1" y="0"/>
                  </a:moveTo>
                  <a:lnTo>
                    <a:pt x="1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7" name="Shape 7257"/>
            <p:cNvSpPr/>
            <p:nvPr/>
          </p:nvSpPr>
          <p:spPr>
            <a:xfrm>
              <a:off x="608275" y="1909575"/>
              <a:ext cx="3775" cy="71975"/>
            </a:xfrm>
            <a:custGeom>
              <a:avLst/>
              <a:gdLst/>
              <a:ahLst/>
              <a:cxnLst/>
              <a:rect l="0" t="0" r="0" b="0"/>
              <a:pathLst>
                <a:path w="151" h="2879" fill="none" extrusionOk="0">
                  <a:moveTo>
                    <a:pt x="0" y="1"/>
                  </a:moveTo>
                  <a:lnTo>
                    <a:pt x="15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8" name="Shape 7258"/>
            <p:cNvSpPr/>
            <p:nvPr/>
          </p:nvSpPr>
          <p:spPr>
            <a:xfrm>
              <a:off x="612025" y="1981525"/>
              <a:ext cx="3800" cy="66450"/>
            </a:xfrm>
            <a:custGeom>
              <a:avLst/>
              <a:gdLst/>
              <a:ahLst/>
              <a:cxnLst/>
              <a:rect l="0" t="0" r="0" b="0"/>
              <a:pathLst>
                <a:path w="152" h="2658" fill="none" extrusionOk="0">
                  <a:moveTo>
                    <a:pt x="1" y="1"/>
                  </a:moveTo>
                  <a:lnTo>
                    <a:pt x="151"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9" name="Shape 7259"/>
            <p:cNvSpPr/>
            <p:nvPr/>
          </p:nvSpPr>
          <p:spPr>
            <a:xfrm>
              <a:off x="615800" y="2047950"/>
              <a:ext cx="3775" cy="66450"/>
            </a:xfrm>
            <a:custGeom>
              <a:avLst/>
              <a:gdLst/>
              <a:ahLst/>
              <a:cxnLst/>
              <a:rect l="0" t="0" r="0" b="0"/>
              <a:pathLst>
                <a:path w="151" h="2658" fill="none" extrusionOk="0">
                  <a:moveTo>
                    <a:pt x="0" y="1"/>
                  </a:moveTo>
                  <a:lnTo>
                    <a:pt x="151"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0" name="Shape 7260"/>
            <p:cNvSpPr/>
            <p:nvPr/>
          </p:nvSpPr>
          <p:spPr>
            <a:xfrm>
              <a:off x="619550" y="2114375"/>
              <a:ext cx="3800" cy="55375"/>
            </a:xfrm>
            <a:custGeom>
              <a:avLst/>
              <a:gdLst/>
              <a:ahLst/>
              <a:cxnLst/>
              <a:rect l="0" t="0" r="0" b="0"/>
              <a:pathLst>
                <a:path w="152" h="2215" fill="none" extrusionOk="0">
                  <a:moveTo>
                    <a:pt x="1" y="1"/>
                  </a:moveTo>
                  <a:lnTo>
                    <a:pt x="15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1" name="Shape 7261"/>
            <p:cNvSpPr/>
            <p:nvPr/>
          </p:nvSpPr>
          <p:spPr>
            <a:xfrm>
              <a:off x="623325" y="2169725"/>
              <a:ext cx="3775" cy="55375"/>
            </a:xfrm>
            <a:custGeom>
              <a:avLst/>
              <a:gdLst/>
              <a:ahLst/>
              <a:cxnLst/>
              <a:rect l="0" t="0" r="0" b="0"/>
              <a:pathLst>
                <a:path w="151" h="2215" fill="none" extrusionOk="0">
                  <a:moveTo>
                    <a:pt x="0" y="1"/>
                  </a:moveTo>
                  <a:lnTo>
                    <a:pt x="15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2" name="Shape 7262"/>
            <p:cNvSpPr/>
            <p:nvPr/>
          </p:nvSpPr>
          <p:spPr>
            <a:xfrm>
              <a:off x="627075" y="2225075"/>
              <a:ext cx="3800" cy="49850"/>
            </a:xfrm>
            <a:custGeom>
              <a:avLst/>
              <a:gdLst/>
              <a:ahLst/>
              <a:cxnLst/>
              <a:rect l="0" t="0" r="0" b="0"/>
              <a:pathLst>
                <a:path w="152" h="1994" fill="none" extrusionOk="0">
                  <a:moveTo>
                    <a:pt x="1" y="1"/>
                  </a:moveTo>
                  <a:lnTo>
                    <a:pt x="15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3" name="Shape 7263"/>
            <p:cNvSpPr/>
            <p:nvPr/>
          </p:nvSpPr>
          <p:spPr>
            <a:xfrm>
              <a:off x="630850" y="2274900"/>
              <a:ext cx="3775" cy="44300"/>
            </a:xfrm>
            <a:custGeom>
              <a:avLst/>
              <a:gdLst/>
              <a:ahLst/>
              <a:cxnLst/>
              <a:rect l="0" t="0" r="0" b="0"/>
              <a:pathLst>
                <a:path w="151" h="1772" fill="none" extrusionOk="0">
                  <a:moveTo>
                    <a:pt x="0" y="0"/>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4" name="Shape 7264"/>
            <p:cNvSpPr/>
            <p:nvPr/>
          </p:nvSpPr>
          <p:spPr>
            <a:xfrm>
              <a:off x="634600" y="2319175"/>
              <a:ext cx="5050" cy="38775"/>
            </a:xfrm>
            <a:custGeom>
              <a:avLst/>
              <a:gdLst/>
              <a:ahLst/>
              <a:cxnLst/>
              <a:rect l="0" t="0" r="0" b="0"/>
              <a:pathLst>
                <a:path w="202" h="1551" fill="none" extrusionOk="0">
                  <a:moveTo>
                    <a:pt x="1" y="1"/>
                  </a:moveTo>
                  <a:lnTo>
                    <a:pt x="2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5" name="Shape 7265"/>
            <p:cNvSpPr/>
            <p:nvPr/>
          </p:nvSpPr>
          <p:spPr>
            <a:xfrm>
              <a:off x="639625" y="2357925"/>
              <a:ext cx="3775" cy="33225"/>
            </a:xfrm>
            <a:custGeom>
              <a:avLst/>
              <a:gdLst/>
              <a:ahLst/>
              <a:cxnLst/>
              <a:rect l="0" t="0" r="0" b="0"/>
              <a:pathLst>
                <a:path w="151" h="1329" fill="none" extrusionOk="0">
                  <a:moveTo>
                    <a:pt x="0" y="0"/>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6" name="Shape 7266"/>
            <p:cNvSpPr/>
            <p:nvPr/>
          </p:nvSpPr>
          <p:spPr>
            <a:xfrm>
              <a:off x="643375" y="2391125"/>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7" name="Shape 7267"/>
            <p:cNvSpPr/>
            <p:nvPr/>
          </p:nvSpPr>
          <p:spPr>
            <a:xfrm>
              <a:off x="647150" y="2418800"/>
              <a:ext cx="5025" cy="22175"/>
            </a:xfrm>
            <a:custGeom>
              <a:avLst/>
              <a:gdLst/>
              <a:ahLst/>
              <a:cxnLst/>
              <a:rect l="0" t="0" r="0" b="0"/>
              <a:pathLst>
                <a:path w="201" h="887" fill="none" extrusionOk="0">
                  <a:moveTo>
                    <a:pt x="0" y="1"/>
                  </a:moveTo>
                  <a:lnTo>
                    <a:pt x="2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8" name="Shape 7268"/>
            <p:cNvSpPr/>
            <p:nvPr/>
          </p:nvSpPr>
          <p:spPr>
            <a:xfrm>
              <a:off x="652150" y="2440950"/>
              <a:ext cx="3800" cy="11100"/>
            </a:xfrm>
            <a:custGeom>
              <a:avLst/>
              <a:gdLst/>
              <a:ahLst/>
              <a:cxnLst/>
              <a:rect l="0" t="0" r="0" b="0"/>
              <a:pathLst>
                <a:path w="152" h="444"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9" name="Shape 7269"/>
            <p:cNvSpPr/>
            <p:nvPr/>
          </p:nvSpPr>
          <p:spPr>
            <a:xfrm>
              <a:off x="655925" y="2452025"/>
              <a:ext cx="3775" cy="11075"/>
            </a:xfrm>
            <a:custGeom>
              <a:avLst/>
              <a:gdLst/>
              <a:ahLst/>
              <a:cxnLst/>
              <a:rect l="0" t="0" r="0" b="0"/>
              <a:pathLst>
                <a:path w="151" h="443" fill="none" extrusionOk="0">
                  <a:moveTo>
                    <a:pt x="0"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0" name="Shape 7270"/>
            <p:cNvSpPr/>
            <p:nvPr/>
          </p:nvSpPr>
          <p:spPr>
            <a:xfrm>
              <a:off x="659675" y="2463075"/>
              <a:ext cx="3800" cy="5575"/>
            </a:xfrm>
            <a:custGeom>
              <a:avLst/>
              <a:gdLst/>
              <a:ahLst/>
              <a:cxnLst/>
              <a:rect l="0" t="0" r="0" b="0"/>
              <a:pathLst>
                <a:path w="152" h="223" fill="none" extrusionOk="0">
                  <a:moveTo>
                    <a:pt x="1"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1" name="Shape 7271"/>
            <p:cNvSpPr/>
            <p:nvPr/>
          </p:nvSpPr>
          <p:spPr>
            <a:xfrm>
              <a:off x="663450" y="2463075"/>
              <a:ext cx="3775" cy="5575"/>
            </a:xfrm>
            <a:custGeom>
              <a:avLst/>
              <a:gdLst/>
              <a:ahLst/>
              <a:cxnLst/>
              <a:rect l="0" t="0" r="0" b="0"/>
              <a:pathLst>
                <a:path w="151" h="223" fill="none" extrusionOk="0">
                  <a:moveTo>
                    <a:pt x="0"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2" name="Shape 7272"/>
            <p:cNvSpPr/>
            <p:nvPr/>
          </p:nvSpPr>
          <p:spPr>
            <a:xfrm>
              <a:off x="667200" y="2452025"/>
              <a:ext cx="3800" cy="11075"/>
            </a:xfrm>
            <a:custGeom>
              <a:avLst/>
              <a:gdLst/>
              <a:ahLst/>
              <a:cxnLst/>
              <a:rect l="0" t="0" r="0" b="0"/>
              <a:pathLst>
                <a:path w="152" h="443" fill="none" extrusionOk="0">
                  <a:moveTo>
                    <a:pt x="1"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3" name="Shape 7273"/>
            <p:cNvSpPr/>
            <p:nvPr/>
          </p:nvSpPr>
          <p:spPr>
            <a:xfrm>
              <a:off x="670975" y="2440950"/>
              <a:ext cx="3775" cy="11100"/>
            </a:xfrm>
            <a:custGeom>
              <a:avLst/>
              <a:gdLst/>
              <a:ahLst/>
              <a:cxnLst/>
              <a:rect l="0" t="0" r="0" b="0"/>
              <a:pathLst>
                <a:path w="151" h="444"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4" name="Shape 7274"/>
            <p:cNvSpPr/>
            <p:nvPr/>
          </p:nvSpPr>
          <p:spPr>
            <a:xfrm>
              <a:off x="674725" y="2418800"/>
              <a:ext cx="3800" cy="22175"/>
            </a:xfrm>
            <a:custGeom>
              <a:avLst/>
              <a:gdLst/>
              <a:ahLst/>
              <a:cxnLst/>
              <a:rect l="0" t="0" r="0" b="0"/>
              <a:pathLst>
                <a:path w="152" h="887" fill="none" extrusionOk="0">
                  <a:moveTo>
                    <a:pt x="1"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5" name="Shape 7275"/>
            <p:cNvSpPr/>
            <p:nvPr/>
          </p:nvSpPr>
          <p:spPr>
            <a:xfrm>
              <a:off x="678500" y="2396675"/>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6" name="Shape 7276"/>
            <p:cNvSpPr/>
            <p:nvPr/>
          </p:nvSpPr>
          <p:spPr>
            <a:xfrm>
              <a:off x="682250" y="2335775"/>
              <a:ext cx="8825" cy="60925"/>
            </a:xfrm>
            <a:custGeom>
              <a:avLst/>
              <a:gdLst/>
              <a:ahLst/>
              <a:cxnLst/>
              <a:rect l="0" t="0" r="0" b="0"/>
              <a:pathLst>
                <a:path w="353" h="2437" fill="none" extrusionOk="0">
                  <a:moveTo>
                    <a:pt x="1" y="243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7" name="Shape 7277"/>
            <p:cNvSpPr/>
            <p:nvPr/>
          </p:nvSpPr>
          <p:spPr>
            <a:xfrm>
              <a:off x="691050" y="2302575"/>
              <a:ext cx="3775" cy="33225"/>
            </a:xfrm>
            <a:custGeom>
              <a:avLst/>
              <a:gdLst/>
              <a:ahLst/>
              <a:cxnLst/>
              <a:rect l="0" t="0" r="0" b="0"/>
              <a:pathLst>
                <a:path w="151" h="1329" fill="none" extrusionOk="0">
                  <a:moveTo>
                    <a:pt x="0" y="1329"/>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8" name="Shape 7278"/>
            <p:cNvSpPr/>
            <p:nvPr/>
          </p:nvSpPr>
          <p:spPr>
            <a:xfrm>
              <a:off x="694800" y="2263825"/>
              <a:ext cx="5050" cy="38775"/>
            </a:xfrm>
            <a:custGeom>
              <a:avLst/>
              <a:gdLst/>
              <a:ahLst/>
              <a:cxnLst/>
              <a:rect l="0" t="0" r="0" b="0"/>
              <a:pathLst>
                <a:path w="202" h="1551" fill="none" extrusionOk="0">
                  <a:moveTo>
                    <a:pt x="1" y="1550"/>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9" name="Shape 7279"/>
            <p:cNvSpPr/>
            <p:nvPr/>
          </p:nvSpPr>
          <p:spPr>
            <a:xfrm>
              <a:off x="699825" y="2186325"/>
              <a:ext cx="7550" cy="77525"/>
            </a:xfrm>
            <a:custGeom>
              <a:avLst/>
              <a:gdLst/>
              <a:ahLst/>
              <a:cxnLst/>
              <a:rect l="0" t="0" r="0" b="0"/>
              <a:pathLst>
                <a:path w="302" h="3101" fill="none" extrusionOk="0">
                  <a:moveTo>
                    <a:pt x="0" y="3101"/>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0" name="Shape 7280"/>
            <p:cNvSpPr/>
            <p:nvPr/>
          </p:nvSpPr>
          <p:spPr>
            <a:xfrm>
              <a:off x="707350" y="2103300"/>
              <a:ext cx="7550" cy="83050"/>
            </a:xfrm>
            <a:custGeom>
              <a:avLst/>
              <a:gdLst/>
              <a:ahLst/>
              <a:cxnLst/>
              <a:rect l="0" t="0" r="0" b="0"/>
              <a:pathLst>
                <a:path w="302" h="3322" fill="none" extrusionOk="0">
                  <a:moveTo>
                    <a:pt x="0" y="33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1" name="Shape 7281"/>
            <p:cNvSpPr/>
            <p:nvPr/>
          </p:nvSpPr>
          <p:spPr>
            <a:xfrm>
              <a:off x="714875" y="2014750"/>
              <a:ext cx="7550" cy="88575"/>
            </a:xfrm>
            <a:custGeom>
              <a:avLst/>
              <a:gdLst/>
              <a:ahLst/>
              <a:cxnLst/>
              <a:rect l="0" t="0" r="0" b="0"/>
              <a:pathLst>
                <a:path w="302" h="3543" fill="none" extrusionOk="0">
                  <a:moveTo>
                    <a:pt x="0" y="35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2" name="Shape 7282"/>
            <p:cNvSpPr/>
            <p:nvPr/>
          </p:nvSpPr>
          <p:spPr>
            <a:xfrm>
              <a:off x="722400" y="1931725"/>
              <a:ext cx="7550" cy="83050"/>
            </a:xfrm>
            <a:custGeom>
              <a:avLst/>
              <a:gdLst/>
              <a:ahLst/>
              <a:cxnLst/>
              <a:rect l="0" t="0" r="0" b="0"/>
              <a:pathLst>
                <a:path w="302" h="3322" fill="none" extrusionOk="0">
                  <a:moveTo>
                    <a:pt x="0" y="332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3" name="Shape 7283"/>
            <p:cNvSpPr/>
            <p:nvPr/>
          </p:nvSpPr>
          <p:spPr>
            <a:xfrm>
              <a:off x="729925" y="1892975"/>
              <a:ext cx="5025" cy="38775"/>
            </a:xfrm>
            <a:custGeom>
              <a:avLst/>
              <a:gdLst/>
              <a:ahLst/>
              <a:cxnLst/>
              <a:rect l="0" t="0" r="0" b="0"/>
              <a:pathLst>
                <a:path w="201" h="1551" fill="none" extrusionOk="0">
                  <a:moveTo>
                    <a:pt x="0" y="1550"/>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4" name="Shape 7284"/>
            <p:cNvSpPr/>
            <p:nvPr/>
          </p:nvSpPr>
          <p:spPr>
            <a:xfrm>
              <a:off x="734925" y="1854225"/>
              <a:ext cx="3800" cy="38775"/>
            </a:xfrm>
            <a:custGeom>
              <a:avLst/>
              <a:gdLst/>
              <a:ahLst/>
              <a:cxnLst/>
              <a:rect l="0" t="0" r="0" b="0"/>
              <a:pathLst>
                <a:path w="152" h="1551" fill="none" extrusionOk="0">
                  <a:moveTo>
                    <a:pt x="1" y="155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5" name="Shape 7285"/>
            <p:cNvSpPr/>
            <p:nvPr/>
          </p:nvSpPr>
          <p:spPr>
            <a:xfrm>
              <a:off x="738700" y="1787800"/>
              <a:ext cx="8800" cy="66450"/>
            </a:xfrm>
            <a:custGeom>
              <a:avLst/>
              <a:gdLst/>
              <a:ahLst/>
              <a:cxnLst/>
              <a:rect l="0" t="0" r="0" b="0"/>
              <a:pathLst>
                <a:path w="352" h="2658" fill="none" extrusionOk="0">
                  <a:moveTo>
                    <a:pt x="0" y="265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6" name="Shape 7286"/>
            <p:cNvSpPr/>
            <p:nvPr/>
          </p:nvSpPr>
          <p:spPr>
            <a:xfrm>
              <a:off x="747475" y="1760125"/>
              <a:ext cx="3800" cy="27700"/>
            </a:xfrm>
            <a:custGeom>
              <a:avLst/>
              <a:gdLst/>
              <a:ahLst/>
              <a:cxnLst/>
              <a:rect l="0" t="0" r="0" b="0"/>
              <a:pathLst>
                <a:path w="152" h="1108" fill="none" extrusionOk="0">
                  <a:moveTo>
                    <a:pt x="1"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7" name="Shape 7287"/>
            <p:cNvSpPr/>
            <p:nvPr/>
          </p:nvSpPr>
          <p:spPr>
            <a:xfrm>
              <a:off x="751250" y="1738000"/>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8" name="Shape 7288"/>
            <p:cNvSpPr/>
            <p:nvPr/>
          </p:nvSpPr>
          <p:spPr>
            <a:xfrm>
              <a:off x="755000" y="169925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9" name="Shape 7289"/>
            <p:cNvSpPr/>
            <p:nvPr/>
          </p:nvSpPr>
          <p:spPr>
            <a:xfrm>
              <a:off x="762525" y="1688175"/>
              <a:ext cx="3800" cy="11100"/>
            </a:xfrm>
            <a:custGeom>
              <a:avLst/>
              <a:gdLst/>
              <a:ahLst/>
              <a:cxnLst/>
              <a:rect l="0" t="0" r="0" b="0"/>
              <a:pathLst>
                <a:path w="152" h="444" fill="none" extrusionOk="0">
                  <a:moveTo>
                    <a:pt x="1" y="443"/>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0" name="Shape 7290"/>
            <p:cNvSpPr/>
            <p:nvPr/>
          </p:nvSpPr>
          <p:spPr>
            <a:xfrm>
              <a:off x="766300" y="1677100"/>
              <a:ext cx="3775" cy="11100"/>
            </a:xfrm>
            <a:custGeom>
              <a:avLst/>
              <a:gdLst/>
              <a:ahLst/>
              <a:cxnLst/>
              <a:rect l="0" t="0" r="0" b="0"/>
              <a:pathLst>
                <a:path w="151" h="444" fill="none" extrusionOk="0">
                  <a:moveTo>
                    <a:pt x="0"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1" name="Shape 7291"/>
            <p:cNvSpPr/>
            <p:nvPr/>
          </p:nvSpPr>
          <p:spPr>
            <a:xfrm>
              <a:off x="770050" y="1671575"/>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2" name="Shape 7292"/>
            <p:cNvSpPr/>
            <p:nvPr/>
          </p:nvSpPr>
          <p:spPr>
            <a:xfrm>
              <a:off x="777575" y="1671575"/>
              <a:ext cx="8800" cy="5550"/>
            </a:xfrm>
            <a:custGeom>
              <a:avLst/>
              <a:gdLst/>
              <a:ahLst/>
              <a:cxnLst/>
              <a:rect l="0" t="0" r="0" b="0"/>
              <a:pathLst>
                <a:path w="352" h="222" fill="none" extrusionOk="0">
                  <a:moveTo>
                    <a:pt x="1"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3" name="Shape 7293"/>
            <p:cNvSpPr/>
            <p:nvPr/>
          </p:nvSpPr>
          <p:spPr>
            <a:xfrm>
              <a:off x="786350" y="1677100"/>
              <a:ext cx="3800" cy="11100"/>
            </a:xfrm>
            <a:custGeom>
              <a:avLst/>
              <a:gdLst/>
              <a:ahLst/>
              <a:cxnLst/>
              <a:rect l="0" t="0" r="0" b="0"/>
              <a:pathLst>
                <a:path w="152" h="444" fill="none" extrusionOk="0">
                  <a:moveTo>
                    <a:pt x="1" y="1"/>
                  </a:moveTo>
                  <a:lnTo>
                    <a:pt x="1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4" name="Shape 7294"/>
            <p:cNvSpPr/>
            <p:nvPr/>
          </p:nvSpPr>
          <p:spPr>
            <a:xfrm>
              <a:off x="790125" y="1688175"/>
              <a:ext cx="3775" cy="11100"/>
            </a:xfrm>
            <a:custGeom>
              <a:avLst/>
              <a:gdLst/>
              <a:ahLst/>
              <a:cxnLst/>
              <a:rect l="0" t="0" r="0" b="0"/>
              <a:pathLst>
                <a:path w="151" h="444" fill="none" extrusionOk="0">
                  <a:moveTo>
                    <a:pt x="0" y="1"/>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5" name="Shape 7295"/>
            <p:cNvSpPr/>
            <p:nvPr/>
          </p:nvSpPr>
          <p:spPr>
            <a:xfrm>
              <a:off x="793875" y="1699250"/>
              <a:ext cx="7550" cy="33225"/>
            </a:xfrm>
            <a:custGeom>
              <a:avLst/>
              <a:gdLst/>
              <a:ahLst/>
              <a:cxnLst/>
              <a:rect l="0" t="0" r="0" b="0"/>
              <a:pathLst>
                <a:path w="302" h="1329" fill="none" extrusionOk="0">
                  <a:moveTo>
                    <a:pt x="1" y="0"/>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6" name="Shape 7296"/>
            <p:cNvSpPr/>
            <p:nvPr/>
          </p:nvSpPr>
          <p:spPr>
            <a:xfrm>
              <a:off x="801400" y="1732450"/>
              <a:ext cx="7550" cy="38775"/>
            </a:xfrm>
            <a:custGeom>
              <a:avLst/>
              <a:gdLst/>
              <a:ahLst/>
              <a:cxnLst/>
              <a:rect l="0" t="0" r="0" b="0"/>
              <a:pathLst>
                <a:path w="302" h="1551" fill="none" extrusionOk="0">
                  <a:moveTo>
                    <a:pt x="1" y="1"/>
                  </a:moveTo>
                  <a:lnTo>
                    <a:pt x="3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7" name="Shape 7297"/>
            <p:cNvSpPr/>
            <p:nvPr/>
          </p:nvSpPr>
          <p:spPr>
            <a:xfrm>
              <a:off x="808925" y="1771200"/>
              <a:ext cx="8825" cy="44300"/>
            </a:xfrm>
            <a:custGeom>
              <a:avLst/>
              <a:gdLst/>
              <a:ahLst/>
              <a:cxnLst/>
              <a:rect l="0" t="0" r="0" b="0"/>
              <a:pathLst>
                <a:path w="353" h="1772"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8" name="Shape 7298"/>
            <p:cNvSpPr/>
            <p:nvPr/>
          </p:nvSpPr>
          <p:spPr>
            <a:xfrm>
              <a:off x="817725" y="1815475"/>
              <a:ext cx="8800" cy="49850"/>
            </a:xfrm>
            <a:custGeom>
              <a:avLst/>
              <a:gdLst/>
              <a:ahLst/>
              <a:cxnLst/>
              <a:rect l="0" t="0" r="0" b="0"/>
              <a:pathLst>
                <a:path w="352" h="1994" fill="none" extrusionOk="0">
                  <a:moveTo>
                    <a:pt x="0" y="1"/>
                  </a:moveTo>
                  <a:lnTo>
                    <a:pt x="351"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9" name="Shape 7299"/>
            <p:cNvSpPr/>
            <p:nvPr/>
          </p:nvSpPr>
          <p:spPr>
            <a:xfrm>
              <a:off x="826500" y="1865300"/>
              <a:ext cx="7550" cy="44300"/>
            </a:xfrm>
            <a:custGeom>
              <a:avLst/>
              <a:gdLst/>
              <a:ahLst/>
              <a:cxnLst/>
              <a:rect l="0" t="0" r="0" b="0"/>
              <a:pathLst>
                <a:path w="302" h="1772" fill="none" extrusionOk="0">
                  <a:moveTo>
                    <a:pt x="0" y="1"/>
                  </a:moveTo>
                  <a:lnTo>
                    <a:pt x="3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0" name="Shape 7300"/>
            <p:cNvSpPr/>
            <p:nvPr/>
          </p:nvSpPr>
          <p:spPr>
            <a:xfrm>
              <a:off x="834025" y="1909575"/>
              <a:ext cx="7550" cy="44300"/>
            </a:xfrm>
            <a:custGeom>
              <a:avLst/>
              <a:gdLst/>
              <a:ahLst/>
              <a:cxnLst/>
              <a:rect l="0" t="0" r="0" b="0"/>
              <a:pathLst>
                <a:path w="302" h="1772" fill="none" extrusionOk="0">
                  <a:moveTo>
                    <a:pt x="0" y="1"/>
                  </a:moveTo>
                  <a:lnTo>
                    <a:pt x="3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1" name="Shape 7301"/>
            <p:cNvSpPr/>
            <p:nvPr/>
          </p:nvSpPr>
          <p:spPr>
            <a:xfrm>
              <a:off x="841550" y="195385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2" name="Shape 7302"/>
            <p:cNvSpPr/>
            <p:nvPr/>
          </p:nvSpPr>
          <p:spPr>
            <a:xfrm>
              <a:off x="849075" y="1987075"/>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3" name="Shape 7303"/>
            <p:cNvSpPr/>
            <p:nvPr/>
          </p:nvSpPr>
          <p:spPr>
            <a:xfrm>
              <a:off x="856600" y="2014750"/>
              <a:ext cx="8800" cy="16625"/>
            </a:xfrm>
            <a:custGeom>
              <a:avLst/>
              <a:gdLst/>
              <a:ahLst/>
              <a:cxnLst/>
              <a:rect l="0" t="0" r="0" b="0"/>
              <a:pathLst>
                <a:path w="352" h="665" fill="none" extrusionOk="0">
                  <a:moveTo>
                    <a:pt x="0" y="0"/>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4" name="Shape 7304"/>
            <p:cNvSpPr/>
            <p:nvPr/>
          </p:nvSpPr>
          <p:spPr>
            <a:xfrm>
              <a:off x="865375" y="2031350"/>
              <a:ext cx="8800" cy="5575"/>
            </a:xfrm>
            <a:custGeom>
              <a:avLst/>
              <a:gdLst/>
              <a:ahLst/>
              <a:cxnLst/>
              <a:rect l="0" t="0" r="0" b="0"/>
              <a:pathLst>
                <a:path w="352" h="223" fill="none" extrusionOk="0">
                  <a:moveTo>
                    <a:pt x="0"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5" name="Shape 7305"/>
            <p:cNvSpPr/>
            <p:nvPr/>
          </p:nvSpPr>
          <p:spPr>
            <a:xfrm>
              <a:off x="874150" y="2031350"/>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6" name="Shape 7306"/>
            <p:cNvSpPr/>
            <p:nvPr/>
          </p:nvSpPr>
          <p:spPr>
            <a:xfrm>
              <a:off x="881675" y="2020275"/>
              <a:ext cx="3800" cy="11100"/>
            </a:xfrm>
            <a:custGeom>
              <a:avLst/>
              <a:gdLst/>
              <a:ahLst/>
              <a:cxnLst/>
              <a:rect l="0" t="0" r="0" b="0"/>
              <a:pathLst>
                <a:path w="152" h="444" fill="none" extrusionOk="0">
                  <a:moveTo>
                    <a:pt x="1"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7" name="Shape 7307"/>
            <p:cNvSpPr/>
            <p:nvPr/>
          </p:nvSpPr>
          <p:spPr>
            <a:xfrm>
              <a:off x="885450" y="2009225"/>
              <a:ext cx="3775" cy="11075"/>
            </a:xfrm>
            <a:custGeom>
              <a:avLst/>
              <a:gdLst/>
              <a:ahLst/>
              <a:cxnLst/>
              <a:rect l="0" t="0" r="0" b="0"/>
              <a:pathLst>
                <a:path w="151" h="443"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8" name="Shape 7308"/>
            <p:cNvSpPr/>
            <p:nvPr/>
          </p:nvSpPr>
          <p:spPr>
            <a:xfrm>
              <a:off x="889200" y="198152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9" name="Shape 7309"/>
            <p:cNvSpPr/>
            <p:nvPr/>
          </p:nvSpPr>
          <p:spPr>
            <a:xfrm>
              <a:off x="896725" y="1942800"/>
              <a:ext cx="7550" cy="38750"/>
            </a:xfrm>
            <a:custGeom>
              <a:avLst/>
              <a:gdLst/>
              <a:ahLst/>
              <a:cxnLst/>
              <a:rect l="0" t="0" r="0" b="0"/>
              <a:pathLst>
                <a:path w="302" h="1550"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0" name="Shape 7310"/>
            <p:cNvSpPr/>
            <p:nvPr/>
          </p:nvSpPr>
          <p:spPr>
            <a:xfrm>
              <a:off x="904250" y="1904050"/>
              <a:ext cx="8800" cy="38775"/>
            </a:xfrm>
            <a:custGeom>
              <a:avLst/>
              <a:gdLst/>
              <a:ahLst/>
              <a:cxnLst/>
              <a:rect l="0" t="0" r="0" b="0"/>
              <a:pathLst>
                <a:path w="352" h="1551"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1" name="Shape 7311"/>
            <p:cNvSpPr/>
            <p:nvPr/>
          </p:nvSpPr>
          <p:spPr>
            <a:xfrm>
              <a:off x="913025" y="1859775"/>
              <a:ext cx="8800" cy="44300"/>
            </a:xfrm>
            <a:custGeom>
              <a:avLst/>
              <a:gdLst/>
              <a:ahLst/>
              <a:cxnLst/>
              <a:rect l="0" t="0" r="0" b="0"/>
              <a:pathLst>
                <a:path w="352" h="1772" fill="none" extrusionOk="0">
                  <a:moveTo>
                    <a:pt x="1" y="1771"/>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2" name="Shape 7312"/>
            <p:cNvSpPr/>
            <p:nvPr/>
          </p:nvSpPr>
          <p:spPr>
            <a:xfrm>
              <a:off x="921800" y="18099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3" name="Shape 7313"/>
            <p:cNvSpPr/>
            <p:nvPr/>
          </p:nvSpPr>
          <p:spPr>
            <a:xfrm>
              <a:off x="929325" y="1765675"/>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4" name="Shape 7314"/>
            <p:cNvSpPr/>
            <p:nvPr/>
          </p:nvSpPr>
          <p:spPr>
            <a:xfrm>
              <a:off x="936850" y="172692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5" name="Shape 7315"/>
            <p:cNvSpPr/>
            <p:nvPr/>
          </p:nvSpPr>
          <p:spPr>
            <a:xfrm>
              <a:off x="944375" y="169925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6" name="Shape 7316"/>
            <p:cNvSpPr/>
            <p:nvPr/>
          </p:nvSpPr>
          <p:spPr>
            <a:xfrm>
              <a:off x="951900" y="1677100"/>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7" name="Shape 7317"/>
            <p:cNvSpPr/>
            <p:nvPr/>
          </p:nvSpPr>
          <p:spPr>
            <a:xfrm>
              <a:off x="960700" y="1671575"/>
              <a:ext cx="8800" cy="5550"/>
            </a:xfrm>
            <a:custGeom>
              <a:avLst/>
              <a:gdLst/>
              <a:ahLst/>
              <a:cxnLst/>
              <a:rect l="0" t="0" r="0" b="0"/>
              <a:pathLst>
                <a:path w="352" h="222" fill="none" extrusionOk="0">
                  <a:moveTo>
                    <a:pt x="0" y="222"/>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8" name="Shape 7318"/>
            <p:cNvSpPr/>
            <p:nvPr/>
          </p:nvSpPr>
          <p:spPr>
            <a:xfrm>
              <a:off x="969475" y="1671575"/>
              <a:ext cx="3775" cy="25"/>
            </a:xfrm>
            <a:custGeom>
              <a:avLst/>
              <a:gdLst/>
              <a:ahLst/>
              <a:cxnLst/>
              <a:rect l="0" t="0" r="0" b="0"/>
              <a:pathLst>
                <a:path w="151" h="1" fill="none" extrusionOk="0">
                  <a:moveTo>
                    <a:pt x="0" y="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9" name="Shape 7319"/>
            <p:cNvSpPr/>
            <p:nvPr/>
          </p:nvSpPr>
          <p:spPr>
            <a:xfrm>
              <a:off x="973225" y="1671575"/>
              <a:ext cx="3800" cy="5550"/>
            </a:xfrm>
            <a:custGeom>
              <a:avLst/>
              <a:gdLst/>
              <a:ahLst/>
              <a:cxnLst/>
              <a:rect l="0" t="0" r="0" b="0"/>
              <a:pathLst>
                <a:path w="152" h="222" fill="none" extrusionOk="0">
                  <a:moveTo>
                    <a:pt x="1" y="0"/>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0" name="Shape 7320"/>
            <p:cNvSpPr/>
            <p:nvPr/>
          </p:nvSpPr>
          <p:spPr>
            <a:xfrm>
              <a:off x="977000" y="1677100"/>
              <a:ext cx="3775" cy="11100"/>
            </a:xfrm>
            <a:custGeom>
              <a:avLst/>
              <a:gdLst/>
              <a:ahLst/>
              <a:cxnLst/>
              <a:rect l="0" t="0" r="0" b="0"/>
              <a:pathLst>
                <a:path w="151" h="444" fill="none" extrusionOk="0">
                  <a:moveTo>
                    <a:pt x="0" y="1"/>
                  </a:moveTo>
                  <a:lnTo>
                    <a:pt x="1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1" name="Shape 7321"/>
            <p:cNvSpPr/>
            <p:nvPr/>
          </p:nvSpPr>
          <p:spPr>
            <a:xfrm>
              <a:off x="980750" y="1688175"/>
              <a:ext cx="3800" cy="11100"/>
            </a:xfrm>
            <a:custGeom>
              <a:avLst/>
              <a:gdLst/>
              <a:ahLst/>
              <a:cxnLst/>
              <a:rect l="0" t="0" r="0" b="0"/>
              <a:pathLst>
                <a:path w="152" h="444" fill="none" extrusionOk="0">
                  <a:moveTo>
                    <a:pt x="1" y="1"/>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2" name="Shape 7322"/>
            <p:cNvSpPr/>
            <p:nvPr/>
          </p:nvSpPr>
          <p:spPr>
            <a:xfrm>
              <a:off x="984525" y="1699250"/>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3" name="Shape 7323"/>
            <p:cNvSpPr/>
            <p:nvPr/>
          </p:nvSpPr>
          <p:spPr>
            <a:xfrm>
              <a:off x="992050" y="173800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4" name="Shape 7324"/>
            <p:cNvSpPr/>
            <p:nvPr/>
          </p:nvSpPr>
          <p:spPr>
            <a:xfrm>
              <a:off x="999575" y="1787800"/>
              <a:ext cx="8800" cy="60925"/>
            </a:xfrm>
            <a:custGeom>
              <a:avLst/>
              <a:gdLst/>
              <a:ahLst/>
              <a:cxnLst/>
              <a:rect l="0" t="0" r="0" b="0"/>
              <a:pathLst>
                <a:path w="352" h="2437" fill="none" extrusionOk="0">
                  <a:moveTo>
                    <a:pt x="0" y="1"/>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5" name="Shape 7325"/>
            <p:cNvSpPr/>
            <p:nvPr/>
          </p:nvSpPr>
          <p:spPr>
            <a:xfrm>
              <a:off x="1008350" y="1848700"/>
              <a:ext cx="3775" cy="33225"/>
            </a:xfrm>
            <a:custGeom>
              <a:avLst/>
              <a:gdLst/>
              <a:ahLst/>
              <a:cxnLst/>
              <a:rect l="0" t="0" r="0" b="0"/>
              <a:pathLst>
                <a:path w="151" h="1329" fill="none" extrusionOk="0">
                  <a:moveTo>
                    <a:pt x="0" y="0"/>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6" name="Shape 7326"/>
            <p:cNvSpPr/>
            <p:nvPr/>
          </p:nvSpPr>
          <p:spPr>
            <a:xfrm>
              <a:off x="1012100" y="1881900"/>
              <a:ext cx="5050" cy="38775"/>
            </a:xfrm>
            <a:custGeom>
              <a:avLst/>
              <a:gdLst/>
              <a:ahLst/>
              <a:cxnLst/>
              <a:rect l="0" t="0" r="0" b="0"/>
              <a:pathLst>
                <a:path w="202" h="1551" fill="none" extrusionOk="0">
                  <a:moveTo>
                    <a:pt x="1" y="1"/>
                  </a:moveTo>
                  <a:lnTo>
                    <a:pt x="2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7" name="Shape 7327"/>
            <p:cNvSpPr/>
            <p:nvPr/>
          </p:nvSpPr>
          <p:spPr>
            <a:xfrm>
              <a:off x="1017125" y="19206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8" name="Shape 7328"/>
            <p:cNvSpPr/>
            <p:nvPr/>
          </p:nvSpPr>
          <p:spPr>
            <a:xfrm>
              <a:off x="1024650" y="2003675"/>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9" name="Shape 7329"/>
            <p:cNvSpPr/>
            <p:nvPr/>
          </p:nvSpPr>
          <p:spPr>
            <a:xfrm>
              <a:off x="1032175" y="208670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0" name="Shape 7330"/>
            <p:cNvSpPr/>
            <p:nvPr/>
          </p:nvSpPr>
          <p:spPr>
            <a:xfrm>
              <a:off x="1039700" y="2169725"/>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1" name="Shape 7331"/>
            <p:cNvSpPr/>
            <p:nvPr/>
          </p:nvSpPr>
          <p:spPr>
            <a:xfrm>
              <a:off x="1047225" y="2252750"/>
              <a:ext cx="5050" cy="38775"/>
            </a:xfrm>
            <a:custGeom>
              <a:avLst/>
              <a:gdLst/>
              <a:ahLst/>
              <a:cxnLst/>
              <a:rect l="0" t="0" r="0" b="0"/>
              <a:pathLst>
                <a:path w="202" h="1551" fill="none" extrusionOk="0">
                  <a:moveTo>
                    <a:pt x="1" y="1"/>
                  </a:moveTo>
                  <a:lnTo>
                    <a:pt x="201"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2" name="Shape 7332"/>
            <p:cNvSpPr/>
            <p:nvPr/>
          </p:nvSpPr>
          <p:spPr>
            <a:xfrm>
              <a:off x="1052250" y="2291500"/>
              <a:ext cx="3775" cy="33225"/>
            </a:xfrm>
            <a:custGeom>
              <a:avLst/>
              <a:gdLst/>
              <a:ahLst/>
              <a:cxnLst/>
              <a:rect l="0" t="0" r="0" b="0"/>
              <a:pathLst>
                <a:path w="151" h="1329" fill="none" extrusionOk="0">
                  <a:moveTo>
                    <a:pt x="0" y="1"/>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3" name="Shape 7333"/>
            <p:cNvSpPr/>
            <p:nvPr/>
          </p:nvSpPr>
          <p:spPr>
            <a:xfrm>
              <a:off x="1056000" y="2324700"/>
              <a:ext cx="8800" cy="66450"/>
            </a:xfrm>
            <a:custGeom>
              <a:avLst/>
              <a:gdLst/>
              <a:ahLst/>
              <a:cxnLst/>
              <a:rect l="0" t="0" r="0" b="0"/>
              <a:pathLst>
                <a:path w="352" h="2658" fill="none" extrusionOk="0">
                  <a:moveTo>
                    <a:pt x="1" y="1"/>
                  </a:moveTo>
                  <a:lnTo>
                    <a:pt x="35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4" name="Shape 7334"/>
            <p:cNvSpPr/>
            <p:nvPr/>
          </p:nvSpPr>
          <p:spPr>
            <a:xfrm>
              <a:off x="1064775" y="2391125"/>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5" name="Shape 7335"/>
            <p:cNvSpPr/>
            <p:nvPr/>
          </p:nvSpPr>
          <p:spPr>
            <a:xfrm>
              <a:off x="1068550" y="2418800"/>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6" name="Shape 7336"/>
            <p:cNvSpPr/>
            <p:nvPr/>
          </p:nvSpPr>
          <p:spPr>
            <a:xfrm>
              <a:off x="1072300" y="2440950"/>
              <a:ext cx="3800" cy="16625"/>
            </a:xfrm>
            <a:custGeom>
              <a:avLst/>
              <a:gdLst/>
              <a:ahLst/>
              <a:cxnLst/>
              <a:rect l="0" t="0" r="0" b="0"/>
              <a:pathLst>
                <a:path w="152" h="665" fill="none" extrusionOk="0">
                  <a:moveTo>
                    <a:pt x="1" y="0"/>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7" name="Shape 7337"/>
            <p:cNvSpPr/>
            <p:nvPr/>
          </p:nvSpPr>
          <p:spPr>
            <a:xfrm>
              <a:off x="1076075" y="2457550"/>
              <a:ext cx="3775" cy="16625"/>
            </a:xfrm>
            <a:custGeom>
              <a:avLst/>
              <a:gdLst/>
              <a:ahLst/>
              <a:cxnLst/>
              <a:rect l="0" t="0" r="0" b="0"/>
              <a:pathLst>
                <a:path w="151" h="665" fill="none" extrusionOk="0">
                  <a:moveTo>
                    <a:pt x="0" y="1"/>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8" name="Shape 7338"/>
            <p:cNvSpPr/>
            <p:nvPr/>
          </p:nvSpPr>
          <p:spPr>
            <a:xfrm>
              <a:off x="1079825" y="2474150"/>
              <a:ext cx="3800" cy="5575"/>
            </a:xfrm>
            <a:custGeom>
              <a:avLst/>
              <a:gdLst/>
              <a:ahLst/>
              <a:cxnLst/>
              <a:rect l="0" t="0" r="0" b="0"/>
              <a:pathLst>
                <a:path w="152" h="223" fill="none" extrusionOk="0">
                  <a:moveTo>
                    <a:pt x="1"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9" name="Shape 7339"/>
            <p:cNvSpPr/>
            <p:nvPr/>
          </p:nvSpPr>
          <p:spPr>
            <a:xfrm>
              <a:off x="1083600" y="2479700"/>
              <a:ext cx="3775" cy="5550"/>
            </a:xfrm>
            <a:custGeom>
              <a:avLst/>
              <a:gdLst/>
              <a:ahLst/>
              <a:cxnLst/>
              <a:rect l="0" t="0" r="0" b="0"/>
              <a:pathLst>
                <a:path w="151" h="222" fill="none" extrusionOk="0">
                  <a:moveTo>
                    <a:pt x="0" y="0"/>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0" name="Shape 7340"/>
            <p:cNvSpPr/>
            <p:nvPr/>
          </p:nvSpPr>
          <p:spPr>
            <a:xfrm>
              <a:off x="1087350" y="2485225"/>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1" name="Shape 7341"/>
            <p:cNvSpPr/>
            <p:nvPr/>
          </p:nvSpPr>
          <p:spPr>
            <a:xfrm>
              <a:off x="1091125" y="2479700"/>
              <a:ext cx="3775" cy="5550"/>
            </a:xfrm>
            <a:custGeom>
              <a:avLst/>
              <a:gdLst/>
              <a:ahLst/>
              <a:cxnLst/>
              <a:rect l="0" t="0" r="0" b="0"/>
              <a:pathLst>
                <a:path w="151" h="222" fill="none" extrusionOk="0">
                  <a:moveTo>
                    <a:pt x="0" y="222"/>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2" name="Shape 7342"/>
            <p:cNvSpPr/>
            <p:nvPr/>
          </p:nvSpPr>
          <p:spPr>
            <a:xfrm>
              <a:off x="1094875" y="2468625"/>
              <a:ext cx="5050" cy="11100"/>
            </a:xfrm>
            <a:custGeom>
              <a:avLst/>
              <a:gdLst/>
              <a:ahLst/>
              <a:cxnLst/>
              <a:rect l="0" t="0" r="0" b="0"/>
              <a:pathLst>
                <a:path w="202" h="444" fill="none" extrusionOk="0">
                  <a:moveTo>
                    <a:pt x="1" y="443"/>
                  </a:moveTo>
                  <a:lnTo>
                    <a:pt x="2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3" name="Shape 7343"/>
            <p:cNvSpPr/>
            <p:nvPr/>
          </p:nvSpPr>
          <p:spPr>
            <a:xfrm>
              <a:off x="1099900" y="2452025"/>
              <a:ext cx="3800" cy="16625"/>
            </a:xfrm>
            <a:custGeom>
              <a:avLst/>
              <a:gdLst/>
              <a:ahLst/>
              <a:cxnLst/>
              <a:rect l="0" t="0" r="0" b="0"/>
              <a:pathLst>
                <a:path w="152" h="665" fill="none" extrusionOk="0">
                  <a:moveTo>
                    <a:pt x="1" y="664"/>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4" name="Shape 7344"/>
            <p:cNvSpPr/>
            <p:nvPr/>
          </p:nvSpPr>
          <p:spPr>
            <a:xfrm>
              <a:off x="1103675" y="2429875"/>
              <a:ext cx="3775" cy="22175"/>
            </a:xfrm>
            <a:custGeom>
              <a:avLst/>
              <a:gdLst/>
              <a:ahLst/>
              <a:cxnLst/>
              <a:rect l="0" t="0" r="0" b="0"/>
              <a:pathLst>
                <a:path w="151" h="887" fill="none" extrusionOk="0">
                  <a:moveTo>
                    <a:pt x="0"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5" name="Shape 7345"/>
            <p:cNvSpPr/>
            <p:nvPr/>
          </p:nvSpPr>
          <p:spPr>
            <a:xfrm>
              <a:off x="1107425" y="2407725"/>
              <a:ext cx="5050" cy="22175"/>
            </a:xfrm>
            <a:custGeom>
              <a:avLst/>
              <a:gdLst/>
              <a:ahLst/>
              <a:cxnLst/>
              <a:rect l="0" t="0" r="0" b="0"/>
              <a:pathLst>
                <a:path w="202" h="887" fill="none" extrusionOk="0">
                  <a:moveTo>
                    <a:pt x="1" y="887"/>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6" name="Shape 7346"/>
            <p:cNvSpPr/>
            <p:nvPr/>
          </p:nvSpPr>
          <p:spPr>
            <a:xfrm>
              <a:off x="1112450" y="2374525"/>
              <a:ext cx="3775" cy="33225"/>
            </a:xfrm>
            <a:custGeom>
              <a:avLst/>
              <a:gdLst/>
              <a:ahLst/>
              <a:cxnLst/>
              <a:rect l="0" t="0" r="0" b="0"/>
              <a:pathLst>
                <a:path w="151" h="1329" fill="none" extrusionOk="0">
                  <a:moveTo>
                    <a:pt x="0" y="1329"/>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7" name="Shape 7347"/>
            <p:cNvSpPr/>
            <p:nvPr/>
          </p:nvSpPr>
          <p:spPr>
            <a:xfrm>
              <a:off x="1116200" y="2341325"/>
              <a:ext cx="3800" cy="33225"/>
            </a:xfrm>
            <a:custGeom>
              <a:avLst/>
              <a:gdLst/>
              <a:ahLst/>
              <a:cxnLst/>
              <a:rect l="0" t="0" r="0" b="0"/>
              <a:pathLst>
                <a:path w="152" h="1329" fill="none" extrusionOk="0">
                  <a:moveTo>
                    <a:pt x="1" y="1329"/>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8" name="Shape 7348"/>
            <p:cNvSpPr/>
            <p:nvPr/>
          </p:nvSpPr>
          <p:spPr>
            <a:xfrm>
              <a:off x="1119975" y="2302575"/>
              <a:ext cx="3775" cy="38775"/>
            </a:xfrm>
            <a:custGeom>
              <a:avLst/>
              <a:gdLst/>
              <a:ahLst/>
              <a:cxnLst/>
              <a:rect l="0" t="0" r="0" b="0"/>
              <a:pathLst>
                <a:path w="151" h="1551" fill="none" extrusionOk="0">
                  <a:moveTo>
                    <a:pt x="0" y="155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9" name="Shape 7349"/>
            <p:cNvSpPr/>
            <p:nvPr/>
          </p:nvSpPr>
          <p:spPr>
            <a:xfrm>
              <a:off x="1123725" y="2258300"/>
              <a:ext cx="3800" cy="44300"/>
            </a:xfrm>
            <a:custGeom>
              <a:avLst/>
              <a:gdLst/>
              <a:ahLst/>
              <a:cxnLst/>
              <a:rect l="0" t="0" r="0" b="0"/>
              <a:pathLst>
                <a:path w="152" h="1772" fill="none" extrusionOk="0">
                  <a:moveTo>
                    <a:pt x="1" y="1771"/>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0" name="Shape 7350"/>
            <p:cNvSpPr/>
            <p:nvPr/>
          </p:nvSpPr>
          <p:spPr>
            <a:xfrm>
              <a:off x="1127500" y="2158650"/>
              <a:ext cx="7550" cy="99675"/>
            </a:xfrm>
            <a:custGeom>
              <a:avLst/>
              <a:gdLst/>
              <a:ahLst/>
              <a:cxnLst/>
              <a:rect l="0" t="0" r="0" b="0"/>
              <a:pathLst>
                <a:path w="302" h="3987" fill="none" extrusionOk="0">
                  <a:moveTo>
                    <a:pt x="0" y="39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1" name="Shape 7351"/>
            <p:cNvSpPr/>
            <p:nvPr/>
          </p:nvSpPr>
          <p:spPr>
            <a:xfrm>
              <a:off x="1135025" y="2103300"/>
              <a:ext cx="3775" cy="55375"/>
            </a:xfrm>
            <a:custGeom>
              <a:avLst/>
              <a:gdLst/>
              <a:ahLst/>
              <a:cxnLst/>
              <a:rect l="0" t="0" r="0" b="0"/>
              <a:pathLst>
                <a:path w="151" h="2215" fill="none" extrusionOk="0">
                  <a:moveTo>
                    <a:pt x="0" y="221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2" name="Shape 7352"/>
            <p:cNvSpPr/>
            <p:nvPr/>
          </p:nvSpPr>
          <p:spPr>
            <a:xfrm>
              <a:off x="1138775" y="2047950"/>
              <a:ext cx="3800" cy="55375"/>
            </a:xfrm>
            <a:custGeom>
              <a:avLst/>
              <a:gdLst/>
              <a:ahLst/>
              <a:cxnLst/>
              <a:rect l="0" t="0" r="0" b="0"/>
              <a:pathLst>
                <a:path w="152" h="2215" fill="none" extrusionOk="0">
                  <a:moveTo>
                    <a:pt x="1" y="221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3" name="Shape 7353"/>
            <p:cNvSpPr/>
            <p:nvPr/>
          </p:nvSpPr>
          <p:spPr>
            <a:xfrm>
              <a:off x="1142550" y="1926175"/>
              <a:ext cx="8800" cy="121800"/>
            </a:xfrm>
            <a:custGeom>
              <a:avLst/>
              <a:gdLst/>
              <a:ahLst/>
              <a:cxnLst/>
              <a:rect l="0" t="0" r="0" b="0"/>
              <a:pathLst>
                <a:path w="352" h="4872" fill="none" extrusionOk="0">
                  <a:moveTo>
                    <a:pt x="0" y="48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4" name="Shape 7354"/>
            <p:cNvSpPr/>
            <p:nvPr/>
          </p:nvSpPr>
          <p:spPr>
            <a:xfrm>
              <a:off x="1151325" y="1798875"/>
              <a:ext cx="8800" cy="127325"/>
            </a:xfrm>
            <a:custGeom>
              <a:avLst/>
              <a:gdLst/>
              <a:ahLst/>
              <a:cxnLst/>
              <a:rect l="0" t="0" r="0" b="0"/>
              <a:pathLst>
                <a:path w="352" h="5093" fill="none" extrusionOk="0">
                  <a:moveTo>
                    <a:pt x="1" y="50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5" name="Shape 7355"/>
            <p:cNvSpPr/>
            <p:nvPr/>
          </p:nvSpPr>
          <p:spPr>
            <a:xfrm>
              <a:off x="1160100" y="1677100"/>
              <a:ext cx="7550" cy="121800"/>
            </a:xfrm>
            <a:custGeom>
              <a:avLst/>
              <a:gdLst/>
              <a:ahLst/>
              <a:cxnLst/>
              <a:rect l="0" t="0" r="0" b="0"/>
              <a:pathLst>
                <a:path w="302" h="4872" fill="none" extrusionOk="0">
                  <a:moveTo>
                    <a:pt x="1" y="48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6" name="Shape 7356"/>
            <p:cNvSpPr/>
            <p:nvPr/>
          </p:nvSpPr>
          <p:spPr>
            <a:xfrm>
              <a:off x="1167625" y="1555350"/>
              <a:ext cx="7550" cy="121775"/>
            </a:xfrm>
            <a:custGeom>
              <a:avLst/>
              <a:gdLst/>
              <a:ahLst/>
              <a:cxnLst/>
              <a:rect l="0" t="0" r="0" b="0"/>
              <a:pathLst>
                <a:path w="302" h="4871" fill="none" extrusionOk="0">
                  <a:moveTo>
                    <a:pt x="1" y="487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7" name="Shape 7357"/>
            <p:cNvSpPr/>
            <p:nvPr/>
          </p:nvSpPr>
          <p:spPr>
            <a:xfrm>
              <a:off x="1175150" y="1444625"/>
              <a:ext cx="7550" cy="110750"/>
            </a:xfrm>
            <a:custGeom>
              <a:avLst/>
              <a:gdLst/>
              <a:ahLst/>
              <a:cxnLst/>
              <a:rect l="0" t="0" r="0" b="0"/>
              <a:pathLst>
                <a:path w="302" h="4430" fill="none" extrusionOk="0">
                  <a:moveTo>
                    <a:pt x="1" y="44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8" name="Shape 7358"/>
            <p:cNvSpPr/>
            <p:nvPr/>
          </p:nvSpPr>
          <p:spPr>
            <a:xfrm>
              <a:off x="1182675" y="1339475"/>
              <a:ext cx="7550" cy="105175"/>
            </a:xfrm>
            <a:custGeom>
              <a:avLst/>
              <a:gdLst/>
              <a:ahLst/>
              <a:cxnLst/>
              <a:rect l="0" t="0" r="0" b="0"/>
              <a:pathLst>
                <a:path w="302" h="4207" fill="none" extrusionOk="0">
                  <a:moveTo>
                    <a:pt x="1" y="42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9" name="Shape 7359"/>
            <p:cNvSpPr/>
            <p:nvPr/>
          </p:nvSpPr>
          <p:spPr>
            <a:xfrm>
              <a:off x="1190200" y="1295200"/>
              <a:ext cx="5050" cy="44300"/>
            </a:xfrm>
            <a:custGeom>
              <a:avLst/>
              <a:gdLst/>
              <a:ahLst/>
              <a:cxnLst/>
              <a:rect l="0" t="0" r="0" b="0"/>
              <a:pathLst>
                <a:path w="202" h="1772" fill="none" extrusionOk="0">
                  <a:moveTo>
                    <a:pt x="1" y="1771"/>
                  </a:moveTo>
                  <a:lnTo>
                    <a:pt x="2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0" name="Shape 7360"/>
            <p:cNvSpPr/>
            <p:nvPr/>
          </p:nvSpPr>
          <p:spPr>
            <a:xfrm>
              <a:off x="1195225" y="1250900"/>
              <a:ext cx="3775" cy="44325"/>
            </a:xfrm>
            <a:custGeom>
              <a:avLst/>
              <a:gdLst/>
              <a:ahLst/>
              <a:cxnLst/>
              <a:rect l="0" t="0" r="0" b="0"/>
              <a:pathLst>
                <a:path w="151" h="1773" fill="none" extrusionOk="0">
                  <a:moveTo>
                    <a:pt x="0" y="177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1" name="Shape 7361"/>
            <p:cNvSpPr/>
            <p:nvPr/>
          </p:nvSpPr>
          <p:spPr>
            <a:xfrm>
              <a:off x="1198975" y="1212175"/>
              <a:ext cx="3800" cy="38750"/>
            </a:xfrm>
            <a:custGeom>
              <a:avLst/>
              <a:gdLst/>
              <a:ahLst/>
              <a:cxnLst/>
              <a:rect l="0" t="0" r="0" b="0"/>
              <a:pathLst>
                <a:path w="152" h="1550" fill="none" extrusionOk="0">
                  <a:moveTo>
                    <a:pt x="1" y="155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2" name="Shape 7362"/>
            <p:cNvSpPr/>
            <p:nvPr/>
          </p:nvSpPr>
          <p:spPr>
            <a:xfrm>
              <a:off x="1202750" y="1178950"/>
              <a:ext cx="5050" cy="33250"/>
            </a:xfrm>
            <a:custGeom>
              <a:avLst/>
              <a:gdLst/>
              <a:ahLst/>
              <a:cxnLst/>
              <a:rect l="0" t="0" r="0" b="0"/>
              <a:pathLst>
                <a:path w="202" h="1330" fill="none" extrusionOk="0">
                  <a:moveTo>
                    <a:pt x="0" y="1329"/>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3" name="Shape 7363"/>
            <p:cNvSpPr/>
            <p:nvPr/>
          </p:nvSpPr>
          <p:spPr>
            <a:xfrm>
              <a:off x="1207775" y="1151275"/>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4" name="Shape 7364"/>
            <p:cNvSpPr/>
            <p:nvPr/>
          </p:nvSpPr>
          <p:spPr>
            <a:xfrm>
              <a:off x="1211525" y="1123600"/>
              <a:ext cx="3800" cy="27700"/>
            </a:xfrm>
            <a:custGeom>
              <a:avLst/>
              <a:gdLst/>
              <a:ahLst/>
              <a:cxnLst/>
              <a:rect l="0" t="0" r="0" b="0"/>
              <a:pathLst>
                <a:path w="152" h="1108" fill="none" extrusionOk="0">
                  <a:moveTo>
                    <a:pt x="1"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5" name="Shape 7365"/>
            <p:cNvSpPr/>
            <p:nvPr/>
          </p:nvSpPr>
          <p:spPr>
            <a:xfrm>
              <a:off x="1215300" y="1101475"/>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6" name="Shape 7366"/>
            <p:cNvSpPr/>
            <p:nvPr/>
          </p:nvSpPr>
          <p:spPr>
            <a:xfrm>
              <a:off x="1219050" y="1084850"/>
              <a:ext cx="3800" cy="16650"/>
            </a:xfrm>
            <a:custGeom>
              <a:avLst/>
              <a:gdLst/>
              <a:ahLst/>
              <a:cxnLst/>
              <a:rect l="0" t="0" r="0" b="0"/>
              <a:pathLst>
                <a:path w="152" h="666" fill="none" extrusionOk="0">
                  <a:moveTo>
                    <a:pt x="1" y="66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7" name="Shape 7367"/>
            <p:cNvSpPr/>
            <p:nvPr/>
          </p:nvSpPr>
          <p:spPr>
            <a:xfrm>
              <a:off x="1222825" y="1073800"/>
              <a:ext cx="3775" cy="11075"/>
            </a:xfrm>
            <a:custGeom>
              <a:avLst/>
              <a:gdLst/>
              <a:ahLst/>
              <a:cxnLst/>
              <a:rect l="0" t="0" r="0" b="0"/>
              <a:pathLst>
                <a:path w="151" h="443"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8" name="Shape 7368"/>
            <p:cNvSpPr/>
            <p:nvPr/>
          </p:nvSpPr>
          <p:spPr>
            <a:xfrm>
              <a:off x="1226575" y="1068250"/>
              <a:ext cx="3800" cy="5575"/>
            </a:xfrm>
            <a:custGeom>
              <a:avLst/>
              <a:gdLst/>
              <a:ahLst/>
              <a:cxnLst/>
              <a:rect l="0" t="0" r="0" b="0"/>
              <a:pathLst>
                <a:path w="152" h="223" fill="none" extrusionOk="0">
                  <a:moveTo>
                    <a:pt x="1"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9" name="Shape 7369"/>
            <p:cNvSpPr/>
            <p:nvPr/>
          </p:nvSpPr>
          <p:spPr>
            <a:xfrm>
              <a:off x="1230350" y="1068250"/>
              <a:ext cx="3775" cy="25"/>
            </a:xfrm>
            <a:custGeom>
              <a:avLst/>
              <a:gdLst/>
              <a:ahLst/>
              <a:cxnLst/>
              <a:rect l="0" t="0" r="0" b="0"/>
              <a:pathLst>
                <a:path w="151" h="1" fill="none" extrusionOk="0">
                  <a:moveTo>
                    <a:pt x="0"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0" name="Shape 7370"/>
            <p:cNvSpPr/>
            <p:nvPr/>
          </p:nvSpPr>
          <p:spPr>
            <a:xfrm>
              <a:off x="1234100" y="1068250"/>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1" name="Shape 7371"/>
            <p:cNvSpPr/>
            <p:nvPr/>
          </p:nvSpPr>
          <p:spPr>
            <a:xfrm>
              <a:off x="1237875" y="1068250"/>
              <a:ext cx="5025" cy="5575"/>
            </a:xfrm>
            <a:custGeom>
              <a:avLst/>
              <a:gdLst/>
              <a:ahLst/>
              <a:cxnLst/>
              <a:rect l="0" t="0" r="0" b="0"/>
              <a:pathLst>
                <a:path w="201" h="223" fill="none" extrusionOk="0">
                  <a:moveTo>
                    <a:pt x="0" y="1"/>
                  </a:moveTo>
                  <a:lnTo>
                    <a:pt x="2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2" name="Shape 7372"/>
            <p:cNvSpPr/>
            <p:nvPr/>
          </p:nvSpPr>
          <p:spPr>
            <a:xfrm>
              <a:off x="1242875" y="1073800"/>
              <a:ext cx="3800" cy="11075"/>
            </a:xfrm>
            <a:custGeom>
              <a:avLst/>
              <a:gdLst/>
              <a:ahLst/>
              <a:cxnLst/>
              <a:rect l="0" t="0" r="0" b="0"/>
              <a:pathLst>
                <a:path w="152" h="443"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3" name="Shape 7373"/>
            <p:cNvSpPr/>
            <p:nvPr/>
          </p:nvSpPr>
          <p:spPr>
            <a:xfrm>
              <a:off x="1246650" y="1084850"/>
              <a:ext cx="3775" cy="16650"/>
            </a:xfrm>
            <a:custGeom>
              <a:avLst/>
              <a:gdLst/>
              <a:ahLst/>
              <a:cxnLst/>
              <a:rect l="0" t="0" r="0" b="0"/>
              <a:pathLst>
                <a:path w="151" h="666" fill="none" extrusionOk="0">
                  <a:moveTo>
                    <a:pt x="0" y="1"/>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4" name="Shape 7374"/>
            <p:cNvSpPr/>
            <p:nvPr/>
          </p:nvSpPr>
          <p:spPr>
            <a:xfrm>
              <a:off x="1250400" y="1101475"/>
              <a:ext cx="5050" cy="16625"/>
            </a:xfrm>
            <a:custGeom>
              <a:avLst/>
              <a:gdLst/>
              <a:ahLst/>
              <a:cxnLst/>
              <a:rect l="0" t="0" r="0" b="0"/>
              <a:pathLst>
                <a:path w="202" h="665" fill="none" extrusionOk="0">
                  <a:moveTo>
                    <a:pt x="1" y="0"/>
                  </a:moveTo>
                  <a:lnTo>
                    <a:pt x="201"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5" name="Shape 7375"/>
            <p:cNvSpPr/>
            <p:nvPr/>
          </p:nvSpPr>
          <p:spPr>
            <a:xfrm>
              <a:off x="1255425" y="111807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6" name="Shape 7376"/>
            <p:cNvSpPr/>
            <p:nvPr/>
          </p:nvSpPr>
          <p:spPr>
            <a:xfrm>
              <a:off x="1262950" y="1167875"/>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7" name="Shape 7377"/>
            <p:cNvSpPr/>
            <p:nvPr/>
          </p:nvSpPr>
          <p:spPr>
            <a:xfrm>
              <a:off x="1270475" y="12232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8" name="Shape 7378"/>
            <p:cNvSpPr/>
            <p:nvPr/>
          </p:nvSpPr>
          <p:spPr>
            <a:xfrm>
              <a:off x="1278000" y="12841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9" name="Shape 7379"/>
            <p:cNvSpPr/>
            <p:nvPr/>
          </p:nvSpPr>
          <p:spPr>
            <a:xfrm>
              <a:off x="1285525" y="1350550"/>
              <a:ext cx="8800" cy="71975"/>
            </a:xfrm>
            <a:custGeom>
              <a:avLst/>
              <a:gdLst/>
              <a:ahLst/>
              <a:cxnLst/>
              <a:rect l="0" t="0" r="0" b="0"/>
              <a:pathLst>
                <a:path w="352" h="2879" fill="none" extrusionOk="0">
                  <a:moveTo>
                    <a:pt x="0" y="0"/>
                  </a:moveTo>
                  <a:lnTo>
                    <a:pt x="352"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0" name="Shape 7380"/>
            <p:cNvSpPr/>
            <p:nvPr/>
          </p:nvSpPr>
          <p:spPr>
            <a:xfrm>
              <a:off x="1294300" y="1422500"/>
              <a:ext cx="8800" cy="66450"/>
            </a:xfrm>
            <a:custGeom>
              <a:avLst/>
              <a:gdLst/>
              <a:ahLst/>
              <a:cxnLst/>
              <a:rect l="0" t="0" r="0" b="0"/>
              <a:pathLst>
                <a:path w="352" h="2658" fill="none" extrusionOk="0">
                  <a:moveTo>
                    <a:pt x="1" y="0"/>
                  </a:moveTo>
                  <a:lnTo>
                    <a:pt x="35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1" name="Shape 7381"/>
            <p:cNvSpPr/>
            <p:nvPr/>
          </p:nvSpPr>
          <p:spPr>
            <a:xfrm>
              <a:off x="1303075" y="1488925"/>
              <a:ext cx="7550" cy="55375"/>
            </a:xfrm>
            <a:custGeom>
              <a:avLst/>
              <a:gdLst/>
              <a:ahLst/>
              <a:cxnLst/>
              <a:rect l="0" t="0" r="0" b="0"/>
              <a:pathLst>
                <a:path w="302" h="2215" fill="none" extrusionOk="0">
                  <a:moveTo>
                    <a:pt x="1" y="0"/>
                  </a:moveTo>
                  <a:lnTo>
                    <a:pt x="30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2" name="Shape 7382"/>
            <p:cNvSpPr/>
            <p:nvPr/>
          </p:nvSpPr>
          <p:spPr>
            <a:xfrm>
              <a:off x="1310600" y="154427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3" name="Shape 7383"/>
            <p:cNvSpPr/>
            <p:nvPr/>
          </p:nvSpPr>
          <p:spPr>
            <a:xfrm>
              <a:off x="1318125" y="1594075"/>
              <a:ext cx="7550" cy="38775"/>
            </a:xfrm>
            <a:custGeom>
              <a:avLst/>
              <a:gdLst/>
              <a:ahLst/>
              <a:cxnLst/>
              <a:rect l="0" t="0" r="0" b="0"/>
              <a:pathLst>
                <a:path w="302" h="1551" fill="none" extrusionOk="0">
                  <a:moveTo>
                    <a:pt x="1" y="1"/>
                  </a:moveTo>
                  <a:lnTo>
                    <a:pt x="3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4" name="Shape 7384"/>
            <p:cNvSpPr/>
            <p:nvPr/>
          </p:nvSpPr>
          <p:spPr>
            <a:xfrm>
              <a:off x="1325650" y="163282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5" name="Shape 7385"/>
            <p:cNvSpPr/>
            <p:nvPr/>
          </p:nvSpPr>
          <p:spPr>
            <a:xfrm>
              <a:off x="1333175" y="1660500"/>
              <a:ext cx="8800" cy="16625"/>
            </a:xfrm>
            <a:custGeom>
              <a:avLst/>
              <a:gdLst/>
              <a:ahLst/>
              <a:cxnLst/>
              <a:rect l="0" t="0" r="0" b="0"/>
              <a:pathLst>
                <a:path w="352" h="665" fill="none" extrusionOk="0">
                  <a:moveTo>
                    <a:pt x="1" y="1"/>
                  </a:moveTo>
                  <a:lnTo>
                    <a:pt x="35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6" name="Shape 7386"/>
            <p:cNvSpPr/>
            <p:nvPr/>
          </p:nvSpPr>
          <p:spPr>
            <a:xfrm>
              <a:off x="1341950" y="1677100"/>
              <a:ext cx="8825" cy="5575"/>
            </a:xfrm>
            <a:custGeom>
              <a:avLst/>
              <a:gdLst/>
              <a:ahLst/>
              <a:cxnLst/>
              <a:rect l="0" t="0" r="0" b="0"/>
              <a:pathLst>
                <a:path w="353"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7" name="Shape 7387"/>
            <p:cNvSpPr/>
            <p:nvPr/>
          </p:nvSpPr>
          <p:spPr>
            <a:xfrm>
              <a:off x="1350750" y="167710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8" name="Shape 7388"/>
            <p:cNvSpPr/>
            <p:nvPr/>
          </p:nvSpPr>
          <p:spPr>
            <a:xfrm>
              <a:off x="1358275" y="1660500"/>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9" name="Shape 7389"/>
            <p:cNvSpPr/>
            <p:nvPr/>
          </p:nvSpPr>
          <p:spPr>
            <a:xfrm>
              <a:off x="1365800" y="1638375"/>
              <a:ext cx="7550" cy="22150"/>
            </a:xfrm>
            <a:custGeom>
              <a:avLst/>
              <a:gdLst/>
              <a:ahLst/>
              <a:cxnLst/>
              <a:rect l="0" t="0" r="0" b="0"/>
              <a:pathLst>
                <a:path w="302" h="886" fill="none" extrusionOk="0">
                  <a:moveTo>
                    <a:pt x="0" y="88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0" name="Shape 7390"/>
            <p:cNvSpPr/>
            <p:nvPr/>
          </p:nvSpPr>
          <p:spPr>
            <a:xfrm>
              <a:off x="1373325" y="160515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1" name="Shape 7391"/>
            <p:cNvSpPr/>
            <p:nvPr/>
          </p:nvSpPr>
          <p:spPr>
            <a:xfrm>
              <a:off x="1380850" y="157195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2" name="Shape 7392"/>
            <p:cNvSpPr/>
            <p:nvPr/>
          </p:nvSpPr>
          <p:spPr>
            <a:xfrm>
              <a:off x="1389625" y="1505525"/>
              <a:ext cx="16325" cy="66450"/>
            </a:xfrm>
            <a:custGeom>
              <a:avLst/>
              <a:gdLst/>
              <a:ahLst/>
              <a:cxnLst/>
              <a:rect l="0" t="0" r="0" b="0"/>
              <a:pathLst>
                <a:path w="653" h="2658" fill="none" extrusionOk="0">
                  <a:moveTo>
                    <a:pt x="0" y="2657"/>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3" name="Shape 7393"/>
            <p:cNvSpPr/>
            <p:nvPr/>
          </p:nvSpPr>
          <p:spPr>
            <a:xfrm>
              <a:off x="1405925" y="14723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4" name="Shape 7394"/>
            <p:cNvSpPr/>
            <p:nvPr/>
          </p:nvSpPr>
          <p:spPr>
            <a:xfrm>
              <a:off x="1413450" y="144462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5" name="Shape 7395"/>
            <p:cNvSpPr/>
            <p:nvPr/>
          </p:nvSpPr>
          <p:spPr>
            <a:xfrm>
              <a:off x="1420975" y="1422500"/>
              <a:ext cx="7550" cy="22150"/>
            </a:xfrm>
            <a:custGeom>
              <a:avLst/>
              <a:gdLst/>
              <a:ahLst/>
              <a:cxnLst/>
              <a:rect l="0" t="0" r="0" b="0"/>
              <a:pathLst>
                <a:path w="302" h="886" fill="none" extrusionOk="0">
                  <a:moveTo>
                    <a:pt x="0" y="88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6" name="Shape 7396"/>
            <p:cNvSpPr/>
            <p:nvPr/>
          </p:nvSpPr>
          <p:spPr>
            <a:xfrm>
              <a:off x="1428500" y="1411425"/>
              <a:ext cx="8800" cy="11100"/>
            </a:xfrm>
            <a:custGeom>
              <a:avLst/>
              <a:gdLst/>
              <a:ahLst/>
              <a:cxnLst/>
              <a:rect l="0" t="0" r="0" b="0"/>
              <a:pathLst>
                <a:path w="352" h="444" fill="none" extrusionOk="0">
                  <a:moveTo>
                    <a:pt x="0"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7" name="Shape 7397"/>
            <p:cNvSpPr/>
            <p:nvPr/>
          </p:nvSpPr>
          <p:spPr>
            <a:xfrm>
              <a:off x="1437275" y="140590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8" name="Shape 7398"/>
            <p:cNvSpPr/>
            <p:nvPr/>
          </p:nvSpPr>
          <p:spPr>
            <a:xfrm>
              <a:off x="1446050" y="140590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9" name="Shape 7399"/>
            <p:cNvSpPr/>
            <p:nvPr/>
          </p:nvSpPr>
          <p:spPr>
            <a:xfrm>
              <a:off x="1453575" y="14114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0" name="Shape 7400"/>
            <p:cNvSpPr/>
            <p:nvPr/>
          </p:nvSpPr>
          <p:spPr>
            <a:xfrm>
              <a:off x="1461100" y="14280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1" name="Shape 7401"/>
            <p:cNvSpPr/>
            <p:nvPr/>
          </p:nvSpPr>
          <p:spPr>
            <a:xfrm>
              <a:off x="1468625" y="145017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2" name="Shape 7402"/>
            <p:cNvSpPr/>
            <p:nvPr/>
          </p:nvSpPr>
          <p:spPr>
            <a:xfrm>
              <a:off x="1476150" y="1477850"/>
              <a:ext cx="8800" cy="27700"/>
            </a:xfrm>
            <a:custGeom>
              <a:avLst/>
              <a:gdLst/>
              <a:ahLst/>
              <a:cxnLst/>
              <a:rect l="0" t="0" r="0" b="0"/>
              <a:pathLst>
                <a:path w="352" h="1108" fill="none" extrusionOk="0">
                  <a:moveTo>
                    <a:pt x="1"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3" name="Shape 7403"/>
            <p:cNvSpPr/>
            <p:nvPr/>
          </p:nvSpPr>
          <p:spPr>
            <a:xfrm>
              <a:off x="1484925" y="1505525"/>
              <a:ext cx="8825" cy="33225"/>
            </a:xfrm>
            <a:custGeom>
              <a:avLst/>
              <a:gdLst/>
              <a:ahLst/>
              <a:cxnLst/>
              <a:rect l="0" t="0" r="0" b="0"/>
              <a:pathLst>
                <a:path w="353" h="1329" fill="none" extrusionOk="0">
                  <a:moveTo>
                    <a:pt x="1" y="0"/>
                  </a:moveTo>
                  <a:lnTo>
                    <a:pt x="35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4" name="Shape 7404"/>
            <p:cNvSpPr/>
            <p:nvPr/>
          </p:nvSpPr>
          <p:spPr>
            <a:xfrm>
              <a:off x="1493725" y="1538725"/>
              <a:ext cx="7550" cy="38775"/>
            </a:xfrm>
            <a:custGeom>
              <a:avLst/>
              <a:gdLst/>
              <a:ahLst/>
              <a:cxnLst/>
              <a:rect l="0" t="0" r="0" b="0"/>
              <a:pathLst>
                <a:path w="302" h="1551" fill="none" extrusionOk="0">
                  <a:moveTo>
                    <a:pt x="0" y="1"/>
                  </a:moveTo>
                  <a:lnTo>
                    <a:pt x="301"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5" name="Shape 7405"/>
            <p:cNvSpPr/>
            <p:nvPr/>
          </p:nvSpPr>
          <p:spPr>
            <a:xfrm>
              <a:off x="1501250" y="1577475"/>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6" name="Shape 7406"/>
            <p:cNvSpPr/>
            <p:nvPr/>
          </p:nvSpPr>
          <p:spPr>
            <a:xfrm>
              <a:off x="1508775" y="161070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7" name="Shape 7407"/>
            <p:cNvSpPr/>
            <p:nvPr/>
          </p:nvSpPr>
          <p:spPr>
            <a:xfrm>
              <a:off x="1516300" y="1638375"/>
              <a:ext cx="7550" cy="22150"/>
            </a:xfrm>
            <a:custGeom>
              <a:avLst/>
              <a:gdLst/>
              <a:ahLst/>
              <a:cxnLst/>
              <a:rect l="0" t="0" r="0" b="0"/>
              <a:pathLst>
                <a:path w="302" h="886"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8" name="Shape 7408"/>
            <p:cNvSpPr/>
            <p:nvPr/>
          </p:nvSpPr>
          <p:spPr>
            <a:xfrm>
              <a:off x="1523825" y="1660500"/>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9" name="Shape 7409"/>
            <p:cNvSpPr/>
            <p:nvPr/>
          </p:nvSpPr>
          <p:spPr>
            <a:xfrm>
              <a:off x="1532600" y="1677100"/>
              <a:ext cx="8800" cy="5575"/>
            </a:xfrm>
            <a:custGeom>
              <a:avLst/>
              <a:gdLst/>
              <a:ahLst/>
              <a:cxnLst/>
              <a:rect l="0" t="0" r="0" b="0"/>
              <a:pathLst>
                <a:path w="352" h="223" fill="none" extrusionOk="0">
                  <a:moveTo>
                    <a:pt x="0"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0" name="Shape 7410"/>
            <p:cNvSpPr/>
            <p:nvPr/>
          </p:nvSpPr>
          <p:spPr>
            <a:xfrm>
              <a:off x="1541375" y="1677100"/>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1" name="Shape 7411"/>
            <p:cNvSpPr/>
            <p:nvPr/>
          </p:nvSpPr>
          <p:spPr>
            <a:xfrm>
              <a:off x="1548900" y="1660500"/>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2" name="Shape 7412"/>
            <p:cNvSpPr/>
            <p:nvPr/>
          </p:nvSpPr>
          <p:spPr>
            <a:xfrm>
              <a:off x="1556425" y="163282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3" name="Shape 7413"/>
            <p:cNvSpPr/>
            <p:nvPr/>
          </p:nvSpPr>
          <p:spPr>
            <a:xfrm>
              <a:off x="1563950" y="1594075"/>
              <a:ext cx="7550" cy="38775"/>
            </a:xfrm>
            <a:custGeom>
              <a:avLst/>
              <a:gdLst/>
              <a:ahLst/>
              <a:cxnLst/>
              <a:rect l="0" t="0" r="0" b="0"/>
              <a:pathLst>
                <a:path w="302" h="1551" fill="none" extrusionOk="0">
                  <a:moveTo>
                    <a:pt x="1" y="155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4" name="Shape 7414"/>
            <p:cNvSpPr/>
            <p:nvPr/>
          </p:nvSpPr>
          <p:spPr>
            <a:xfrm>
              <a:off x="1571475" y="1549800"/>
              <a:ext cx="8800" cy="44300"/>
            </a:xfrm>
            <a:custGeom>
              <a:avLst/>
              <a:gdLst/>
              <a:ahLst/>
              <a:cxnLst/>
              <a:rect l="0" t="0" r="0" b="0"/>
              <a:pathLst>
                <a:path w="352"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5" name="Shape 7415"/>
            <p:cNvSpPr/>
            <p:nvPr/>
          </p:nvSpPr>
          <p:spPr>
            <a:xfrm>
              <a:off x="1580250" y="149445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6" name="Shape 7416"/>
            <p:cNvSpPr/>
            <p:nvPr/>
          </p:nvSpPr>
          <p:spPr>
            <a:xfrm>
              <a:off x="1589025" y="14391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7" name="Shape 7417"/>
            <p:cNvSpPr/>
            <p:nvPr/>
          </p:nvSpPr>
          <p:spPr>
            <a:xfrm>
              <a:off x="1596550" y="137267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8" name="Shape 7418"/>
            <p:cNvSpPr/>
            <p:nvPr/>
          </p:nvSpPr>
          <p:spPr>
            <a:xfrm>
              <a:off x="1604075" y="1311800"/>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9" name="Shape 7419"/>
            <p:cNvSpPr/>
            <p:nvPr/>
          </p:nvSpPr>
          <p:spPr>
            <a:xfrm>
              <a:off x="1611600" y="12564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0" name="Shape 7420"/>
            <p:cNvSpPr/>
            <p:nvPr/>
          </p:nvSpPr>
          <p:spPr>
            <a:xfrm>
              <a:off x="1619125" y="1201100"/>
              <a:ext cx="8825" cy="55375"/>
            </a:xfrm>
            <a:custGeom>
              <a:avLst/>
              <a:gdLst/>
              <a:ahLst/>
              <a:cxnLst/>
              <a:rect l="0" t="0" r="0" b="0"/>
              <a:pathLst>
                <a:path w="353"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1" name="Shape 7421"/>
            <p:cNvSpPr/>
            <p:nvPr/>
          </p:nvSpPr>
          <p:spPr>
            <a:xfrm>
              <a:off x="1627925" y="1156825"/>
              <a:ext cx="8800" cy="44300"/>
            </a:xfrm>
            <a:custGeom>
              <a:avLst/>
              <a:gdLst/>
              <a:ahLst/>
              <a:cxnLst/>
              <a:rect l="0" t="0" r="0" b="0"/>
              <a:pathLst>
                <a:path w="352" h="1772" fill="none" extrusionOk="0">
                  <a:moveTo>
                    <a:pt x="0" y="177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2" name="Shape 7422"/>
            <p:cNvSpPr/>
            <p:nvPr/>
          </p:nvSpPr>
          <p:spPr>
            <a:xfrm>
              <a:off x="1636700" y="1134675"/>
              <a:ext cx="3775" cy="22175"/>
            </a:xfrm>
            <a:custGeom>
              <a:avLst/>
              <a:gdLst/>
              <a:ahLst/>
              <a:cxnLst/>
              <a:rect l="0" t="0" r="0" b="0"/>
              <a:pathLst>
                <a:path w="151" h="887"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3" name="Shape 7423"/>
            <p:cNvSpPr/>
            <p:nvPr/>
          </p:nvSpPr>
          <p:spPr>
            <a:xfrm>
              <a:off x="1640450" y="1118075"/>
              <a:ext cx="3800" cy="16625"/>
            </a:xfrm>
            <a:custGeom>
              <a:avLst/>
              <a:gdLst/>
              <a:ahLst/>
              <a:cxnLst/>
              <a:rect l="0" t="0" r="0" b="0"/>
              <a:pathLst>
                <a:path w="152" h="665" fill="none" extrusionOk="0">
                  <a:moveTo>
                    <a:pt x="1" y="664"/>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4" name="Shape 7424"/>
            <p:cNvSpPr/>
            <p:nvPr/>
          </p:nvSpPr>
          <p:spPr>
            <a:xfrm>
              <a:off x="1644225" y="109592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5" name="Shape 7425"/>
            <p:cNvSpPr/>
            <p:nvPr/>
          </p:nvSpPr>
          <p:spPr>
            <a:xfrm>
              <a:off x="1651750" y="1084850"/>
              <a:ext cx="3775" cy="11100"/>
            </a:xfrm>
            <a:custGeom>
              <a:avLst/>
              <a:gdLst/>
              <a:ahLst/>
              <a:cxnLst/>
              <a:rect l="0" t="0" r="0" b="0"/>
              <a:pathLst>
                <a:path w="151" h="444" fill="none" extrusionOk="0">
                  <a:moveTo>
                    <a:pt x="0"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6" name="Shape 7426"/>
            <p:cNvSpPr/>
            <p:nvPr/>
          </p:nvSpPr>
          <p:spPr>
            <a:xfrm>
              <a:off x="1655500" y="1084850"/>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7" name="Shape 7427"/>
            <p:cNvSpPr/>
            <p:nvPr/>
          </p:nvSpPr>
          <p:spPr>
            <a:xfrm>
              <a:off x="1659275" y="108485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8" name="Shape 7428"/>
            <p:cNvSpPr/>
            <p:nvPr/>
          </p:nvSpPr>
          <p:spPr>
            <a:xfrm>
              <a:off x="1666800" y="1090400"/>
              <a:ext cx="8800" cy="22150"/>
            </a:xfrm>
            <a:custGeom>
              <a:avLst/>
              <a:gdLst/>
              <a:ahLst/>
              <a:cxnLst/>
              <a:rect l="0" t="0" r="0" b="0"/>
              <a:pathLst>
                <a:path w="352" h="886"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9" name="Shape 7429"/>
            <p:cNvSpPr/>
            <p:nvPr/>
          </p:nvSpPr>
          <p:spPr>
            <a:xfrm>
              <a:off x="1675575" y="1112525"/>
              <a:ext cx="8800" cy="33250"/>
            </a:xfrm>
            <a:custGeom>
              <a:avLst/>
              <a:gdLst/>
              <a:ahLst/>
              <a:cxnLst/>
              <a:rect l="0" t="0" r="0" b="0"/>
              <a:pathLst>
                <a:path w="352" h="1330" fill="none" extrusionOk="0">
                  <a:moveTo>
                    <a:pt x="0" y="1"/>
                  </a:moveTo>
                  <a:lnTo>
                    <a:pt x="35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0" name="Shape 7430"/>
            <p:cNvSpPr/>
            <p:nvPr/>
          </p:nvSpPr>
          <p:spPr>
            <a:xfrm>
              <a:off x="1684350" y="1145750"/>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1" name="Shape 7431"/>
            <p:cNvSpPr/>
            <p:nvPr/>
          </p:nvSpPr>
          <p:spPr>
            <a:xfrm>
              <a:off x="1691875" y="1195550"/>
              <a:ext cx="7550" cy="60925"/>
            </a:xfrm>
            <a:custGeom>
              <a:avLst/>
              <a:gdLst/>
              <a:ahLst/>
              <a:cxnLst/>
              <a:rect l="0" t="0" r="0" b="0"/>
              <a:pathLst>
                <a:path w="302" h="2437"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2" name="Shape 7432"/>
            <p:cNvSpPr/>
            <p:nvPr/>
          </p:nvSpPr>
          <p:spPr>
            <a:xfrm>
              <a:off x="1699400" y="1256450"/>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3" name="Shape 7433"/>
            <p:cNvSpPr/>
            <p:nvPr/>
          </p:nvSpPr>
          <p:spPr>
            <a:xfrm>
              <a:off x="1706925" y="1328400"/>
              <a:ext cx="3800" cy="38775"/>
            </a:xfrm>
            <a:custGeom>
              <a:avLst/>
              <a:gdLst/>
              <a:ahLst/>
              <a:cxnLst/>
              <a:rect l="0" t="0" r="0" b="0"/>
              <a:pathLst>
                <a:path w="152" h="1551" fill="none" extrusionOk="0">
                  <a:moveTo>
                    <a:pt x="1" y="1"/>
                  </a:moveTo>
                  <a:lnTo>
                    <a:pt x="15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4" name="Shape 7434"/>
            <p:cNvSpPr/>
            <p:nvPr/>
          </p:nvSpPr>
          <p:spPr>
            <a:xfrm>
              <a:off x="1710700" y="1367150"/>
              <a:ext cx="3775" cy="44300"/>
            </a:xfrm>
            <a:custGeom>
              <a:avLst/>
              <a:gdLst/>
              <a:ahLst/>
              <a:cxnLst/>
              <a:rect l="0" t="0" r="0" b="0"/>
              <a:pathLst>
                <a:path w="151" h="1772" fill="none" extrusionOk="0">
                  <a:moveTo>
                    <a:pt x="0" y="0"/>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5" name="Shape 7435"/>
            <p:cNvSpPr/>
            <p:nvPr/>
          </p:nvSpPr>
          <p:spPr>
            <a:xfrm>
              <a:off x="1714450" y="1411425"/>
              <a:ext cx="8800" cy="88575"/>
            </a:xfrm>
            <a:custGeom>
              <a:avLst/>
              <a:gdLst/>
              <a:ahLst/>
              <a:cxnLst/>
              <a:rect l="0" t="0" r="0" b="0"/>
              <a:pathLst>
                <a:path w="352" h="3543" fill="none" extrusionOk="0">
                  <a:moveTo>
                    <a:pt x="1" y="1"/>
                  </a:moveTo>
                  <a:lnTo>
                    <a:pt x="35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6" name="Shape 7436"/>
            <p:cNvSpPr/>
            <p:nvPr/>
          </p:nvSpPr>
          <p:spPr>
            <a:xfrm>
              <a:off x="1723225" y="1500000"/>
              <a:ext cx="16325" cy="177125"/>
            </a:xfrm>
            <a:custGeom>
              <a:avLst/>
              <a:gdLst/>
              <a:ahLst/>
              <a:cxnLst/>
              <a:rect l="0" t="0" r="0" b="0"/>
              <a:pathLst>
                <a:path w="653" h="7085" fill="none" extrusionOk="0">
                  <a:moveTo>
                    <a:pt x="1" y="0"/>
                  </a:moveTo>
                  <a:lnTo>
                    <a:pt x="653" y="70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7" name="Shape 7437"/>
            <p:cNvSpPr/>
            <p:nvPr/>
          </p:nvSpPr>
          <p:spPr>
            <a:xfrm>
              <a:off x="1739525" y="1677100"/>
              <a:ext cx="7550" cy="88600"/>
            </a:xfrm>
            <a:custGeom>
              <a:avLst/>
              <a:gdLst/>
              <a:ahLst/>
              <a:cxnLst/>
              <a:rect l="0" t="0" r="0" b="0"/>
              <a:pathLst>
                <a:path w="302" h="3544" fill="none" extrusionOk="0">
                  <a:moveTo>
                    <a:pt x="1" y="1"/>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8" name="Shape 7438"/>
            <p:cNvSpPr/>
            <p:nvPr/>
          </p:nvSpPr>
          <p:spPr>
            <a:xfrm>
              <a:off x="1747050" y="1765675"/>
              <a:ext cx="7550" cy="83050"/>
            </a:xfrm>
            <a:custGeom>
              <a:avLst/>
              <a:gdLst/>
              <a:ahLst/>
              <a:cxnLst/>
              <a:rect l="0" t="0" r="0" b="0"/>
              <a:pathLst>
                <a:path w="302" h="3322" fill="none" extrusionOk="0">
                  <a:moveTo>
                    <a:pt x="1" y="0"/>
                  </a:moveTo>
                  <a:lnTo>
                    <a:pt x="302" y="33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9" name="Shape 7439"/>
            <p:cNvSpPr/>
            <p:nvPr/>
          </p:nvSpPr>
          <p:spPr>
            <a:xfrm>
              <a:off x="1754575" y="1848700"/>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0" name="Shape 7440"/>
            <p:cNvSpPr/>
            <p:nvPr/>
          </p:nvSpPr>
          <p:spPr>
            <a:xfrm>
              <a:off x="1762100" y="1920650"/>
              <a:ext cx="5050" cy="38775"/>
            </a:xfrm>
            <a:custGeom>
              <a:avLst/>
              <a:gdLst/>
              <a:ahLst/>
              <a:cxnLst/>
              <a:rect l="0" t="0" r="0" b="0"/>
              <a:pathLst>
                <a:path w="202" h="1551" fill="none" extrusionOk="0">
                  <a:moveTo>
                    <a:pt x="1" y="1"/>
                  </a:moveTo>
                  <a:lnTo>
                    <a:pt x="2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1" name="Shape 7441"/>
            <p:cNvSpPr/>
            <p:nvPr/>
          </p:nvSpPr>
          <p:spPr>
            <a:xfrm>
              <a:off x="1767125" y="1959400"/>
              <a:ext cx="3800" cy="27700"/>
            </a:xfrm>
            <a:custGeom>
              <a:avLst/>
              <a:gdLst/>
              <a:ahLst/>
              <a:cxnLst/>
              <a:rect l="0" t="0" r="0" b="0"/>
              <a:pathLst>
                <a:path w="152" h="1108" fill="none" extrusionOk="0">
                  <a:moveTo>
                    <a:pt x="1" y="0"/>
                  </a:moveTo>
                  <a:lnTo>
                    <a:pt x="15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2" name="Shape 7442"/>
            <p:cNvSpPr/>
            <p:nvPr/>
          </p:nvSpPr>
          <p:spPr>
            <a:xfrm>
              <a:off x="1770900" y="1987075"/>
              <a:ext cx="8800" cy="49850"/>
            </a:xfrm>
            <a:custGeom>
              <a:avLst/>
              <a:gdLst/>
              <a:ahLst/>
              <a:cxnLst/>
              <a:rect l="0" t="0" r="0" b="0"/>
              <a:pathLst>
                <a:path w="352" h="1994" fill="none" extrusionOk="0">
                  <a:moveTo>
                    <a:pt x="0" y="0"/>
                  </a:moveTo>
                  <a:lnTo>
                    <a:pt x="35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3" name="Shape 7443"/>
            <p:cNvSpPr/>
            <p:nvPr/>
          </p:nvSpPr>
          <p:spPr>
            <a:xfrm>
              <a:off x="1779675" y="2036900"/>
              <a:ext cx="7550" cy="38750"/>
            </a:xfrm>
            <a:custGeom>
              <a:avLst/>
              <a:gdLst/>
              <a:ahLst/>
              <a:cxnLst/>
              <a:rect l="0" t="0" r="0" b="0"/>
              <a:pathLst>
                <a:path w="302" h="1550"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4" name="Shape 7444"/>
            <p:cNvSpPr/>
            <p:nvPr/>
          </p:nvSpPr>
          <p:spPr>
            <a:xfrm>
              <a:off x="1787200" y="2075625"/>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5" name="Shape 7445"/>
            <p:cNvSpPr/>
            <p:nvPr/>
          </p:nvSpPr>
          <p:spPr>
            <a:xfrm>
              <a:off x="1794725" y="21033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6" name="Shape 7446"/>
            <p:cNvSpPr/>
            <p:nvPr/>
          </p:nvSpPr>
          <p:spPr>
            <a:xfrm>
              <a:off x="1802250" y="2114375"/>
              <a:ext cx="3775" cy="25"/>
            </a:xfrm>
            <a:custGeom>
              <a:avLst/>
              <a:gdLst/>
              <a:ahLst/>
              <a:cxnLst/>
              <a:rect l="0" t="0" r="0" b="0"/>
              <a:pathLst>
                <a:path w="151" h="1" fill="none" extrusionOk="0">
                  <a:moveTo>
                    <a:pt x="0"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7" name="Shape 7447"/>
            <p:cNvSpPr/>
            <p:nvPr/>
          </p:nvSpPr>
          <p:spPr>
            <a:xfrm>
              <a:off x="1806000" y="2114375"/>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8" name="Shape 7448"/>
            <p:cNvSpPr/>
            <p:nvPr/>
          </p:nvSpPr>
          <p:spPr>
            <a:xfrm>
              <a:off x="1809775" y="2097775"/>
              <a:ext cx="8800" cy="16625"/>
            </a:xfrm>
            <a:custGeom>
              <a:avLst/>
              <a:gdLst/>
              <a:ahLst/>
              <a:cxnLst/>
              <a:rect l="0" t="0" r="0" b="0"/>
              <a:pathLst>
                <a:path w="352" h="665" fill="none" extrusionOk="0">
                  <a:moveTo>
                    <a:pt x="0" y="665"/>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9" name="Shape 7449"/>
            <p:cNvSpPr/>
            <p:nvPr/>
          </p:nvSpPr>
          <p:spPr>
            <a:xfrm>
              <a:off x="1818550" y="2075625"/>
              <a:ext cx="8800" cy="22175"/>
            </a:xfrm>
            <a:custGeom>
              <a:avLst/>
              <a:gdLst/>
              <a:ahLst/>
              <a:cxnLst/>
              <a:rect l="0" t="0" r="0" b="0"/>
              <a:pathLst>
                <a:path w="352" h="887" fill="none" extrusionOk="0">
                  <a:moveTo>
                    <a:pt x="0"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0" name="Shape 7450"/>
            <p:cNvSpPr/>
            <p:nvPr/>
          </p:nvSpPr>
          <p:spPr>
            <a:xfrm>
              <a:off x="1827325" y="2042425"/>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1" name="Shape 7451"/>
            <p:cNvSpPr/>
            <p:nvPr/>
          </p:nvSpPr>
          <p:spPr>
            <a:xfrm>
              <a:off x="1834850" y="1998150"/>
              <a:ext cx="7550" cy="44300"/>
            </a:xfrm>
            <a:custGeom>
              <a:avLst/>
              <a:gdLst/>
              <a:ahLst/>
              <a:cxnLst/>
              <a:rect l="0" t="0" r="0" b="0"/>
              <a:pathLst>
                <a:path w="302" h="1772" fill="none" extrusionOk="0">
                  <a:moveTo>
                    <a:pt x="1" y="177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2" name="Shape 7452"/>
            <p:cNvSpPr/>
            <p:nvPr/>
          </p:nvSpPr>
          <p:spPr>
            <a:xfrm>
              <a:off x="1842375" y="1953850"/>
              <a:ext cx="7550" cy="44325"/>
            </a:xfrm>
            <a:custGeom>
              <a:avLst/>
              <a:gdLst/>
              <a:ahLst/>
              <a:cxnLst/>
              <a:rect l="0" t="0" r="0" b="0"/>
              <a:pathLst>
                <a:path w="302" h="1773"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3" name="Shape 7453"/>
            <p:cNvSpPr/>
            <p:nvPr/>
          </p:nvSpPr>
          <p:spPr>
            <a:xfrm>
              <a:off x="1849900" y="1904050"/>
              <a:ext cx="7550" cy="49825"/>
            </a:xfrm>
            <a:custGeom>
              <a:avLst/>
              <a:gdLst/>
              <a:ahLst/>
              <a:cxnLst/>
              <a:rect l="0" t="0" r="0" b="0"/>
              <a:pathLst>
                <a:path w="302" h="1993" fill="none" extrusionOk="0">
                  <a:moveTo>
                    <a:pt x="1" y="199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4" name="Shape 7454"/>
            <p:cNvSpPr/>
            <p:nvPr/>
          </p:nvSpPr>
          <p:spPr>
            <a:xfrm>
              <a:off x="1857425" y="1859775"/>
              <a:ext cx="8800" cy="44300"/>
            </a:xfrm>
            <a:custGeom>
              <a:avLst/>
              <a:gdLst/>
              <a:ahLst/>
              <a:cxnLst/>
              <a:rect l="0" t="0" r="0" b="0"/>
              <a:pathLst>
                <a:path w="352" h="1772" fill="none" extrusionOk="0">
                  <a:moveTo>
                    <a:pt x="1" y="1771"/>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5" name="Shape 7455"/>
            <p:cNvSpPr/>
            <p:nvPr/>
          </p:nvSpPr>
          <p:spPr>
            <a:xfrm>
              <a:off x="1866200" y="1815475"/>
              <a:ext cx="8800" cy="44325"/>
            </a:xfrm>
            <a:custGeom>
              <a:avLst/>
              <a:gdLst/>
              <a:ahLst/>
              <a:cxnLst/>
              <a:rect l="0" t="0" r="0" b="0"/>
              <a:pathLst>
                <a:path w="352" h="1773"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6" name="Shape 7456"/>
            <p:cNvSpPr/>
            <p:nvPr/>
          </p:nvSpPr>
          <p:spPr>
            <a:xfrm>
              <a:off x="1875000" y="1776750"/>
              <a:ext cx="7525" cy="38750"/>
            </a:xfrm>
            <a:custGeom>
              <a:avLst/>
              <a:gdLst/>
              <a:ahLst/>
              <a:cxnLst/>
              <a:rect l="0" t="0" r="0" b="0"/>
              <a:pathLst>
                <a:path w="301"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7" name="Shape 7457"/>
            <p:cNvSpPr/>
            <p:nvPr/>
          </p:nvSpPr>
          <p:spPr>
            <a:xfrm>
              <a:off x="1882525" y="1738000"/>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8" name="Shape 7458"/>
            <p:cNvSpPr/>
            <p:nvPr/>
          </p:nvSpPr>
          <p:spPr>
            <a:xfrm>
              <a:off x="1890050" y="1710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9" name="Shape 7459"/>
            <p:cNvSpPr/>
            <p:nvPr/>
          </p:nvSpPr>
          <p:spPr>
            <a:xfrm>
              <a:off x="1897575" y="1688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0" name="Shape 7460"/>
            <p:cNvSpPr/>
            <p:nvPr/>
          </p:nvSpPr>
          <p:spPr>
            <a:xfrm>
              <a:off x="1905100" y="1677100"/>
              <a:ext cx="8800" cy="11100"/>
            </a:xfrm>
            <a:custGeom>
              <a:avLst/>
              <a:gdLst/>
              <a:ahLst/>
              <a:cxnLst/>
              <a:rect l="0" t="0" r="0" b="0"/>
              <a:pathLst>
                <a:path w="352" h="444" fill="none" extrusionOk="0">
                  <a:moveTo>
                    <a:pt x="0" y="444"/>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1" name="Shape 7461"/>
            <p:cNvSpPr/>
            <p:nvPr/>
          </p:nvSpPr>
          <p:spPr>
            <a:xfrm>
              <a:off x="1913875" y="1671575"/>
              <a:ext cx="8800" cy="5550"/>
            </a:xfrm>
            <a:custGeom>
              <a:avLst/>
              <a:gdLst/>
              <a:ahLst/>
              <a:cxnLst/>
              <a:rect l="0" t="0" r="0" b="0"/>
              <a:pathLst>
                <a:path w="352" h="222" fill="none" extrusionOk="0">
                  <a:moveTo>
                    <a:pt x="0" y="222"/>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2" name="Shape 7462"/>
            <p:cNvSpPr/>
            <p:nvPr/>
          </p:nvSpPr>
          <p:spPr>
            <a:xfrm>
              <a:off x="1922650" y="16715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3" name="Shape 7463"/>
            <p:cNvSpPr/>
            <p:nvPr/>
          </p:nvSpPr>
          <p:spPr>
            <a:xfrm>
              <a:off x="1930175" y="16771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4" name="Shape 7464"/>
            <p:cNvSpPr/>
            <p:nvPr/>
          </p:nvSpPr>
          <p:spPr>
            <a:xfrm>
              <a:off x="1937700" y="1688175"/>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5" name="Shape 7465"/>
            <p:cNvSpPr/>
            <p:nvPr/>
          </p:nvSpPr>
          <p:spPr>
            <a:xfrm>
              <a:off x="1945225" y="1704775"/>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6" name="Shape 7466"/>
            <p:cNvSpPr/>
            <p:nvPr/>
          </p:nvSpPr>
          <p:spPr>
            <a:xfrm>
              <a:off x="1952750" y="1726925"/>
              <a:ext cx="8800" cy="22175"/>
            </a:xfrm>
            <a:custGeom>
              <a:avLst/>
              <a:gdLst/>
              <a:ahLst/>
              <a:cxnLst/>
              <a:rect l="0" t="0" r="0" b="0"/>
              <a:pathLst>
                <a:path w="352" h="887" fill="none" extrusionOk="0">
                  <a:moveTo>
                    <a:pt x="0"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7" name="Shape 7467"/>
            <p:cNvSpPr/>
            <p:nvPr/>
          </p:nvSpPr>
          <p:spPr>
            <a:xfrm>
              <a:off x="1961525" y="1749075"/>
              <a:ext cx="8800" cy="27700"/>
            </a:xfrm>
            <a:custGeom>
              <a:avLst/>
              <a:gdLst/>
              <a:ahLst/>
              <a:cxnLst/>
              <a:rect l="0" t="0" r="0" b="0"/>
              <a:pathLst>
                <a:path w="352" h="1108" fill="none" extrusionOk="0">
                  <a:moveTo>
                    <a:pt x="1"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8" name="Shape 7468"/>
            <p:cNvSpPr/>
            <p:nvPr/>
          </p:nvSpPr>
          <p:spPr>
            <a:xfrm>
              <a:off x="1970300" y="177675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9" name="Shape 7469"/>
            <p:cNvSpPr/>
            <p:nvPr/>
          </p:nvSpPr>
          <p:spPr>
            <a:xfrm>
              <a:off x="1977825" y="179887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0" name="Shape 7470"/>
            <p:cNvSpPr/>
            <p:nvPr/>
          </p:nvSpPr>
          <p:spPr>
            <a:xfrm>
              <a:off x="1985350" y="1821025"/>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1" name="Shape 7471"/>
            <p:cNvSpPr/>
            <p:nvPr/>
          </p:nvSpPr>
          <p:spPr>
            <a:xfrm>
              <a:off x="1992875" y="183762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2" name="Shape 7472"/>
            <p:cNvSpPr/>
            <p:nvPr/>
          </p:nvSpPr>
          <p:spPr>
            <a:xfrm>
              <a:off x="2000400" y="1848700"/>
              <a:ext cx="8800" cy="11100"/>
            </a:xfrm>
            <a:custGeom>
              <a:avLst/>
              <a:gdLst/>
              <a:ahLst/>
              <a:cxnLst/>
              <a:rect l="0" t="0" r="0" b="0"/>
              <a:pathLst>
                <a:path w="352"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3" name="Shape 7473"/>
            <p:cNvSpPr/>
            <p:nvPr/>
          </p:nvSpPr>
          <p:spPr>
            <a:xfrm>
              <a:off x="2009175" y="1859775"/>
              <a:ext cx="8825" cy="5550"/>
            </a:xfrm>
            <a:custGeom>
              <a:avLst/>
              <a:gdLst/>
              <a:ahLst/>
              <a:cxnLst/>
              <a:rect l="0" t="0" r="0" b="0"/>
              <a:pathLst>
                <a:path w="353" h="222" fill="none" extrusionOk="0">
                  <a:moveTo>
                    <a:pt x="1"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4" name="Shape 7474"/>
            <p:cNvSpPr/>
            <p:nvPr/>
          </p:nvSpPr>
          <p:spPr>
            <a:xfrm>
              <a:off x="2017975" y="18597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5" name="Shape 7475"/>
            <p:cNvSpPr/>
            <p:nvPr/>
          </p:nvSpPr>
          <p:spPr>
            <a:xfrm>
              <a:off x="2025500" y="184870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6" name="Shape 7476"/>
            <p:cNvSpPr/>
            <p:nvPr/>
          </p:nvSpPr>
          <p:spPr>
            <a:xfrm>
              <a:off x="2033025" y="18321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7" name="Shape 7477"/>
            <p:cNvSpPr/>
            <p:nvPr/>
          </p:nvSpPr>
          <p:spPr>
            <a:xfrm>
              <a:off x="2040550" y="1793350"/>
              <a:ext cx="16325" cy="38775"/>
            </a:xfrm>
            <a:custGeom>
              <a:avLst/>
              <a:gdLst/>
              <a:ahLst/>
              <a:cxnLst/>
              <a:rect l="0" t="0" r="0" b="0"/>
              <a:pathLst>
                <a:path w="653" h="1551" fill="none" extrusionOk="0">
                  <a:moveTo>
                    <a:pt x="0" y="1550"/>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8" name="Shape 7478"/>
            <p:cNvSpPr/>
            <p:nvPr/>
          </p:nvSpPr>
          <p:spPr>
            <a:xfrm>
              <a:off x="2056850" y="1765675"/>
              <a:ext cx="8800" cy="27700"/>
            </a:xfrm>
            <a:custGeom>
              <a:avLst/>
              <a:gdLst/>
              <a:ahLst/>
              <a:cxnLst/>
              <a:rect l="0" t="0" r="0" b="0"/>
              <a:pathLst>
                <a:path w="352" h="1108" fill="none" extrusionOk="0">
                  <a:moveTo>
                    <a:pt x="0" y="1107"/>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9" name="Shape 7479"/>
            <p:cNvSpPr/>
            <p:nvPr/>
          </p:nvSpPr>
          <p:spPr>
            <a:xfrm>
              <a:off x="2065625" y="174352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0" name="Shape 7480"/>
            <p:cNvSpPr/>
            <p:nvPr/>
          </p:nvSpPr>
          <p:spPr>
            <a:xfrm>
              <a:off x="2073150" y="1704775"/>
              <a:ext cx="15075" cy="38775"/>
            </a:xfrm>
            <a:custGeom>
              <a:avLst/>
              <a:gdLst/>
              <a:ahLst/>
              <a:cxnLst/>
              <a:rect l="0" t="0" r="0" b="0"/>
              <a:pathLst>
                <a:path w="603" h="1551" fill="none" extrusionOk="0">
                  <a:moveTo>
                    <a:pt x="0" y="1551"/>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1" name="Shape 7481"/>
            <p:cNvSpPr/>
            <p:nvPr/>
          </p:nvSpPr>
          <p:spPr>
            <a:xfrm>
              <a:off x="2088200" y="16881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2" name="Shape 7482"/>
            <p:cNvSpPr/>
            <p:nvPr/>
          </p:nvSpPr>
          <p:spPr>
            <a:xfrm>
              <a:off x="2095725" y="1677100"/>
              <a:ext cx="8800" cy="11100"/>
            </a:xfrm>
            <a:custGeom>
              <a:avLst/>
              <a:gdLst/>
              <a:ahLst/>
              <a:cxnLst/>
              <a:rect l="0" t="0" r="0" b="0"/>
              <a:pathLst>
                <a:path w="352" h="444" fill="none" extrusionOk="0">
                  <a:moveTo>
                    <a:pt x="0" y="44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3" name="Shape 7483"/>
            <p:cNvSpPr/>
            <p:nvPr/>
          </p:nvSpPr>
          <p:spPr>
            <a:xfrm>
              <a:off x="2104500" y="1671575"/>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4" name="Shape 7484"/>
            <p:cNvSpPr/>
            <p:nvPr/>
          </p:nvSpPr>
          <p:spPr>
            <a:xfrm>
              <a:off x="2113275" y="1671575"/>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5" name="Shape 7485"/>
            <p:cNvSpPr/>
            <p:nvPr/>
          </p:nvSpPr>
          <p:spPr>
            <a:xfrm>
              <a:off x="2120800" y="1677100"/>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6" name="Shape 7486"/>
            <p:cNvSpPr/>
            <p:nvPr/>
          </p:nvSpPr>
          <p:spPr>
            <a:xfrm>
              <a:off x="2128325" y="168817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7" name="Shape 7487"/>
            <p:cNvSpPr/>
            <p:nvPr/>
          </p:nvSpPr>
          <p:spPr>
            <a:xfrm>
              <a:off x="2135850" y="17047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8" name="Shape 7488"/>
            <p:cNvSpPr/>
            <p:nvPr/>
          </p:nvSpPr>
          <p:spPr>
            <a:xfrm>
              <a:off x="2143375" y="1732450"/>
              <a:ext cx="8800" cy="27700"/>
            </a:xfrm>
            <a:custGeom>
              <a:avLst/>
              <a:gdLst/>
              <a:ahLst/>
              <a:cxnLst/>
              <a:rect l="0" t="0" r="0" b="0"/>
              <a:pathLst>
                <a:path w="352" h="1108" fill="none" extrusionOk="0">
                  <a:moveTo>
                    <a:pt x="1"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9" name="Shape 7489"/>
            <p:cNvSpPr/>
            <p:nvPr/>
          </p:nvSpPr>
          <p:spPr>
            <a:xfrm>
              <a:off x="2152150" y="1760125"/>
              <a:ext cx="8825" cy="33250"/>
            </a:xfrm>
            <a:custGeom>
              <a:avLst/>
              <a:gdLst/>
              <a:ahLst/>
              <a:cxnLst/>
              <a:rect l="0" t="0" r="0" b="0"/>
              <a:pathLst>
                <a:path w="353" h="1330" fill="none" extrusionOk="0">
                  <a:moveTo>
                    <a:pt x="1" y="1"/>
                  </a:moveTo>
                  <a:lnTo>
                    <a:pt x="35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0" name="Shape 7490"/>
            <p:cNvSpPr/>
            <p:nvPr/>
          </p:nvSpPr>
          <p:spPr>
            <a:xfrm>
              <a:off x="2160950" y="1793350"/>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1" name="Shape 7491"/>
            <p:cNvSpPr/>
            <p:nvPr/>
          </p:nvSpPr>
          <p:spPr>
            <a:xfrm>
              <a:off x="2168475" y="1832100"/>
              <a:ext cx="7550" cy="38750"/>
            </a:xfrm>
            <a:custGeom>
              <a:avLst/>
              <a:gdLst/>
              <a:ahLst/>
              <a:cxnLst/>
              <a:rect l="0" t="0" r="0" b="0"/>
              <a:pathLst>
                <a:path w="302" h="1550"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2" name="Shape 7492"/>
            <p:cNvSpPr/>
            <p:nvPr/>
          </p:nvSpPr>
          <p:spPr>
            <a:xfrm>
              <a:off x="2176000" y="1870825"/>
              <a:ext cx="7550" cy="44325"/>
            </a:xfrm>
            <a:custGeom>
              <a:avLst/>
              <a:gdLst/>
              <a:ahLst/>
              <a:cxnLst/>
              <a:rect l="0" t="0" r="0" b="0"/>
              <a:pathLst>
                <a:path w="302" h="1773" fill="none" extrusionOk="0">
                  <a:moveTo>
                    <a:pt x="0" y="1"/>
                  </a:moveTo>
                  <a:lnTo>
                    <a:pt x="3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3" name="Shape 7493"/>
            <p:cNvSpPr/>
            <p:nvPr/>
          </p:nvSpPr>
          <p:spPr>
            <a:xfrm>
              <a:off x="2183525" y="1915125"/>
              <a:ext cx="7550" cy="38750"/>
            </a:xfrm>
            <a:custGeom>
              <a:avLst/>
              <a:gdLst/>
              <a:ahLst/>
              <a:cxnLst/>
              <a:rect l="0" t="0" r="0" b="0"/>
              <a:pathLst>
                <a:path w="302" h="1550"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4" name="Shape 7494"/>
            <p:cNvSpPr/>
            <p:nvPr/>
          </p:nvSpPr>
          <p:spPr>
            <a:xfrm>
              <a:off x="2191050" y="19538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5" name="Shape 7495"/>
            <p:cNvSpPr/>
            <p:nvPr/>
          </p:nvSpPr>
          <p:spPr>
            <a:xfrm>
              <a:off x="2199825" y="1987075"/>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6" name="Shape 7496"/>
            <p:cNvSpPr/>
            <p:nvPr/>
          </p:nvSpPr>
          <p:spPr>
            <a:xfrm>
              <a:off x="2207350" y="2014750"/>
              <a:ext cx="7550" cy="22175"/>
            </a:xfrm>
            <a:custGeom>
              <a:avLst/>
              <a:gdLst/>
              <a:ahLst/>
              <a:cxnLst/>
              <a:rect l="0" t="0" r="0" b="0"/>
              <a:pathLst>
                <a:path w="302" h="887"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7" name="Shape 7497"/>
            <p:cNvSpPr/>
            <p:nvPr/>
          </p:nvSpPr>
          <p:spPr>
            <a:xfrm>
              <a:off x="2214875" y="203690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8" name="Shape 7498"/>
            <p:cNvSpPr/>
            <p:nvPr/>
          </p:nvSpPr>
          <p:spPr>
            <a:xfrm>
              <a:off x="2222400" y="2047950"/>
              <a:ext cx="8800" cy="5575"/>
            </a:xfrm>
            <a:custGeom>
              <a:avLst/>
              <a:gdLst/>
              <a:ahLst/>
              <a:cxnLst/>
              <a:rect l="0" t="0" r="0" b="0"/>
              <a:pathLst>
                <a:path w="352" h="223" fill="none" extrusionOk="0">
                  <a:moveTo>
                    <a:pt x="0" y="1"/>
                  </a:moveTo>
                  <a:lnTo>
                    <a:pt x="3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9" name="Shape 7499"/>
            <p:cNvSpPr/>
            <p:nvPr/>
          </p:nvSpPr>
          <p:spPr>
            <a:xfrm>
              <a:off x="2231175" y="2047950"/>
              <a:ext cx="8800" cy="5575"/>
            </a:xfrm>
            <a:custGeom>
              <a:avLst/>
              <a:gdLst/>
              <a:ahLst/>
              <a:cxnLst/>
              <a:rect l="0" t="0" r="0" b="0"/>
              <a:pathLst>
                <a:path w="352" h="223" fill="none" extrusionOk="0">
                  <a:moveTo>
                    <a:pt x="0"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0" name="Shape 7500"/>
            <p:cNvSpPr/>
            <p:nvPr/>
          </p:nvSpPr>
          <p:spPr>
            <a:xfrm>
              <a:off x="2239950" y="2036900"/>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1" name="Shape 7501"/>
            <p:cNvSpPr/>
            <p:nvPr/>
          </p:nvSpPr>
          <p:spPr>
            <a:xfrm>
              <a:off x="2247475" y="2014750"/>
              <a:ext cx="7550" cy="22175"/>
            </a:xfrm>
            <a:custGeom>
              <a:avLst/>
              <a:gdLst/>
              <a:ahLst/>
              <a:cxnLst/>
              <a:rect l="0" t="0" r="0" b="0"/>
              <a:pathLst>
                <a:path w="302" h="887" fill="none" extrusionOk="0">
                  <a:moveTo>
                    <a:pt x="1" y="88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2" name="Shape 7502"/>
            <p:cNvSpPr/>
            <p:nvPr/>
          </p:nvSpPr>
          <p:spPr>
            <a:xfrm>
              <a:off x="2255000" y="1981525"/>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3" name="Shape 7503"/>
            <p:cNvSpPr/>
            <p:nvPr/>
          </p:nvSpPr>
          <p:spPr>
            <a:xfrm>
              <a:off x="2262525" y="1942800"/>
              <a:ext cx="7550" cy="38750"/>
            </a:xfrm>
            <a:custGeom>
              <a:avLst/>
              <a:gdLst/>
              <a:ahLst/>
              <a:cxnLst/>
              <a:rect l="0" t="0" r="0" b="0"/>
              <a:pathLst>
                <a:path w="302" h="1550"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4" name="Shape 7504"/>
            <p:cNvSpPr/>
            <p:nvPr/>
          </p:nvSpPr>
          <p:spPr>
            <a:xfrm>
              <a:off x="2270050" y="1898500"/>
              <a:ext cx="8800" cy="44325"/>
            </a:xfrm>
            <a:custGeom>
              <a:avLst/>
              <a:gdLst/>
              <a:ahLst/>
              <a:cxnLst/>
              <a:rect l="0" t="0" r="0" b="0"/>
              <a:pathLst>
                <a:path w="352" h="1773"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5" name="Shape 7505"/>
            <p:cNvSpPr/>
            <p:nvPr/>
          </p:nvSpPr>
          <p:spPr>
            <a:xfrm>
              <a:off x="2278825" y="1843150"/>
              <a:ext cx="8825" cy="55375"/>
            </a:xfrm>
            <a:custGeom>
              <a:avLst/>
              <a:gdLst/>
              <a:ahLst/>
              <a:cxnLst/>
              <a:rect l="0" t="0" r="0" b="0"/>
              <a:pathLst>
                <a:path w="353"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6" name="Shape 7506"/>
            <p:cNvSpPr/>
            <p:nvPr/>
          </p:nvSpPr>
          <p:spPr>
            <a:xfrm>
              <a:off x="2287625" y="17878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7" name="Shape 7507"/>
            <p:cNvSpPr/>
            <p:nvPr/>
          </p:nvSpPr>
          <p:spPr>
            <a:xfrm>
              <a:off x="2295150" y="1677100"/>
              <a:ext cx="15075" cy="110725"/>
            </a:xfrm>
            <a:custGeom>
              <a:avLst/>
              <a:gdLst/>
              <a:ahLst/>
              <a:cxnLst/>
              <a:rect l="0" t="0" r="0" b="0"/>
              <a:pathLst>
                <a:path w="603" h="4429" fill="none" extrusionOk="0">
                  <a:moveTo>
                    <a:pt x="0" y="44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8" name="Shape 7508"/>
            <p:cNvSpPr/>
            <p:nvPr/>
          </p:nvSpPr>
          <p:spPr>
            <a:xfrm>
              <a:off x="2310200" y="162175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9" name="Shape 7509"/>
            <p:cNvSpPr/>
            <p:nvPr/>
          </p:nvSpPr>
          <p:spPr>
            <a:xfrm>
              <a:off x="2317725" y="157195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0" name="Shape 7510"/>
            <p:cNvSpPr/>
            <p:nvPr/>
          </p:nvSpPr>
          <p:spPr>
            <a:xfrm>
              <a:off x="2326500" y="1527675"/>
              <a:ext cx="8800" cy="44300"/>
            </a:xfrm>
            <a:custGeom>
              <a:avLst/>
              <a:gdLst/>
              <a:ahLst/>
              <a:cxnLst/>
              <a:rect l="0" t="0" r="0" b="0"/>
              <a:pathLst>
                <a:path w="352" h="1772" fill="none" extrusionOk="0">
                  <a:moveTo>
                    <a:pt x="0" y="177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1" name="Shape 7511"/>
            <p:cNvSpPr/>
            <p:nvPr/>
          </p:nvSpPr>
          <p:spPr>
            <a:xfrm>
              <a:off x="2335275" y="148892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2" name="Shape 7512"/>
            <p:cNvSpPr/>
            <p:nvPr/>
          </p:nvSpPr>
          <p:spPr>
            <a:xfrm>
              <a:off x="2342800" y="14612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3" name="Shape 7513"/>
            <p:cNvSpPr/>
            <p:nvPr/>
          </p:nvSpPr>
          <p:spPr>
            <a:xfrm>
              <a:off x="2350325" y="143910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4" name="Shape 7514"/>
            <p:cNvSpPr/>
            <p:nvPr/>
          </p:nvSpPr>
          <p:spPr>
            <a:xfrm>
              <a:off x="2357850" y="14225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5" name="Shape 7515"/>
            <p:cNvSpPr/>
            <p:nvPr/>
          </p:nvSpPr>
          <p:spPr>
            <a:xfrm>
              <a:off x="2365375" y="1416950"/>
              <a:ext cx="8800" cy="5575"/>
            </a:xfrm>
            <a:custGeom>
              <a:avLst/>
              <a:gdLst/>
              <a:ahLst/>
              <a:cxnLst/>
              <a:rect l="0" t="0" r="0" b="0"/>
              <a:pathLst>
                <a:path w="352" h="223" fill="none" extrusionOk="0">
                  <a:moveTo>
                    <a:pt x="0"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6" name="Shape 7516"/>
            <p:cNvSpPr/>
            <p:nvPr/>
          </p:nvSpPr>
          <p:spPr>
            <a:xfrm>
              <a:off x="2374150" y="141695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7" name="Shape 7517"/>
            <p:cNvSpPr/>
            <p:nvPr/>
          </p:nvSpPr>
          <p:spPr>
            <a:xfrm>
              <a:off x="2382925" y="1416950"/>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8" name="Shape 7518"/>
            <p:cNvSpPr/>
            <p:nvPr/>
          </p:nvSpPr>
          <p:spPr>
            <a:xfrm>
              <a:off x="2390450" y="14280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9" name="Shape 7519"/>
            <p:cNvSpPr/>
            <p:nvPr/>
          </p:nvSpPr>
          <p:spPr>
            <a:xfrm>
              <a:off x="2397975" y="1444625"/>
              <a:ext cx="7550" cy="16650"/>
            </a:xfrm>
            <a:custGeom>
              <a:avLst/>
              <a:gdLst/>
              <a:ahLst/>
              <a:cxnLst/>
              <a:rect l="0" t="0" r="0" b="0"/>
              <a:pathLst>
                <a:path w="302" h="666"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0" name="Shape 7520"/>
            <p:cNvSpPr/>
            <p:nvPr/>
          </p:nvSpPr>
          <p:spPr>
            <a:xfrm>
              <a:off x="2405500" y="146125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1" name="Shape 7521"/>
            <p:cNvSpPr/>
            <p:nvPr/>
          </p:nvSpPr>
          <p:spPr>
            <a:xfrm>
              <a:off x="2413025" y="1488925"/>
              <a:ext cx="8800" cy="27700"/>
            </a:xfrm>
            <a:custGeom>
              <a:avLst/>
              <a:gdLst/>
              <a:ahLst/>
              <a:cxnLst/>
              <a:rect l="0" t="0" r="0" b="0"/>
              <a:pathLst>
                <a:path w="352" h="1108" fill="none" extrusionOk="0">
                  <a:moveTo>
                    <a:pt x="1"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2" name="Shape 7522"/>
            <p:cNvSpPr/>
            <p:nvPr/>
          </p:nvSpPr>
          <p:spPr>
            <a:xfrm>
              <a:off x="2421800" y="1516600"/>
              <a:ext cx="16350" cy="55375"/>
            </a:xfrm>
            <a:custGeom>
              <a:avLst/>
              <a:gdLst/>
              <a:ahLst/>
              <a:cxnLst/>
              <a:rect l="0" t="0" r="0" b="0"/>
              <a:pathLst>
                <a:path w="654" h="2215" fill="none" extrusionOk="0">
                  <a:moveTo>
                    <a:pt x="1" y="0"/>
                  </a:moveTo>
                  <a:lnTo>
                    <a:pt x="653"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3" name="Shape 7523"/>
            <p:cNvSpPr/>
            <p:nvPr/>
          </p:nvSpPr>
          <p:spPr>
            <a:xfrm>
              <a:off x="2438125" y="15719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4" name="Shape 7524"/>
            <p:cNvSpPr/>
            <p:nvPr/>
          </p:nvSpPr>
          <p:spPr>
            <a:xfrm>
              <a:off x="2445650" y="1599625"/>
              <a:ext cx="7550" cy="22150"/>
            </a:xfrm>
            <a:custGeom>
              <a:avLst/>
              <a:gdLst/>
              <a:ahLst/>
              <a:cxnLst/>
              <a:rect l="0" t="0" r="0" b="0"/>
              <a:pathLst>
                <a:path w="302" h="886"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5" name="Shape 7525"/>
            <p:cNvSpPr/>
            <p:nvPr/>
          </p:nvSpPr>
          <p:spPr>
            <a:xfrm>
              <a:off x="245317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6" name="Shape 7526"/>
            <p:cNvSpPr/>
            <p:nvPr/>
          </p:nvSpPr>
          <p:spPr>
            <a:xfrm>
              <a:off x="2460700" y="1643900"/>
              <a:ext cx="8800" cy="16625"/>
            </a:xfrm>
            <a:custGeom>
              <a:avLst/>
              <a:gdLst/>
              <a:ahLst/>
              <a:cxnLst/>
              <a:rect l="0" t="0" r="0" b="0"/>
              <a:pathLst>
                <a:path w="352" h="665" fill="none" extrusionOk="0">
                  <a:moveTo>
                    <a:pt x="0" y="0"/>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7" name="Shape 7527"/>
            <p:cNvSpPr/>
            <p:nvPr/>
          </p:nvSpPr>
          <p:spPr>
            <a:xfrm>
              <a:off x="2469475" y="1660500"/>
              <a:ext cx="8800" cy="11100"/>
            </a:xfrm>
            <a:custGeom>
              <a:avLst/>
              <a:gdLst/>
              <a:ahLst/>
              <a:cxnLst/>
              <a:rect l="0" t="0" r="0" b="0"/>
              <a:pathLst>
                <a:path w="352" h="444" fill="none" extrusionOk="0">
                  <a:moveTo>
                    <a:pt x="0" y="1"/>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8" name="Shape 7528"/>
            <p:cNvSpPr/>
            <p:nvPr/>
          </p:nvSpPr>
          <p:spPr>
            <a:xfrm>
              <a:off x="2478250" y="16715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9" name="Shape 7529"/>
            <p:cNvSpPr/>
            <p:nvPr/>
          </p:nvSpPr>
          <p:spPr>
            <a:xfrm>
              <a:off x="2485775" y="1677100"/>
              <a:ext cx="15075" cy="25"/>
            </a:xfrm>
            <a:custGeom>
              <a:avLst/>
              <a:gdLst/>
              <a:ahLst/>
              <a:cxnLst/>
              <a:rect l="0" t="0" r="0" b="0"/>
              <a:pathLst>
                <a:path w="603" h="1" fill="none" extrusionOk="0">
                  <a:moveTo>
                    <a:pt x="0" y="1"/>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0" name="Shape 7530"/>
            <p:cNvSpPr/>
            <p:nvPr/>
          </p:nvSpPr>
          <p:spPr>
            <a:xfrm>
              <a:off x="2500825" y="16715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1" name="Shape 7531"/>
            <p:cNvSpPr/>
            <p:nvPr/>
          </p:nvSpPr>
          <p:spPr>
            <a:xfrm>
              <a:off x="2508350" y="1660500"/>
              <a:ext cx="8800" cy="11100"/>
            </a:xfrm>
            <a:custGeom>
              <a:avLst/>
              <a:gdLst/>
              <a:ahLst/>
              <a:cxnLst/>
              <a:rect l="0" t="0" r="0" b="0"/>
              <a:pathLst>
                <a:path w="352" h="444" fill="none" extrusionOk="0">
                  <a:moveTo>
                    <a:pt x="0"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2" name="Shape 7532"/>
            <p:cNvSpPr/>
            <p:nvPr/>
          </p:nvSpPr>
          <p:spPr>
            <a:xfrm>
              <a:off x="2517125" y="1638375"/>
              <a:ext cx="16325" cy="22150"/>
            </a:xfrm>
            <a:custGeom>
              <a:avLst/>
              <a:gdLst/>
              <a:ahLst/>
              <a:cxnLst/>
              <a:rect l="0" t="0" r="0" b="0"/>
              <a:pathLst>
                <a:path w="653" h="886" fill="none" extrusionOk="0">
                  <a:moveTo>
                    <a:pt x="1"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3" name="Shape 7533"/>
            <p:cNvSpPr/>
            <p:nvPr/>
          </p:nvSpPr>
          <p:spPr>
            <a:xfrm>
              <a:off x="2533425" y="1621750"/>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4" name="Shape 7534"/>
            <p:cNvSpPr/>
            <p:nvPr/>
          </p:nvSpPr>
          <p:spPr>
            <a:xfrm>
              <a:off x="2540950" y="1610700"/>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5" name="Shape 7535"/>
            <p:cNvSpPr/>
            <p:nvPr/>
          </p:nvSpPr>
          <p:spPr>
            <a:xfrm>
              <a:off x="2548475" y="1594075"/>
              <a:ext cx="16325" cy="16650"/>
            </a:xfrm>
            <a:custGeom>
              <a:avLst/>
              <a:gdLst/>
              <a:ahLst/>
              <a:cxnLst/>
              <a:rect l="0" t="0" r="0" b="0"/>
              <a:pathLst>
                <a:path w="653" h="666"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6" name="Shape 7536"/>
            <p:cNvSpPr/>
            <p:nvPr/>
          </p:nvSpPr>
          <p:spPr>
            <a:xfrm>
              <a:off x="2564775" y="1588550"/>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7" name="Shape 7537"/>
            <p:cNvSpPr/>
            <p:nvPr/>
          </p:nvSpPr>
          <p:spPr>
            <a:xfrm>
              <a:off x="2573575" y="1583025"/>
              <a:ext cx="7550" cy="5550"/>
            </a:xfrm>
            <a:custGeom>
              <a:avLst/>
              <a:gdLst/>
              <a:ahLst/>
              <a:cxnLst/>
              <a:rect l="0" t="0" r="0" b="0"/>
              <a:pathLst>
                <a:path w="302" h="222" fill="none" extrusionOk="0">
                  <a:moveTo>
                    <a:pt x="0" y="22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8" name="Shape 7538"/>
            <p:cNvSpPr/>
            <p:nvPr/>
          </p:nvSpPr>
          <p:spPr>
            <a:xfrm>
              <a:off x="2581100" y="158302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9" name="Shape 7539"/>
            <p:cNvSpPr/>
            <p:nvPr/>
          </p:nvSpPr>
          <p:spPr>
            <a:xfrm>
              <a:off x="2588625" y="158302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0" name="Shape 7540"/>
            <p:cNvSpPr/>
            <p:nvPr/>
          </p:nvSpPr>
          <p:spPr>
            <a:xfrm>
              <a:off x="2596150" y="1583025"/>
              <a:ext cx="7550" cy="5550"/>
            </a:xfrm>
            <a:custGeom>
              <a:avLst/>
              <a:gdLst/>
              <a:ahLst/>
              <a:cxnLst/>
              <a:rect l="0" t="0" r="0" b="0"/>
              <a:pathLst>
                <a:path w="302" h="222" fill="none" extrusionOk="0">
                  <a:moveTo>
                    <a:pt x="0" y="0"/>
                  </a:moveTo>
                  <a:lnTo>
                    <a:pt x="30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1" name="Shape 7541"/>
            <p:cNvSpPr/>
            <p:nvPr/>
          </p:nvSpPr>
          <p:spPr>
            <a:xfrm>
              <a:off x="2603675" y="1588550"/>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2" name="Shape 7542"/>
            <p:cNvSpPr/>
            <p:nvPr/>
          </p:nvSpPr>
          <p:spPr>
            <a:xfrm>
              <a:off x="2612450" y="1599625"/>
              <a:ext cx="16325" cy="22150"/>
            </a:xfrm>
            <a:custGeom>
              <a:avLst/>
              <a:gdLst/>
              <a:ahLst/>
              <a:cxnLst/>
              <a:rect l="0" t="0" r="0" b="0"/>
              <a:pathLst>
                <a:path w="653" h="886" fill="none" extrusionOk="0">
                  <a:moveTo>
                    <a:pt x="0" y="0"/>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3" name="Shape 7543"/>
            <p:cNvSpPr/>
            <p:nvPr/>
          </p:nvSpPr>
          <p:spPr>
            <a:xfrm>
              <a:off x="2628750" y="1621750"/>
              <a:ext cx="15075" cy="22175"/>
            </a:xfrm>
            <a:custGeom>
              <a:avLst/>
              <a:gdLst/>
              <a:ahLst/>
              <a:cxnLst/>
              <a:rect l="0" t="0" r="0" b="0"/>
              <a:pathLst>
                <a:path w="603" h="887" fill="none" extrusionOk="0">
                  <a:moveTo>
                    <a:pt x="1" y="1"/>
                  </a:moveTo>
                  <a:lnTo>
                    <a:pt x="60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4" name="Shape 7544"/>
            <p:cNvSpPr/>
            <p:nvPr/>
          </p:nvSpPr>
          <p:spPr>
            <a:xfrm>
              <a:off x="2643800" y="1643900"/>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5" name="Shape 7545"/>
            <p:cNvSpPr/>
            <p:nvPr/>
          </p:nvSpPr>
          <p:spPr>
            <a:xfrm>
              <a:off x="2651325" y="1654975"/>
              <a:ext cx="8800" cy="11100"/>
            </a:xfrm>
            <a:custGeom>
              <a:avLst/>
              <a:gdLst/>
              <a:ahLst/>
              <a:cxnLst/>
              <a:rect l="0" t="0" r="0" b="0"/>
              <a:pathLst>
                <a:path w="352"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6" name="Shape 7546"/>
            <p:cNvSpPr/>
            <p:nvPr/>
          </p:nvSpPr>
          <p:spPr>
            <a:xfrm>
              <a:off x="2660100" y="1666050"/>
              <a:ext cx="16325" cy="11075"/>
            </a:xfrm>
            <a:custGeom>
              <a:avLst/>
              <a:gdLst/>
              <a:ahLst/>
              <a:cxnLst/>
              <a:rect l="0" t="0" r="0" b="0"/>
              <a:pathLst>
                <a:path w="653" h="443" fill="none" extrusionOk="0">
                  <a:moveTo>
                    <a:pt x="1" y="0"/>
                  </a:moveTo>
                  <a:lnTo>
                    <a:pt x="653"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7" name="Shape 7547"/>
            <p:cNvSpPr/>
            <p:nvPr/>
          </p:nvSpPr>
          <p:spPr>
            <a:xfrm>
              <a:off x="2676400" y="1677100"/>
              <a:ext cx="15075" cy="25"/>
            </a:xfrm>
            <a:custGeom>
              <a:avLst/>
              <a:gdLst/>
              <a:ahLst/>
              <a:cxnLst/>
              <a:rect l="0" t="0" r="0" b="0"/>
              <a:pathLst>
                <a:path w="603" h="1" fill="none" extrusionOk="0">
                  <a:moveTo>
                    <a:pt x="1" y="1"/>
                  </a:moveTo>
                  <a:lnTo>
                    <a:pt x="60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8" name="Shape 7548"/>
            <p:cNvSpPr/>
            <p:nvPr/>
          </p:nvSpPr>
          <p:spPr>
            <a:xfrm>
              <a:off x="2691450" y="1671575"/>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9" name="Shape 7549"/>
            <p:cNvSpPr/>
            <p:nvPr/>
          </p:nvSpPr>
          <p:spPr>
            <a:xfrm>
              <a:off x="2698975" y="1666050"/>
              <a:ext cx="8825" cy="5550"/>
            </a:xfrm>
            <a:custGeom>
              <a:avLst/>
              <a:gdLst/>
              <a:ahLst/>
              <a:cxnLst/>
              <a:rect l="0" t="0" r="0" b="0"/>
              <a:pathLst>
                <a:path w="353" h="222" fill="none" extrusionOk="0">
                  <a:moveTo>
                    <a:pt x="1" y="221"/>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0" name="Shape 7550"/>
            <p:cNvSpPr/>
            <p:nvPr/>
          </p:nvSpPr>
          <p:spPr>
            <a:xfrm>
              <a:off x="2707775" y="1654975"/>
              <a:ext cx="8800" cy="11100"/>
            </a:xfrm>
            <a:custGeom>
              <a:avLst/>
              <a:gdLst/>
              <a:ahLst/>
              <a:cxnLst/>
              <a:rect l="0" t="0" r="0" b="0"/>
              <a:pathLst>
                <a:path w="352" h="444" fill="none" extrusionOk="0">
                  <a:moveTo>
                    <a:pt x="0" y="4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1" name="Shape 7551"/>
            <p:cNvSpPr/>
            <p:nvPr/>
          </p:nvSpPr>
          <p:spPr>
            <a:xfrm>
              <a:off x="2716550" y="16383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2" name="Shape 7552"/>
            <p:cNvSpPr/>
            <p:nvPr/>
          </p:nvSpPr>
          <p:spPr>
            <a:xfrm>
              <a:off x="2724075" y="16051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3" name="Shape 7553"/>
            <p:cNvSpPr/>
            <p:nvPr/>
          </p:nvSpPr>
          <p:spPr>
            <a:xfrm>
              <a:off x="2739125" y="1571950"/>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4" name="Shape 7554"/>
            <p:cNvSpPr/>
            <p:nvPr/>
          </p:nvSpPr>
          <p:spPr>
            <a:xfrm>
              <a:off x="2755425" y="1555350"/>
              <a:ext cx="8800" cy="16625"/>
            </a:xfrm>
            <a:custGeom>
              <a:avLst/>
              <a:gdLst/>
              <a:ahLst/>
              <a:cxnLst/>
              <a:rect l="0" t="0" r="0" b="0"/>
              <a:pathLst>
                <a:path w="352" h="665" fill="none" extrusionOk="0">
                  <a:moveTo>
                    <a:pt x="0"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5" name="Shape 7555"/>
            <p:cNvSpPr/>
            <p:nvPr/>
          </p:nvSpPr>
          <p:spPr>
            <a:xfrm>
              <a:off x="2764200" y="153872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6" name="Shape 7556"/>
            <p:cNvSpPr/>
            <p:nvPr/>
          </p:nvSpPr>
          <p:spPr>
            <a:xfrm>
              <a:off x="2771725" y="152767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7" name="Shape 7557"/>
            <p:cNvSpPr/>
            <p:nvPr/>
          </p:nvSpPr>
          <p:spPr>
            <a:xfrm>
              <a:off x="2779250" y="15221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8" name="Shape 7558"/>
            <p:cNvSpPr/>
            <p:nvPr/>
          </p:nvSpPr>
          <p:spPr>
            <a:xfrm>
              <a:off x="2786775" y="151660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9" name="Shape 7559"/>
            <p:cNvSpPr/>
            <p:nvPr/>
          </p:nvSpPr>
          <p:spPr>
            <a:xfrm>
              <a:off x="2794300" y="1516600"/>
              <a:ext cx="8800" cy="25"/>
            </a:xfrm>
            <a:custGeom>
              <a:avLst/>
              <a:gdLst/>
              <a:ahLst/>
              <a:cxnLst/>
              <a:rect l="0" t="0" r="0" b="0"/>
              <a:pathLst>
                <a:path w="352" h="1" fill="none" extrusionOk="0">
                  <a:moveTo>
                    <a:pt x="1" y="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0" name="Shape 7560"/>
            <p:cNvSpPr/>
            <p:nvPr/>
          </p:nvSpPr>
          <p:spPr>
            <a:xfrm>
              <a:off x="2803075" y="1516600"/>
              <a:ext cx="8800" cy="5550"/>
            </a:xfrm>
            <a:custGeom>
              <a:avLst/>
              <a:gdLst/>
              <a:ahLst/>
              <a:cxnLst/>
              <a:rect l="0" t="0" r="0" b="0"/>
              <a:pathLst>
                <a:path w="352" h="222" fill="none" extrusionOk="0">
                  <a:moveTo>
                    <a:pt x="1"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1" name="Shape 7561"/>
            <p:cNvSpPr/>
            <p:nvPr/>
          </p:nvSpPr>
          <p:spPr>
            <a:xfrm>
              <a:off x="2811850" y="15221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2" name="Shape 7562"/>
            <p:cNvSpPr/>
            <p:nvPr/>
          </p:nvSpPr>
          <p:spPr>
            <a:xfrm>
              <a:off x="2819375" y="1527675"/>
              <a:ext cx="7550" cy="11075"/>
            </a:xfrm>
            <a:custGeom>
              <a:avLst/>
              <a:gdLst/>
              <a:ahLst/>
              <a:cxnLst/>
              <a:rect l="0" t="0" r="0" b="0"/>
              <a:pathLst>
                <a:path w="302" h="443"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3" name="Shape 7563"/>
            <p:cNvSpPr/>
            <p:nvPr/>
          </p:nvSpPr>
          <p:spPr>
            <a:xfrm>
              <a:off x="2826900" y="1538725"/>
              <a:ext cx="7550" cy="16650"/>
            </a:xfrm>
            <a:custGeom>
              <a:avLst/>
              <a:gdLst/>
              <a:ahLst/>
              <a:cxnLst/>
              <a:rect l="0" t="0" r="0" b="0"/>
              <a:pathLst>
                <a:path w="302" h="666"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4" name="Shape 7564"/>
            <p:cNvSpPr/>
            <p:nvPr/>
          </p:nvSpPr>
          <p:spPr>
            <a:xfrm>
              <a:off x="2834425" y="1555350"/>
              <a:ext cx="16350" cy="33225"/>
            </a:xfrm>
            <a:custGeom>
              <a:avLst/>
              <a:gdLst/>
              <a:ahLst/>
              <a:cxnLst/>
              <a:rect l="0" t="0" r="0" b="0"/>
              <a:pathLst>
                <a:path w="654" h="1329" fill="none" extrusionOk="0">
                  <a:moveTo>
                    <a:pt x="1" y="0"/>
                  </a:moveTo>
                  <a:lnTo>
                    <a:pt x="653"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5" name="Shape 7565"/>
            <p:cNvSpPr/>
            <p:nvPr/>
          </p:nvSpPr>
          <p:spPr>
            <a:xfrm>
              <a:off x="2850750" y="1588550"/>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6" name="Shape 7566"/>
            <p:cNvSpPr/>
            <p:nvPr/>
          </p:nvSpPr>
          <p:spPr>
            <a:xfrm>
              <a:off x="2859525" y="1610700"/>
              <a:ext cx="7550" cy="22150"/>
            </a:xfrm>
            <a:custGeom>
              <a:avLst/>
              <a:gdLst/>
              <a:ahLst/>
              <a:cxnLst/>
              <a:rect l="0" t="0" r="0" b="0"/>
              <a:pathLst>
                <a:path w="302" h="886"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7" name="Shape 7567"/>
            <p:cNvSpPr/>
            <p:nvPr/>
          </p:nvSpPr>
          <p:spPr>
            <a:xfrm>
              <a:off x="2867050" y="1632825"/>
              <a:ext cx="15075" cy="44300"/>
            </a:xfrm>
            <a:custGeom>
              <a:avLst/>
              <a:gdLst/>
              <a:ahLst/>
              <a:cxnLst/>
              <a:rect l="0" t="0" r="0" b="0"/>
              <a:pathLst>
                <a:path w="603" h="1772" fill="none" extrusionOk="0">
                  <a:moveTo>
                    <a:pt x="0" y="1"/>
                  </a:moveTo>
                  <a:lnTo>
                    <a:pt x="60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8" name="Shape 7568"/>
            <p:cNvSpPr/>
            <p:nvPr/>
          </p:nvSpPr>
          <p:spPr>
            <a:xfrm>
              <a:off x="2882100" y="1677100"/>
              <a:ext cx="16325" cy="38775"/>
            </a:xfrm>
            <a:custGeom>
              <a:avLst/>
              <a:gdLst/>
              <a:ahLst/>
              <a:cxnLst/>
              <a:rect l="0" t="0" r="0" b="0"/>
              <a:pathLst>
                <a:path w="653" h="1551" fill="none" extrusionOk="0">
                  <a:moveTo>
                    <a:pt x="0" y="1"/>
                  </a:moveTo>
                  <a:lnTo>
                    <a:pt x="6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9" name="Shape 7569"/>
            <p:cNvSpPr/>
            <p:nvPr/>
          </p:nvSpPr>
          <p:spPr>
            <a:xfrm>
              <a:off x="2898400" y="171585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0" name="Shape 7570"/>
            <p:cNvSpPr/>
            <p:nvPr/>
          </p:nvSpPr>
          <p:spPr>
            <a:xfrm>
              <a:off x="2905925" y="1732450"/>
              <a:ext cx="8800" cy="11100"/>
            </a:xfrm>
            <a:custGeom>
              <a:avLst/>
              <a:gdLst/>
              <a:ahLst/>
              <a:cxnLst/>
              <a:rect l="0" t="0" r="0" b="0"/>
              <a:pathLst>
                <a:path w="352" h="444" fill="none" extrusionOk="0">
                  <a:moveTo>
                    <a:pt x="0"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71" name="Shape 7571"/>
          <p:cNvGrpSpPr/>
          <p:nvPr/>
        </p:nvGrpSpPr>
        <p:grpSpPr>
          <a:xfrm>
            <a:off x="1137136" y="154161"/>
            <a:ext cx="7834177" cy="769284"/>
            <a:chOff x="21300" y="94075"/>
            <a:chExt cx="2957400" cy="2817375"/>
          </a:xfrm>
        </p:grpSpPr>
        <p:sp>
          <p:nvSpPr>
            <p:cNvPr id="7572" name="Shape 7572"/>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573" name="Shape 7573"/>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4" name="Shape 7574"/>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575" name="Shape 7575"/>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6" name="Shape 7576"/>
            <p:cNvSpPr/>
            <p:nvPr/>
          </p:nvSpPr>
          <p:spPr>
            <a:xfrm>
              <a:off x="62700" y="24797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7" name="Shape 7577"/>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8" name="Shape 7578"/>
            <p:cNvSpPr/>
            <p:nvPr/>
          </p:nvSpPr>
          <p:spPr>
            <a:xfrm>
              <a:off x="62700" y="1987075"/>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9" name="Shape 7579"/>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0" name="Shape 7580"/>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1" name="Shape 7581"/>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2" name="Shape 7582"/>
            <p:cNvSpPr/>
            <p:nvPr/>
          </p:nvSpPr>
          <p:spPr>
            <a:xfrm>
              <a:off x="62700" y="1012900"/>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3" name="Shape 7583"/>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4" name="Shape 7584"/>
            <p:cNvSpPr/>
            <p:nvPr/>
          </p:nvSpPr>
          <p:spPr>
            <a:xfrm>
              <a:off x="62700" y="5202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5" name="Shape 7585"/>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6" name="Shape 7586"/>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7" name="Shape 7587"/>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8" name="Shape 7588"/>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9" name="Shape 7589"/>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0" name="Shape 7590"/>
            <p:cNvSpPr/>
            <p:nvPr/>
          </p:nvSpPr>
          <p:spPr>
            <a:xfrm>
              <a:off x="55175" y="1328400"/>
              <a:ext cx="16325" cy="105200"/>
            </a:xfrm>
            <a:custGeom>
              <a:avLst/>
              <a:gdLst/>
              <a:ahLst/>
              <a:cxnLst/>
              <a:rect l="0" t="0" r="0" b="0"/>
              <a:pathLst>
                <a:path w="653" h="4208" fill="none" extrusionOk="0">
                  <a:moveTo>
                    <a:pt x="0" y="4207"/>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1" name="Shape 7591"/>
            <p:cNvSpPr/>
            <p:nvPr/>
          </p:nvSpPr>
          <p:spPr>
            <a:xfrm>
              <a:off x="71475" y="1223225"/>
              <a:ext cx="16325" cy="105200"/>
            </a:xfrm>
            <a:custGeom>
              <a:avLst/>
              <a:gdLst/>
              <a:ahLst/>
              <a:cxnLst/>
              <a:rect l="0" t="0" r="0" b="0"/>
              <a:pathLst>
                <a:path w="653" h="4208" fill="none" extrusionOk="0">
                  <a:moveTo>
                    <a:pt x="1" y="4208"/>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2" name="Shape 7592"/>
            <p:cNvSpPr/>
            <p:nvPr/>
          </p:nvSpPr>
          <p:spPr>
            <a:xfrm>
              <a:off x="87775" y="1123600"/>
              <a:ext cx="15075" cy="99650"/>
            </a:xfrm>
            <a:custGeom>
              <a:avLst/>
              <a:gdLst/>
              <a:ahLst/>
              <a:cxnLst/>
              <a:rect l="0" t="0" r="0" b="0"/>
              <a:pathLst>
                <a:path w="603" h="3986" fill="none" extrusionOk="0">
                  <a:moveTo>
                    <a:pt x="1" y="3986"/>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3" name="Shape 7593"/>
            <p:cNvSpPr/>
            <p:nvPr/>
          </p:nvSpPr>
          <p:spPr>
            <a:xfrm>
              <a:off x="102825" y="1023975"/>
              <a:ext cx="16325" cy="99650"/>
            </a:xfrm>
            <a:custGeom>
              <a:avLst/>
              <a:gdLst/>
              <a:ahLst/>
              <a:cxnLst/>
              <a:rect l="0" t="0" r="0" b="0"/>
              <a:pathLst>
                <a:path w="653" h="3986" fill="none" extrusionOk="0">
                  <a:moveTo>
                    <a:pt x="1" y="3986"/>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4" name="Shape 7594"/>
            <p:cNvSpPr/>
            <p:nvPr/>
          </p:nvSpPr>
          <p:spPr>
            <a:xfrm>
              <a:off x="119125" y="929875"/>
              <a:ext cx="16350" cy="94125"/>
            </a:xfrm>
            <a:custGeom>
              <a:avLst/>
              <a:gdLst/>
              <a:ahLst/>
              <a:cxnLst/>
              <a:rect l="0" t="0" r="0" b="0"/>
              <a:pathLst>
                <a:path w="654" h="3765" fill="none" extrusionOk="0">
                  <a:moveTo>
                    <a:pt x="1" y="3764"/>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5" name="Shape 7595"/>
            <p:cNvSpPr/>
            <p:nvPr/>
          </p:nvSpPr>
          <p:spPr>
            <a:xfrm>
              <a:off x="135450" y="841325"/>
              <a:ext cx="15075" cy="88575"/>
            </a:xfrm>
            <a:custGeom>
              <a:avLst/>
              <a:gdLst/>
              <a:ahLst/>
              <a:cxnLst/>
              <a:rect l="0" t="0" r="0" b="0"/>
              <a:pathLst>
                <a:path w="603" h="3543" fill="none" extrusionOk="0">
                  <a:moveTo>
                    <a:pt x="0" y="3543"/>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6" name="Shape 7596"/>
            <p:cNvSpPr/>
            <p:nvPr/>
          </p:nvSpPr>
          <p:spPr>
            <a:xfrm>
              <a:off x="150500" y="758300"/>
              <a:ext cx="16325" cy="83050"/>
            </a:xfrm>
            <a:custGeom>
              <a:avLst/>
              <a:gdLst/>
              <a:ahLst/>
              <a:cxnLst/>
              <a:rect l="0" t="0" r="0" b="0"/>
              <a:pathLst>
                <a:path w="653" h="3322" fill="none" extrusionOk="0">
                  <a:moveTo>
                    <a:pt x="0" y="3321"/>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7" name="Shape 7597"/>
            <p:cNvSpPr/>
            <p:nvPr/>
          </p:nvSpPr>
          <p:spPr>
            <a:xfrm>
              <a:off x="166800" y="680800"/>
              <a:ext cx="16325" cy="77525"/>
            </a:xfrm>
            <a:custGeom>
              <a:avLst/>
              <a:gdLst/>
              <a:ahLst/>
              <a:cxnLst/>
              <a:rect l="0" t="0" r="0" b="0"/>
              <a:pathLst>
                <a:path w="653" h="3101" fill="none" extrusionOk="0">
                  <a:moveTo>
                    <a:pt x="0" y="3100"/>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8" name="Shape 7598"/>
            <p:cNvSpPr/>
            <p:nvPr/>
          </p:nvSpPr>
          <p:spPr>
            <a:xfrm>
              <a:off x="183100" y="608850"/>
              <a:ext cx="15075" cy="71975"/>
            </a:xfrm>
            <a:custGeom>
              <a:avLst/>
              <a:gdLst/>
              <a:ahLst/>
              <a:cxnLst/>
              <a:rect l="0" t="0" r="0" b="0"/>
              <a:pathLst>
                <a:path w="603" h="2879" fill="none" extrusionOk="0">
                  <a:moveTo>
                    <a:pt x="0" y="2878"/>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9" name="Shape 7599"/>
            <p:cNvSpPr/>
            <p:nvPr/>
          </p:nvSpPr>
          <p:spPr>
            <a:xfrm>
              <a:off x="198150" y="575625"/>
              <a:ext cx="7550" cy="33250"/>
            </a:xfrm>
            <a:custGeom>
              <a:avLst/>
              <a:gdLst/>
              <a:ahLst/>
              <a:cxnLst/>
              <a:rect l="0" t="0" r="0" b="0"/>
              <a:pathLst>
                <a:path w="302" h="1330" fill="none" extrusionOk="0">
                  <a:moveTo>
                    <a:pt x="0" y="1329"/>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0" name="Shape 7600"/>
            <p:cNvSpPr/>
            <p:nvPr/>
          </p:nvSpPr>
          <p:spPr>
            <a:xfrm>
              <a:off x="205675" y="542425"/>
              <a:ext cx="8800" cy="33225"/>
            </a:xfrm>
            <a:custGeom>
              <a:avLst/>
              <a:gdLst/>
              <a:ahLst/>
              <a:cxnLst/>
              <a:rect l="0" t="0" r="0" b="0"/>
              <a:pathLst>
                <a:path w="352" h="1329" fill="none" extrusionOk="0">
                  <a:moveTo>
                    <a:pt x="0" y="1329"/>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1" name="Shape 7601"/>
            <p:cNvSpPr/>
            <p:nvPr/>
          </p:nvSpPr>
          <p:spPr>
            <a:xfrm>
              <a:off x="214450" y="487075"/>
              <a:ext cx="16325" cy="55375"/>
            </a:xfrm>
            <a:custGeom>
              <a:avLst/>
              <a:gdLst/>
              <a:ahLst/>
              <a:cxnLst/>
              <a:rect l="0" t="0" r="0" b="0"/>
              <a:pathLst>
                <a:path w="653" h="2215" fill="none" extrusionOk="0">
                  <a:moveTo>
                    <a:pt x="1"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2" name="Shape 7602"/>
            <p:cNvSpPr/>
            <p:nvPr/>
          </p:nvSpPr>
          <p:spPr>
            <a:xfrm>
              <a:off x="230750" y="459400"/>
              <a:ext cx="7550" cy="27700"/>
            </a:xfrm>
            <a:custGeom>
              <a:avLst/>
              <a:gdLst/>
              <a:ahLst/>
              <a:cxnLst/>
              <a:rect l="0" t="0" r="0" b="0"/>
              <a:pathLst>
                <a:path w="302" h="1108" fill="none" extrusionOk="0">
                  <a:moveTo>
                    <a:pt x="1" y="1107"/>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3" name="Shape 7603"/>
            <p:cNvSpPr/>
            <p:nvPr/>
          </p:nvSpPr>
          <p:spPr>
            <a:xfrm>
              <a:off x="238275" y="437250"/>
              <a:ext cx="7550" cy="22175"/>
            </a:xfrm>
            <a:custGeom>
              <a:avLst/>
              <a:gdLst/>
              <a:ahLst/>
              <a:cxnLst/>
              <a:rect l="0" t="0" r="0" b="0"/>
              <a:pathLst>
                <a:path w="302" h="887" fill="none" extrusionOk="0">
                  <a:moveTo>
                    <a:pt x="1" y="886"/>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4" name="Shape 7604"/>
            <p:cNvSpPr/>
            <p:nvPr/>
          </p:nvSpPr>
          <p:spPr>
            <a:xfrm>
              <a:off x="245800" y="398500"/>
              <a:ext cx="16325" cy="38775"/>
            </a:xfrm>
            <a:custGeom>
              <a:avLst/>
              <a:gdLst/>
              <a:ahLst/>
              <a:cxnLst/>
              <a:rect l="0" t="0" r="0" b="0"/>
              <a:pathLst>
                <a:path w="653" h="1551" fill="none" extrusionOk="0">
                  <a:moveTo>
                    <a:pt x="1" y="1551"/>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5" name="Shape 7605"/>
            <p:cNvSpPr/>
            <p:nvPr/>
          </p:nvSpPr>
          <p:spPr>
            <a:xfrm>
              <a:off x="262100" y="381900"/>
              <a:ext cx="8825" cy="16625"/>
            </a:xfrm>
            <a:custGeom>
              <a:avLst/>
              <a:gdLst/>
              <a:ahLst/>
              <a:cxnLst/>
              <a:rect l="0" t="0" r="0" b="0"/>
              <a:pathLst>
                <a:path w="353" h="665" fill="none" extrusionOk="0">
                  <a:moveTo>
                    <a:pt x="1" y="665"/>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6" name="Shape 7606"/>
            <p:cNvSpPr/>
            <p:nvPr/>
          </p:nvSpPr>
          <p:spPr>
            <a:xfrm>
              <a:off x="270900" y="365300"/>
              <a:ext cx="7550" cy="16625"/>
            </a:xfrm>
            <a:custGeom>
              <a:avLst/>
              <a:gdLst/>
              <a:ahLst/>
              <a:cxnLst/>
              <a:rect l="0" t="0" r="0" b="0"/>
              <a:pathLst>
                <a:path w="302" h="665" fill="none" extrusionOk="0">
                  <a:moveTo>
                    <a:pt x="0" y="665"/>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7" name="Shape 7607"/>
            <p:cNvSpPr/>
            <p:nvPr/>
          </p:nvSpPr>
          <p:spPr>
            <a:xfrm>
              <a:off x="278425" y="343150"/>
              <a:ext cx="15075" cy="22175"/>
            </a:xfrm>
            <a:custGeom>
              <a:avLst/>
              <a:gdLst/>
              <a:ahLst/>
              <a:cxnLst/>
              <a:rect l="0" t="0" r="0" b="0"/>
              <a:pathLst>
                <a:path w="603" h="887" fill="none" extrusionOk="0">
                  <a:moveTo>
                    <a:pt x="0" y="887"/>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8" name="Shape 7608"/>
            <p:cNvSpPr/>
            <p:nvPr/>
          </p:nvSpPr>
          <p:spPr>
            <a:xfrm>
              <a:off x="293475" y="332100"/>
              <a:ext cx="7550" cy="11075"/>
            </a:xfrm>
            <a:custGeom>
              <a:avLst/>
              <a:gdLst/>
              <a:ahLst/>
              <a:cxnLst/>
              <a:rect l="0" t="0" r="0" b="0"/>
              <a:pathLst>
                <a:path w="302" h="443" fill="none" extrusionOk="0">
                  <a:moveTo>
                    <a:pt x="0" y="443"/>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9" name="Shape 7609"/>
            <p:cNvSpPr/>
            <p:nvPr/>
          </p:nvSpPr>
          <p:spPr>
            <a:xfrm>
              <a:off x="301000" y="326550"/>
              <a:ext cx="8800" cy="5575"/>
            </a:xfrm>
            <a:custGeom>
              <a:avLst/>
              <a:gdLst/>
              <a:ahLst/>
              <a:cxnLst/>
              <a:rect l="0" t="0" r="0" b="0"/>
              <a:pathLst>
                <a:path w="352" h="223" fill="none" extrusionOk="0">
                  <a:moveTo>
                    <a:pt x="0" y="222"/>
                  </a:moveTo>
                  <a:lnTo>
                    <a:pt x="35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0" name="Shape 7610"/>
            <p:cNvSpPr/>
            <p:nvPr/>
          </p:nvSpPr>
          <p:spPr>
            <a:xfrm>
              <a:off x="309775" y="321025"/>
              <a:ext cx="16325" cy="5550"/>
            </a:xfrm>
            <a:custGeom>
              <a:avLst/>
              <a:gdLst/>
              <a:ahLst/>
              <a:cxnLst/>
              <a:rect l="0" t="0" r="0" b="0"/>
              <a:pathLst>
                <a:path w="653" h="222" fill="none" extrusionOk="0">
                  <a:moveTo>
                    <a:pt x="0" y="222"/>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1" name="Shape 7611"/>
            <p:cNvSpPr/>
            <p:nvPr/>
          </p:nvSpPr>
          <p:spPr>
            <a:xfrm>
              <a:off x="326075" y="321025"/>
              <a:ext cx="15075" cy="25"/>
            </a:xfrm>
            <a:custGeom>
              <a:avLst/>
              <a:gdLst/>
              <a:ahLst/>
              <a:cxnLst/>
              <a:rect l="0" t="0" r="0" b="0"/>
              <a:pathLst>
                <a:path w="603" h="1" fill="none" extrusionOk="0">
                  <a:moveTo>
                    <a:pt x="0" y="0"/>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2" name="Shape 7612"/>
            <p:cNvSpPr/>
            <p:nvPr/>
          </p:nvSpPr>
          <p:spPr>
            <a:xfrm>
              <a:off x="341125" y="321025"/>
              <a:ext cx="7550" cy="5550"/>
            </a:xfrm>
            <a:custGeom>
              <a:avLst/>
              <a:gdLst/>
              <a:ahLst/>
              <a:cxnLst/>
              <a:rect l="0" t="0" r="0" b="0"/>
              <a:pathLst>
                <a:path w="302" h="222" fill="none" extrusionOk="0">
                  <a:moveTo>
                    <a:pt x="0" y="0"/>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3" name="Shape 7613"/>
            <p:cNvSpPr/>
            <p:nvPr/>
          </p:nvSpPr>
          <p:spPr>
            <a:xfrm>
              <a:off x="348650" y="326550"/>
              <a:ext cx="8800" cy="5575"/>
            </a:xfrm>
            <a:custGeom>
              <a:avLst/>
              <a:gdLst/>
              <a:ahLst/>
              <a:cxnLst/>
              <a:rect l="0" t="0" r="0" b="0"/>
              <a:pathLst>
                <a:path w="352" h="223" fill="none" extrusionOk="0">
                  <a:moveTo>
                    <a:pt x="0" y="1"/>
                  </a:moveTo>
                  <a:lnTo>
                    <a:pt x="3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4" name="Shape 7614"/>
            <p:cNvSpPr/>
            <p:nvPr/>
          </p:nvSpPr>
          <p:spPr>
            <a:xfrm>
              <a:off x="357425" y="332100"/>
              <a:ext cx="16325" cy="16625"/>
            </a:xfrm>
            <a:custGeom>
              <a:avLst/>
              <a:gdLst/>
              <a:ahLst/>
              <a:cxnLst/>
              <a:rect l="0" t="0" r="0" b="0"/>
              <a:pathLst>
                <a:path w="653" h="665" fill="none" extrusionOk="0">
                  <a:moveTo>
                    <a:pt x="1" y="0"/>
                  </a:moveTo>
                  <a:lnTo>
                    <a:pt x="653" y="66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5" name="Shape 7615"/>
            <p:cNvSpPr/>
            <p:nvPr/>
          </p:nvSpPr>
          <p:spPr>
            <a:xfrm>
              <a:off x="373725" y="348700"/>
              <a:ext cx="7550" cy="11100"/>
            </a:xfrm>
            <a:custGeom>
              <a:avLst/>
              <a:gdLst/>
              <a:ahLst/>
              <a:cxnLst/>
              <a:rect l="0" t="0" r="0" b="0"/>
              <a:pathLst>
                <a:path w="302" h="444" fill="none" extrusionOk="0">
                  <a:moveTo>
                    <a:pt x="1" y="0"/>
                  </a:moveTo>
                  <a:lnTo>
                    <a:pt x="30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6" name="Shape 7616"/>
            <p:cNvSpPr/>
            <p:nvPr/>
          </p:nvSpPr>
          <p:spPr>
            <a:xfrm>
              <a:off x="381250" y="359775"/>
              <a:ext cx="7550" cy="16625"/>
            </a:xfrm>
            <a:custGeom>
              <a:avLst/>
              <a:gdLst/>
              <a:ahLst/>
              <a:cxnLst/>
              <a:rect l="0" t="0" r="0" b="0"/>
              <a:pathLst>
                <a:path w="302" h="665" fill="none" extrusionOk="0">
                  <a:moveTo>
                    <a:pt x="1" y="0"/>
                  </a:moveTo>
                  <a:lnTo>
                    <a:pt x="302" y="66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7" name="Shape 7617"/>
            <p:cNvSpPr/>
            <p:nvPr/>
          </p:nvSpPr>
          <p:spPr>
            <a:xfrm>
              <a:off x="388775" y="376375"/>
              <a:ext cx="16350" cy="33225"/>
            </a:xfrm>
            <a:custGeom>
              <a:avLst/>
              <a:gdLst/>
              <a:ahLst/>
              <a:cxnLst/>
              <a:rect l="0" t="0" r="0" b="0"/>
              <a:pathLst>
                <a:path w="654" h="1329" fill="none" extrusionOk="0">
                  <a:moveTo>
                    <a:pt x="1" y="0"/>
                  </a:moveTo>
                  <a:lnTo>
                    <a:pt x="653"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8" name="Shape 7618"/>
            <p:cNvSpPr/>
            <p:nvPr/>
          </p:nvSpPr>
          <p:spPr>
            <a:xfrm>
              <a:off x="405100" y="409575"/>
              <a:ext cx="8800" cy="22175"/>
            </a:xfrm>
            <a:custGeom>
              <a:avLst/>
              <a:gdLst/>
              <a:ahLst/>
              <a:cxnLst/>
              <a:rect l="0" t="0" r="0" b="0"/>
              <a:pathLst>
                <a:path w="352" h="887" fill="none" extrusionOk="0">
                  <a:moveTo>
                    <a:pt x="0" y="1"/>
                  </a:moveTo>
                  <a:lnTo>
                    <a:pt x="351"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9" name="Shape 7619"/>
            <p:cNvSpPr/>
            <p:nvPr/>
          </p:nvSpPr>
          <p:spPr>
            <a:xfrm>
              <a:off x="413875" y="431725"/>
              <a:ext cx="7550" cy="22150"/>
            </a:xfrm>
            <a:custGeom>
              <a:avLst/>
              <a:gdLst/>
              <a:ahLst/>
              <a:cxnLst/>
              <a:rect l="0" t="0" r="0" b="0"/>
              <a:pathLst>
                <a:path w="302" h="886" fill="none" extrusionOk="0">
                  <a:moveTo>
                    <a:pt x="0" y="0"/>
                  </a:moveTo>
                  <a:lnTo>
                    <a:pt x="301"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0" name="Shape 7620"/>
            <p:cNvSpPr/>
            <p:nvPr/>
          </p:nvSpPr>
          <p:spPr>
            <a:xfrm>
              <a:off x="421400" y="453850"/>
              <a:ext cx="15075" cy="49850"/>
            </a:xfrm>
            <a:custGeom>
              <a:avLst/>
              <a:gdLst/>
              <a:ahLst/>
              <a:cxnLst/>
              <a:rect l="0" t="0" r="0" b="0"/>
              <a:pathLst>
                <a:path w="603" h="1994" fill="none" extrusionOk="0">
                  <a:moveTo>
                    <a:pt x="0" y="1"/>
                  </a:moveTo>
                  <a:lnTo>
                    <a:pt x="602" y="199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1" name="Shape 7621"/>
            <p:cNvSpPr/>
            <p:nvPr/>
          </p:nvSpPr>
          <p:spPr>
            <a:xfrm>
              <a:off x="436450" y="503675"/>
              <a:ext cx="16325" cy="55375"/>
            </a:xfrm>
            <a:custGeom>
              <a:avLst/>
              <a:gdLst/>
              <a:ahLst/>
              <a:cxnLst/>
              <a:rect l="0" t="0" r="0" b="0"/>
              <a:pathLst>
                <a:path w="653" h="2215" fill="none" extrusionOk="0">
                  <a:moveTo>
                    <a:pt x="0" y="1"/>
                  </a:moveTo>
                  <a:lnTo>
                    <a:pt x="652" y="221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2" name="Shape 7622"/>
            <p:cNvSpPr/>
            <p:nvPr/>
          </p:nvSpPr>
          <p:spPr>
            <a:xfrm>
              <a:off x="452750" y="559025"/>
              <a:ext cx="16325" cy="60925"/>
            </a:xfrm>
            <a:custGeom>
              <a:avLst/>
              <a:gdLst/>
              <a:ahLst/>
              <a:cxnLst/>
              <a:rect l="0" t="0" r="0" b="0"/>
              <a:pathLst>
                <a:path w="653" h="2437" fill="none" extrusionOk="0">
                  <a:moveTo>
                    <a:pt x="0" y="1"/>
                  </a:moveTo>
                  <a:lnTo>
                    <a:pt x="653" y="243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3" name="Shape 7623"/>
            <p:cNvSpPr/>
            <p:nvPr/>
          </p:nvSpPr>
          <p:spPr>
            <a:xfrm>
              <a:off x="469050" y="619925"/>
              <a:ext cx="15075" cy="66425"/>
            </a:xfrm>
            <a:custGeom>
              <a:avLst/>
              <a:gdLst/>
              <a:ahLst/>
              <a:cxnLst/>
              <a:rect l="0" t="0" r="0" b="0"/>
              <a:pathLst>
                <a:path w="603" h="2657" fill="none" extrusionOk="0">
                  <a:moveTo>
                    <a:pt x="1" y="0"/>
                  </a:moveTo>
                  <a:lnTo>
                    <a:pt x="603" y="2657"/>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4" name="Shape 7624"/>
            <p:cNvSpPr/>
            <p:nvPr/>
          </p:nvSpPr>
          <p:spPr>
            <a:xfrm>
              <a:off x="484100" y="686325"/>
              <a:ext cx="16325" cy="72000"/>
            </a:xfrm>
            <a:custGeom>
              <a:avLst/>
              <a:gdLst/>
              <a:ahLst/>
              <a:cxnLst/>
              <a:rect l="0" t="0" r="0" b="0"/>
              <a:pathLst>
                <a:path w="653" h="2880" fill="none" extrusionOk="0">
                  <a:moveTo>
                    <a:pt x="1" y="1"/>
                  </a:moveTo>
                  <a:lnTo>
                    <a:pt x="653" y="287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5" name="Shape 7625"/>
            <p:cNvSpPr/>
            <p:nvPr/>
          </p:nvSpPr>
          <p:spPr>
            <a:xfrm>
              <a:off x="500400" y="758300"/>
              <a:ext cx="16325" cy="77500"/>
            </a:xfrm>
            <a:custGeom>
              <a:avLst/>
              <a:gdLst/>
              <a:ahLst/>
              <a:cxnLst/>
              <a:rect l="0" t="0" r="0" b="0"/>
              <a:pathLst>
                <a:path w="653" h="3100" fill="none" extrusionOk="0">
                  <a:moveTo>
                    <a:pt x="1" y="0"/>
                  </a:moveTo>
                  <a:lnTo>
                    <a:pt x="653"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6" name="Shape 7626"/>
            <p:cNvSpPr/>
            <p:nvPr/>
          </p:nvSpPr>
          <p:spPr>
            <a:xfrm>
              <a:off x="516700" y="835775"/>
              <a:ext cx="15075" cy="77525"/>
            </a:xfrm>
            <a:custGeom>
              <a:avLst/>
              <a:gdLst/>
              <a:ahLst/>
              <a:cxnLst/>
              <a:rect l="0" t="0" r="0" b="0"/>
              <a:pathLst>
                <a:path w="603" h="3101" fill="none" extrusionOk="0">
                  <a:moveTo>
                    <a:pt x="1" y="1"/>
                  </a:moveTo>
                  <a:lnTo>
                    <a:pt x="603"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7" name="Shape 7627"/>
            <p:cNvSpPr/>
            <p:nvPr/>
          </p:nvSpPr>
          <p:spPr>
            <a:xfrm>
              <a:off x="531750" y="913275"/>
              <a:ext cx="16350" cy="83050"/>
            </a:xfrm>
            <a:custGeom>
              <a:avLst/>
              <a:gdLst/>
              <a:ahLst/>
              <a:cxnLst/>
              <a:rect l="0" t="0" r="0" b="0"/>
              <a:pathLst>
                <a:path w="654" h="3322" fill="none" extrusionOk="0">
                  <a:moveTo>
                    <a:pt x="1" y="0"/>
                  </a:moveTo>
                  <a:lnTo>
                    <a:pt x="653" y="332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8" name="Shape 7628"/>
            <p:cNvSpPr/>
            <p:nvPr/>
          </p:nvSpPr>
          <p:spPr>
            <a:xfrm>
              <a:off x="548075" y="996300"/>
              <a:ext cx="8800" cy="44300"/>
            </a:xfrm>
            <a:custGeom>
              <a:avLst/>
              <a:gdLst/>
              <a:ahLst/>
              <a:cxnLst/>
              <a:rect l="0" t="0" r="0" b="0"/>
              <a:pathLst>
                <a:path w="352" h="1772" fill="none" extrusionOk="0">
                  <a:moveTo>
                    <a:pt x="0" y="0"/>
                  </a:moveTo>
                  <a:lnTo>
                    <a:pt x="351"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9" name="Shape 7629"/>
            <p:cNvSpPr/>
            <p:nvPr/>
          </p:nvSpPr>
          <p:spPr>
            <a:xfrm>
              <a:off x="556850" y="1040575"/>
              <a:ext cx="7550" cy="44300"/>
            </a:xfrm>
            <a:custGeom>
              <a:avLst/>
              <a:gdLst/>
              <a:ahLst/>
              <a:cxnLst/>
              <a:rect l="0" t="0" r="0" b="0"/>
              <a:pathLst>
                <a:path w="302" h="1772" fill="none" extrusionOk="0">
                  <a:moveTo>
                    <a:pt x="0" y="1"/>
                  </a:moveTo>
                  <a:lnTo>
                    <a:pt x="301"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0" name="Shape 7630"/>
            <p:cNvSpPr/>
            <p:nvPr/>
          </p:nvSpPr>
          <p:spPr>
            <a:xfrm>
              <a:off x="564375" y="1084850"/>
              <a:ext cx="15075" cy="83050"/>
            </a:xfrm>
            <a:custGeom>
              <a:avLst/>
              <a:gdLst/>
              <a:ahLst/>
              <a:cxnLst/>
              <a:rect l="0" t="0" r="0" b="0"/>
              <a:pathLst>
                <a:path w="603" h="3322" fill="none" extrusionOk="0">
                  <a:moveTo>
                    <a:pt x="0" y="1"/>
                  </a:moveTo>
                  <a:lnTo>
                    <a:pt x="602" y="33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1" name="Shape 7631"/>
            <p:cNvSpPr/>
            <p:nvPr/>
          </p:nvSpPr>
          <p:spPr>
            <a:xfrm>
              <a:off x="579425" y="1167875"/>
              <a:ext cx="16325" cy="88600"/>
            </a:xfrm>
            <a:custGeom>
              <a:avLst/>
              <a:gdLst/>
              <a:ahLst/>
              <a:cxnLst/>
              <a:rect l="0" t="0" r="0" b="0"/>
              <a:pathLst>
                <a:path w="653" h="3544" fill="none" extrusionOk="0">
                  <a:moveTo>
                    <a:pt x="0" y="1"/>
                  </a:moveTo>
                  <a:lnTo>
                    <a:pt x="652"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2" name="Shape 7632"/>
            <p:cNvSpPr/>
            <p:nvPr/>
          </p:nvSpPr>
          <p:spPr>
            <a:xfrm>
              <a:off x="595725" y="1256450"/>
              <a:ext cx="16325" cy="88575"/>
            </a:xfrm>
            <a:custGeom>
              <a:avLst/>
              <a:gdLst/>
              <a:ahLst/>
              <a:cxnLst/>
              <a:rect l="0" t="0" r="0" b="0"/>
              <a:pathLst>
                <a:path w="653" h="3543" fill="none" extrusionOk="0">
                  <a:moveTo>
                    <a:pt x="0" y="0"/>
                  </a:moveTo>
                  <a:lnTo>
                    <a:pt x="653"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3" name="Shape 7633"/>
            <p:cNvSpPr/>
            <p:nvPr/>
          </p:nvSpPr>
          <p:spPr>
            <a:xfrm>
              <a:off x="612025" y="1345000"/>
              <a:ext cx="15075" cy="88600"/>
            </a:xfrm>
            <a:custGeom>
              <a:avLst/>
              <a:gdLst/>
              <a:ahLst/>
              <a:cxnLst/>
              <a:rect l="0" t="0" r="0" b="0"/>
              <a:pathLst>
                <a:path w="603" h="3544" fill="none" extrusionOk="0">
                  <a:moveTo>
                    <a:pt x="1" y="1"/>
                  </a:moveTo>
                  <a:lnTo>
                    <a:pt x="603"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4" name="Shape 7634"/>
            <p:cNvSpPr/>
            <p:nvPr/>
          </p:nvSpPr>
          <p:spPr>
            <a:xfrm>
              <a:off x="627075" y="1433575"/>
              <a:ext cx="16325" cy="88575"/>
            </a:xfrm>
            <a:custGeom>
              <a:avLst/>
              <a:gdLst/>
              <a:ahLst/>
              <a:cxnLst/>
              <a:rect l="0" t="0" r="0" b="0"/>
              <a:pathLst>
                <a:path w="653" h="3543" fill="none" extrusionOk="0">
                  <a:moveTo>
                    <a:pt x="1" y="0"/>
                  </a:moveTo>
                  <a:lnTo>
                    <a:pt x="653"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5" name="Shape 7635"/>
            <p:cNvSpPr/>
            <p:nvPr/>
          </p:nvSpPr>
          <p:spPr>
            <a:xfrm>
              <a:off x="643375" y="1522125"/>
              <a:ext cx="16325" cy="83050"/>
            </a:xfrm>
            <a:custGeom>
              <a:avLst/>
              <a:gdLst/>
              <a:ahLst/>
              <a:cxnLst/>
              <a:rect l="0" t="0" r="0" b="0"/>
              <a:pathLst>
                <a:path w="653" h="3322" fill="none" extrusionOk="0">
                  <a:moveTo>
                    <a:pt x="1" y="1"/>
                  </a:moveTo>
                  <a:lnTo>
                    <a:pt x="653" y="33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6" name="Shape 7636"/>
            <p:cNvSpPr/>
            <p:nvPr/>
          </p:nvSpPr>
          <p:spPr>
            <a:xfrm>
              <a:off x="659675" y="1605150"/>
              <a:ext cx="15075" cy="83050"/>
            </a:xfrm>
            <a:custGeom>
              <a:avLst/>
              <a:gdLst/>
              <a:ahLst/>
              <a:cxnLst/>
              <a:rect l="0" t="0" r="0" b="0"/>
              <a:pathLst>
                <a:path w="603" h="3322" fill="none" extrusionOk="0">
                  <a:moveTo>
                    <a:pt x="1" y="1"/>
                  </a:moveTo>
                  <a:lnTo>
                    <a:pt x="603" y="33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7" name="Shape 7637"/>
            <p:cNvSpPr/>
            <p:nvPr/>
          </p:nvSpPr>
          <p:spPr>
            <a:xfrm>
              <a:off x="674725" y="1688175"/>
              <a:ext cx="16350" cy="77525"/>
            </a:xfrm>
            <a:custGeom>
              <a:avLst/>
              <a:gdLst/>
              <a:ahLst/>
              <a:cxnLst/>
              <a:rect l="0" t="0" r="0" b="0"/>
              <a:pathLst>
                <a:path w="654" h="3101" fill="none" extrusionOk="0">
                  <a:moveTo>
                    <a:pt x="1" y="1"/>
                  </a:moveTo>
                  <a:lnTo>
                    <a:pt x="653"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8" name="Shape 7638"/>
            <p:cNvSpPr/>
            <p:nvPr/>
          </p:nvSpPr>
          <p:spPr>
            <a:xfrm>
              <a:off x="691050" y="1765675"/>
              <a:ext cx="16325" cy="77500"/>
            </a:xfrm>
            <a:custGeom>
              <a:avLst/>
              <a:gdLst/>
              <a:ahLst/>
              <a:cxnLst/>
              <a:rect l="0" t="0" r="0" b="0"/>
              <a:pathLst>
                <a:path w="653" h="3100" fill="none" extrusionOk="0">
                  <a:moveTo>
                    <a:pt x="0" y="0"/>
                  </a:moveTo>
                  <a:lnTo>
                    <a:pt x="652"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9" name="Shape 7639"/>
            <p:cNvSpPr/>
            <p:nvPr/>
          </p:nvSpPr>
          <p:spPr>
            <a:xfrm>
              <a:off x="707350" y="1843150"/>
              <a:ext cx="15075" cy="72000"/>
            </a:xfrm>
            <a:custGeom>
              <a:avLst/>
              <a:gdLst/>
              <a:ahLst/>
              <a:cxnLst/>
              <a:rect l="0" t="0" r="0" b="0"/>
              <a:pathLst>
                <a:path w="603" h="2880" fill="none" extrusionOk="0">
                  <a:moveTo>
                    <a:pt x="0" y="1"/>
                  </a:moveTo>
                  <a:lnTo>
                    <a:pt x="602" y="287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0" name="Shape 7640"/>
            <p:cNvSpPr/>
            <p:nvPr/>
          </p:nvSpPr>
          <p:spPr>
            <a:xfrm>
              <a:off x="722400" y="1915125"/>
              <a:ext cx="7550" cy="38750"/>
            </a:xfrm>
            <a:custGeom>
              <a:avLst/>
              <a:gdLst/>
              <a:ahLst/>
              <a:cxnLst/>
              <a:rect l="0" t="0" r="0" b="0"/>
              <a:pathLst>
                <a:path w="302" h="1550" fill="none" extrusionOk="0">
                  <a:moveTo>
                    <a:pt x="0" y="0"/>
                  </a:moveTo>
                  <a:lnTo>
                    <a:pt x="301"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1" name="Shape 7641"/>
            <p:cNvSpPr/>
            <p:nvPr/>
          </p:nvSpPr>
          <p:spPr>
            <a:xfrm>
              <a:off x="729925" y="1953850"/>
              <a:ext cx="8800" cy="33250"/>
            </a:xfrm>
            <a:custGeom>
              <a:avLst/>
              <a:gdLst/>
              <a:ahLst/>
              <a:cxnLst/>
              <a:rect l="0" t="0" r="0" b="0"/>
              <a:pathLst>
                <a:path w="352" h="1330" fill="none" extrusionOk="0">
                  <a:moveTo>
                    <a:pt x="0" y="1"/>
                  </a:moveTo>
                  <a:lnTo>
                    <a:pt x="351"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2" name="Shape 7642"/>
            <p:cNvSpPr/>
            <p:nvPr/>
          </p:nvSpPr>
          <p:spPr>
            <a:xfrm>
              <a:off x="738700" y="1987075"/>
              <a:ext cx="16325" cy="60900"/>
            </a:xfrm>
            <a:custGeom>
              <a:avLst/>
              <a:gdLst/>
              <a:ahLst/>
              <a:cxnLst/>
              <a:rect l="0" t="0" r="0" b="0"/>
              <a:pathLst>
                <a:path w="653" h="2436" fill="none" extrusionOk="0">
                  <a:moveTo>
                    <a:pt x="0" y="0"/>
                  </a:moveTo>
                  <a:lnTo>
                    <a:pt x="653" y="243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3" name="Shape 7643"/>
            <p:cNvSpPr/>
            <p:nvPr/>
          </p:nvSpPr>
          <p:spPr>
            <a:xfrm>
              <a:off x="755000" y="2047950"/>
              <a:ext cx="15075" cy="55375"/>
            </a:xfrm>
            <a:custGeom>
              <a:avLst/>
              <a:gdLst/>
              <a:ahLst/>
              <a:cxnLst/>
              <a:rect l="0" t="0" r="0" b="0"/>
              <a:pathLst>
                <a:path w="603" h="2215" fill="none" extrusionOk="0">
                  <a:moveTo>
                    <a:pt x="1" y="1"/>
                  </a:moveTo>
                  <a:lnTo>
                    <a:pt x="603" y="221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4" name="Shape 7644"/>
            <p:cNvSpPr/>
            <p:nvPr/>
          </p:nvSpPr>
          <p:spPr>
            <a:xfrm>
              <a:off x="770050" y="2103300"/>
              <a:ext cx="7550" cy="27700"/>
            </a:xfrm>
            <a:custGeom>
              <a:avLst/>
              <a:gdLst/>
              <a:ahLst/>
              <a:cxnLst/>
              <a:rect l="0" t="0" r="0" b="0"/>
              <a:pathLst>
                <a:path w="302" h="1108" fill="none" extrusionOk="0">
                  <a:moveTo>
                    <a:pt x="1" y="1"/>
                  </a:moveTo>
                  <a:lnTo>
                    <a:pt x="302" y="1108"/>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5" name="Shape 7645"/>
            <p:cNvSpPr/>
            <p:nvPr/>
          </p:nvSpPr>
          <p:spPr>
            <a:xfrm>
              <a:off x="777575" y="2130975"/>
              <a:ext cx="8800" cy="22175"/>
            </a:xfrm>
            <a:custGeom>
              <a:avLst/>
              <a:gdLst/>
              <a:ahLst/>
              <a:cxnLst/>
              <a:rect l="0" t="0" r="0" b="0"/>
              <a:pathLst>
                <a:path w="352" h="887" fill="none" extrusionOk="0">
                  <a:moveTo>
                    <a:pt x="1" y="1"/>
                  </a:moveTo>
                  <a:lnTo>
                    <a:pt x="352"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6" name="Shape 7646"/>
            <p:cNvSpPr/>
            <p:nvPr/>
          </p:nvSpPr>
          <p:spPr>
            <a:xfrm>
              <a:off x="786350" y="2153125"/>
              <a:ext cx="15075" cy="44300"/>
            </a:xfrm>
            <a:custGeom>
              <a:avLst/>
              <a:gdLst/>
              <a:ahLst/>
              <a:cxnLst/>
              <a:rect l="0" t="0" r="0" b="0"/>
              <a:pathLst>
                <a:path w="603" h="1772" fill="none" extrusionOk="0">
                  <a:moveTo>
                    <a:pt x="1" y="0"/>
                  </a:moveTo>
                  <a:lnTo>
                    <a:pt x="603"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7" name="Shape 7647"/>
            <p:cNvSpPr/>
            <p:nvPr/>
          </p:nvSpPr>
          <p:spPr>
            <a:xfrm>
              <a:off x="801400" y="2197400"/>
              <a:ext cx="16350" cy="38775"/>
            </a:xfrm>
            <a:custGeom>
              <a:avLst/>
              <a:gdLst/>
              <a:ahLst/>
              <a:cxnLst/>
              <a:rect l="0" t="0" r="0" b="0"/>
              <a:pathLst>
                <a:path w="654" h="1551" fill="none" extrusionOk="0">
                  <a:moveTo>
                    <a:pt x="1" y="1"/>
                  </a:moveTo>
                  <a:lnTo>
                    <a:pt x="653"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8" name="Shape 7648"/>
            <p:cNvSpPr/>
            <p:nvPr/>
          </p:nvSpPr>
          <p:spPr>
            <a:xfrm>
              <a:off x="817725" y="2236150"/>
              <a:ext cx="16325" cy="33225"/>
            </a:xfrm>
            <a:custGeom>
              <a:avLst/>
              <a:gdLst/>
              <a:ahLst/>
              <a:cxnLst/>
              <a:rect l="0" t="0" r="0" b="0"/>
              <a:pathLst>
                <a:path w="653" h="1329" fill="none" extrusionOk="0">
                  <a:moveTo>
                    <a:pt x="0" y="0"/>
                  </a:moveTo>
                  <a:lnTo>
                    <a:pt x="652"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9" name="Shape 7649"/>
            <p:cNvSpPr/>
            <p:nvPr/>
          </p:nvSpPr>
          <p:spPr>
            <a:xfrm>
              <a:off x="834025" y="2269350"/>
              <a:ext cx="7550" cy="16650"/>
            </a:xfrm>
            <a:custGeom>
              <a:avLst/>
              <a:gdLst/>
              <a:ahLst/>
              <a:cxnLst/>
              <a:rect l="0" t="0" r="0" b="0"/>
              <a:pathLst>
                <a:path w="302" h="666" fill="none" extrusionOk="0">
                  <a:moveTo>
                    <a:pt x="0" y="1"/>
                  </a:moveTo>
                  <a:lnTo>
                    <a:pt x="301"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0" name="Shape 7650"/>
            <p:cNvSpPr/>
            <p:nvPr/>
          </p:nvSpPr>
          <p:spPr>
            <a:xfrm>
              <a:off x="841550" y="2285975"/>
              <a:ext cx="7550" cy="11075"/>
            </a:xfrm>
            <a:custGeom>
              <a:avLst/>
              <a:gdLst/>
              <a:ahLst/>
              <a:cxnLst/>
              <a:rect l="0" t="0" r="0" b="0"/>
              <a:pathLst>
                <a:path w="302" h="443" fill="none" extrusionOk="0">
                  <a:moveTo>
                    <a:pt x="0" y="0"/>
                  </a:moveTo>
                  <a:lnTo>
                    <a:pt x="301"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1" name="Shape 7651"/>
            <p:cNvSpPr/>
            <p:nvPr/>
          </p:nvSpPr>
          <p:spPr>
            <a:xfrm>
              <a:off x="849075" y="2297025"/>
              <a:ext cx="16325" cy="16650"/>
            </a:xfrm>
            <a:custGeom>
              <a:avLst/>
              <a:gdLst/>
              <a:ahLst/>
              <a:cxnLst/>
              <a:rect l="0" t="0" r="0" b="0"/>
              <a:pathLst>
                <a:path w="653" h="666" fill="none" extrusionOk="0">
                  <a:moveTo>
                    <a:pt x="0" y="1"/>
                  </a:moveTo>
                  <a:lnTo>
                    <a:pt x="6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2" name="Shape 7652"/>
            <p:cNvSpPr/>
            <p:nvPr/>
          </p:nvSpPr>
          <p:spPr>
            <a:xfrm>
              <a:off x="865375" y="2313650"/>
              <a:ext cx="16325" cy="11075"/>
            </a:xfrm>
            <a:custGeom>
              <a:avLst/>
              <a:gdLst/>
              <a:ahLst/>
              <a:cxnLst/>
              <a:rect l="0" t="0" r="0" b="0"/>
              <a:pathLst>
                <a:path w="653" h="443" fill="none" extrusionOk="0">
                  <a:moveTo>
                    <a:pt x="0"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3" name="Shape 7653"/>
            <p:cNvSpPr/>
            <p:nvPr/>
          </p:nvSpPr>
          <p:spPr>
            <a:xfrm>
              <a:off x="881675" y="2324700"/>
              <a:ext cx="15075" cy="5575"/>
            </a:xfrm>
            <a:custGeom>
              <a:avLst/>
              <a:gdLst/>
              <a:ahLst/>
              <a:cxnLst/>
              <a:rect l="0" t="0" r="0" b="0"/>
              <a:pathLst>
                <a:path w="603" h="223" fill="none" extrusionOk="0">
                  <a:moveTo>
                    <a:pt x="1" y="1"/>
                  </a:moveTo>
                  <a:lnTo>
                    <a:pt x="60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4" name="Shape 7654"/>
            <p:cNvSpPr/>
            <p:nvPr/>
          </p:nvSpPr>
          <p:spPr>
            <a:xfrm>
              <a:off x="896725" y="2330250"/>
              <a:ext cx="7550" cy="25"/>
            </a:xfrm>
            <a:custGeom>
              <a:avLst/>
              <a:gdLst/>
              <a:ahLst/>
              <a:cxnLst/>
              <a:rect l="0" t="0" r="0" b="0"/>
              <a:pathLst>
                <a:path w="302" h="1" fill="none" extrusionOk="0">
                  <a:moveTo>
                    <a:pt x="1" y="0"/>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5" name="Shape 7655"/>
            <p:cNvSpPr/>
            <p:nvPr/>
          </p:nvSpPr>
          <p:spPr>
            <a:xfrm>
              <a:off x="904250" y="2324700"/>
              <a:ext cx="8800" cy="5575"/>
            </a:xfrm>
            <a:custGeom>
              <a:avLst/>
              <a:gdLst/>
              <a:ahLst/>
              <a:cxnLst/>
              <a:rect l="0" t="0" r="0" b="0"/>
              <a:pathLst>
                <a:path w="352" h="223" fill="none" extrusionOk="0">
                  <a:moveTo>
                    <a:pt x="1" y="222"/>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6" name="Shape 7656"/>
            <p:cNvSpPr/>
            <p:nvPr/>
          </p:nvSpPr>
          <p:spPr>
            <a:xfrm>
              <a:off x="913025" y="2324700"/>
              <a:ext cx="8800" cy="25"/>
            </a:xfrm>
            <a:custGeom>
              <a:avLst/>
              <a:gdLst/>
              <a:ahLst/>
              <a:cxnLst/>
              <a:rect l="0" t="0" r="0" b="0"/>
              <a:pathLst>
                <a:path w="352" h="1" fill="none" extrusionOk="0">
                  <a:moveTo>
                    <a:pt x="1" y="1"/>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7" name="Shape 7657"/>
            <p:cNvSpPr/>
            <p:nvPr/>
          </p:nvSpPr>
          <p:spPr>
            <a:xfrm>
              <a:off x="921800" y="2319175"/>
              <a:ext cx="7550" cy="5550"/>
            </a:xfrm>
            <a:custGeom>
              <a:avLst/>
              <a:gdLst/>
              <a:ahLst/>
              <a:cxnLst/>
              <a:rect l="0" t="0" r="0" b="0"/>
              <a:pathLst>
                <a:path w="302" h="222" fill="none" extrusionOk="0">
                  <a:moveTo>
                    <a:pt x="1" y="222"/>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8" name="Shape 7658"/>
            <p:cNvSpPr/>
            <p:nvPr/>
          </p:nvSpPr>
          <p:spPr>
            <a:xfrm>
              <a:off x="929325" y="2313650"/>
              <a:ext cx="7550" cy="5550"/>
            </a:xfrm>
            <a:custGeom>
              <a:avLst/>
              <a:gdLst/>
              <a:ahLst/>
              <a:cxnLst/>
              <a:rect l="0" t="0" r="0" b="0"/>
              <a:pathLst>
                <a:path w="302" h="222" fill="none" extrusionOk="0">
                  <a:moveTo>
                    <a:pt x="1" y="222"/>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9" name="Shape 7659"/>
            <p:cNvSpPr/>
            <p:nvPr/>
          </p:nvSpPr>
          <p:spPr>
            <a:xfrm>
              <a:off x="936850" y="2302575"/>
              <a:ext cx="7550" cy="11100"/>
            </a:xfrm>
            <a:custGeom>
              <a:avLst/>
              <a:gdLst/>
              <a:ahLst/>
              <a:cxnLst/>
              <a:rect l="0" t="0" r="0" b="0"/>
              <a:pathLst>
                <a:path w="302" h="444" fill="none" extrusionOk="0">
                  <a:moveTo>
                    <a:pt x="1" y="443"/>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0" name="Shape 7660"/>
            <p:cNvSpPr/>
            <p:nvPr/>
          </p:nvSpPr>
          <p:spPr>
            <a:xfrm>
              <a:off x="944375" y="2280425"/>
              <a:ext cx="16350" cy="22175"/>
            </a:xfrm>
            <a:custGeom>
              <a:avLst/>
              <a:gdLst/>
              <a:ahLst/>
              <a:cxnLst/>
              <a:rect l="0" t="0" r="0" b="0"/>
              <a:pathLst>
                <a:path w="654" h="887" fill="none" extrusionOk="0">
                  <a:moveTo>
                    <a:pt x="1" y="886"/>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1" name="Shape 7661"/>
            <p:cNvSpPr/>
            <p:nvPr/>
          </p:nvSpPr>
          <p:spPr>
            <a:xfrm>
              <a:off x="960700" y="2263825"/>
              <a:ext cx="8800" cy="16625"/>
            </a:xfrm>
            <a:custGeom>
              <a:avLst/>
              <a:gdLst/>
              <a:ahLst/>
              <a:cxnLst/>
              <a:rect l="0" t="0" r="0" b="0"/>
              <a:pathLst>
                <a:path w="352" h="665" fill="none" extrusionOk="0">
                  <a:moveTo>
                    <a:pt x="0" y="665"/>
                  </a:moveTo>
                  <a:lnTo>
                    <a:pt x="35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2" name="Shape 7662"/>
            <p:cNvSpPr/>
            <p:nvPr/>
          </p:nvSpPr>
          <p:spPr>
            <a:xfrm>
              <a:off x="969475" y="2247225"/>
              <a:ext cx="7550" cy="16625"/>
            </a:xfrm>
            <a:custGeom>
              <a:avLst/>
              <a:gdLst/>
              <a:ahLst/>
              <a:cxnLst/>
              <a:rect l="0" t="0" r="0" b="0"/>
              <a:pathLst>
                <a:path w="302" h="665" fill="none" extrusionOk="0">
                  <a:moveTo>
                    <a:pt x="0" y="665"/>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3" name="Shape 7663"/>
            <p:cNvSpPr/>
            <p:nvPr/>
          </p:nvSpPr>
          <p:spPr>
            <a:xfrm>
              <a:off x="977000" y="2214000"/>
              <a:ext cx="15075" cy="33250"/>
            </a:xfrm>
            <a:custGeom>
              <a:avLst/>
              <a:gdLst/>
              <a:ahLst/>
              <a:cxnLst/>
              <a:rect l="0" t="0" r="0" b="0"/>
              <a:pathLst>
                <a:path w="603" h="1330" fill="none" extrusionOk="0">
                  <a:moveTo>
                    <a:pt x="0" y="1329"/>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4" name="Shape 7664"/>
            <p:cNvSpPr/>
            <p:nvPr/>
          </p:nvSpPr>
          <p:spPr>
            <a:xfrm>
              <a:off x="992050" y="2175275"/>
              <a:ext cx="16325" cy="38750"/>
            </a:xfrm>
            <a:custGeom>
              <a:avLst/>
              <a:gdLst/>
              <a:ahLst/>
              <a:cxnLst/>
              <a:rect l="0" t="0" r="0" b="0"/>
              <a:pathLst>
                <a:path w="653" h="1550" fill="none" extrusionOk="0">
                  <a:moveTo>
                    <a:pt x="0" y="1550"/>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5" name="Shape 7665"/>
            <p:cNvSpPr/>
            <p:nvPr/>
          </p:nvSpPr>
          <p:spPr>
            <a:xfrm>
              <a:off x="1008350" y="2130975"/>
              <a:ext cx="16325" cy="44325"/>
            </a:xfrm>
            <a:custGeom>
              <a:avLst/>
              <a:gdLst/>
              <a:ahLst/>
              <a:cxnLst/>
              <a:rect l="0" t="0" r="0" b="0"/>
              <a:pathLst>
                <a:path w="653" h="1773" fill="none" extrusionOk="0">
                  <a:moveTo>
                    <a:pt x="0" y="1772"/>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6" name="Shape 7666"/>
            <p:cNvSpPr/>
            <p:nvPr/>
          </p:nvSpPr>
          <p:spPr>
            <a:xfrm>
              <a:off x="1024650" y="2081175"/>
              <a:ext cx="15075" cy="49825"/>
            </a:xfrm>
            <a:custGeom>
              <a:avLst/>
              <a:gdLst/>
              <a:ahLst/>
              <a:cxnLst/>
              <a:rect l="0" t="0" r="0" b="0"/>
              <a:pathLst>
                <a:path w="603" h="1993" fill="none" extrusionOk="0">
                  <a:moveTo>
                    <a:pt x="1" y="1993"/>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7" name="Shape 7667"/>
            <p:cNvSpPr/>
            <p:nvPr/>
          </p:nvSpPr>
          <p:spPr>
            <a:xfrm>
              <a:off x="1039700" y="2025825"/>
              <a:ext cx="16325" cy="55375"/>
            </a:xfrm>
            <a:custGeom>
              <a:avLst/>
              <a:gdLst/>
              <a:ahLst/>
              <a:cxnLst/>
              <a:rect l="0" t="0" r="0" b="0"/>
              <a:pathLst>
                <a:path w="653" h="2215" fill="none" extrusionOk="0">
                  <a:moveTo>
                    <a:pt x="1"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8" name="Shape 7668"/>
            <p:cNvSpPr/>
            <p:nvPr/>
          </p:nvSpPr>
          <p:spPr>
            <a:xfrm>
              <a:off x="1056000" y="1970475"/>
              <a:ext cx="16325" cy="55375"/>
            </a:xfrm>
            <a:custGeom>
              <a:avLst/>
              <a:gdLst/>
              <a:ahLst/>
              <a:cxnLst/>
              <a:rect l="0" t="0" r="0" b="0"/>
              <a:pathLst>
                <a:path w="653" h="2215" fill="none" extrusionOk="0">
                  <a:moveTo>
                    <a:pt x="1"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9" name="Shape 7669"/>
            <p:cNvSpPr/>
            <p:nvPr/>
          </p:nvSpPr>
          <p:spPr>
            <a:xfrm>
              <a:off x="1072300" y="1909575"/>
              <a:ext cx="15075" cy="60925"/>
            </a:xfrm>
            <a:custGeom>
              <a:avLst/>
              <a:gdLst/>
              <a:ahLst/>
              <a:cxnLst/>
              <a:rect l="0" t="0" r="0" b="0"/>
              <a:pathLst>
                <a:path w="603" h="2437" fill="none" extrusionOk="0">
                  <a:moveTo>
                    <a:pt x="1" y="2436"/>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0" name="Shape 7670"/>
            <p:cNvSpPr/>
            <p:nvPr/>
          </p:nvSpPr>
          <p:spPr>
            <a:xfrm>
              <a:off x="1087350" y="1843150"/>
              <a:ext cx="16350" cy="66450"/>
            </a:xfrm>
            <a:custGeom>
              <a:avLst/>
              <a:gdLst/>
              <a:ahLst/>
              <a:cxnLst/>
              <a:rect l="0" t="0" r="0" b="0"/>
              <a:pathLst>
                <a:path w="654" h="2658" fill="none" extrusionOk="0">
                  <a:moveTo>
                    <a:pt x="1" y="2658"/>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1" name="Shape 7671"/>
            <p:cNvSpPr/>
            <p:nvPr/>
          </p:nvSpPr>
          <p:spPr>
            <a:xfrm>
              <a:off x="1103675" y="1776750"/>
              <a:ext cx="16325" cy="66425"/>
            </a:xfrm>
            <a:custGeom>
              <a:avLst/>
              <a:gdLst/>
              <a:ahLst/>
              <a:cxnLst/>
              <a:rect l="0" t="0" r="0" b="0"/>
              <a:pathLst>
                <a:path w="653" h="2657" fill="none" extrusionOk="0">
                  <a:moveTo>
                    <a:pt x="0" y="2657"/>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2" name="Shape 7672"/>
            <p:cNvSpPr/>
            <p:nvPr/>
          </p:nvSpPr>
          <p:spPr>
            <a:xfrm>
              <a:off x="1119975" y="1710325"/>
              <a:ext cx="15075" cy="66450"/>
            </a:xfrm>
            <a:custGeom>
              <a:avLst/>
              <a:gdLst/>
              <a:ahLst/>
              <a:cxnLst/>
              <a:rect l="0" t="0" r="0" b="0"/>
              <a:pathLst>
                <a:path w="603" h="2658" fill="none" extrusionOk="0">
                  <a:moveTo>
                    <a:pt x="0" y="2657"/>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3" name="Shape 7673"/>
            <p:cNvSpPr/>
            <p:nvPr/>
          </p:nvSpPr>
          <p:spPr>
            <a:xfrm>
              <a:off x="1135025" y="1671575"/>
              <a:ext cx="7550" cy="38775"/>
            </a:xfrm>
            <a:custGeom>
              <a:avLst/>
              <a:gdLst/>
              <a:ahLst/>
              <a:cxnLst/>
              <a:rect l="0" t="0" r="0" b="0"/>
              <a:pathLst>
                <a:path w="302" h="1551" fill="none" extrusionOk="0">
                  <a:moveTo>
                    <a:pt x="0" y="1550"/>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4" name="Shape 7674"/>
            <p:cNvSpPr/>
            <p:nvPr/>
          </p:nvSpPr>
          <p:spPr>
            <a:xfrm>
              <a:off x="1142550" y="1638375"/>
              <a:ext cx="8800" cy="33225"/>
            </a:xfrm>
            <a:custGeom>
              <a:avLst/>
              <a:gdLst/>
              <a:ahLst/>
              <a:cxnLst/>
              <a:rect l="0" t="0" r="0" b="0"/>
              <a:pathLst>
                <a:path w="352" h="1329" fill="none" extrusionOk="0">
                  <a:moveTo>
                    <a:pt x="0" y="1328"/>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5" name="Shape 7675"/>
            <p:cNvSpPr/>
            <p:nvPr/>
          </p:nvSpPr>
          <p:spPr>
            <a:xfrm>
              <a:off x="1151325" y="1571950"/>
              <a:ext cx="16325" cy="66450"/>
            </a:xfrm>
            <a:custGeom>
              <a:avLst/>
              <a:gdLst/>
              <a:ahLst/>
              <a:cxnLst/>
              <a:rect l="0" t="0" r="0" b="0"/>
              <a:pathLst>
                <a:path w="653" h="2658" fill="none" extrusionOk="0">
                  <a:moveTo>
                    <a:pt x="1" y="265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6" name="Shape 7676"/>
            <p:cNvSpPr/>
            <p:nvPr/>
          </p:nvSpPr>
          <p:spPr>
            <a:xfrm>
              <a:off x="1167625" y="1533200"/>
              <a:ext cx="7550" cy="38775"/>
            </a:xfrm>
            <a:custGeom>
              <a:avLst/>
              <a:gdLst/>
              <a:ahLst/>
              <a:cxnLst/>
              <a:rect l="0" t="0" r="0" b="0"/>
              <a:pathLst>
                <a:path w="302" h="1551" fill="none" extrusionOk="0">
                  <a:moveTo>
                    <a:pt x="1" y="1550"/>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7" name="Shape 7677"/>
            <p:cNvSpPr/>
            <p:nvPr/>
          </p:nvSpPr>
          <p:spPr>
            <a:xfrm>
              <a:off x="1175150" y="1500000"/>
              <a:ext cx="7550" cy="33225"/>
            </a:xfrm>
            <a:custGeom>
              <a:avLst/>
              <a:gdLst/>
              <a:ahLst/>
              <a:cxnLst/>
              <a:rect l="0" t="0" r="0" b="0"/>
              <a:pathLst>
                <a:path w="302" h="1329" fill="none" extrusionOk="0">
                  <a:moveTo>
                    <a:pt x="1" y="1328"/>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8" name="Shape 7678"/>
            <p:cNvSpPr/>
            <p:nvPr/>
          </p:nvSpPr>
          <p:spPr>
            <a:xfrm>
              <a:off x="1182675" y="1433575"/>
              <a:ext cx="16325" cy="66425"/>
            </a:xfrm>
            <a:custGeom>
              <a:avLst/>
              <a:gdLst/>
              <a:ahLst/>
              <a:cxnLst/>
              <a:rect l="0" t="0" r="0" b="0"/>
              <a:pathLst>
                <a:path w="653" h="2657" fill="none" extrusionOk="0">
                  <a:moveTo>
                    <a:pt x="1" y="265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9" name="Shape 7679"/>
            <p:cNvSpPr/>
            <p:nvPr/>
          </p:nvSpPr>
          <p:spPr>
            <a:xfrm>
              <a:off x="1198975" y="1367150"/>
              <a:ext cx="16350" cy="66450"/>
            </a:xfrm>
            <a:custGeom>
              <a:avLst/>
              <a:gdLst/>
              <a:ahLst/>
              <a:cxnLst/>
              <a:rect l="0" t="0" r="0" b="0"/>
              <a:pathLst>
                <a:path w="654" h="2658" fill="none" extrusionOk="0">
                  <a:moveTo>
                    <a:pt x="1" y="265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0" name="Shape 7680"/>
            <p:cNvSpPr/>
            <p:nvPr/>
          </p:nvSpPr>
          <p:spPr>
            <a:xfrm>
              <a:off x="1215300" y="1300725"/>
              <a:ext cx="15075" cy="66450"/>
            </a:xfrm>
            <a:custGeom>
              <a:avLst/>
              <a:gdLst/>
              <a:ahLst/>
              <a:cxnLst/>
              <a:rect l="0" t="0" r="0" b="0"/>
              <a:pathLst>
                <a:path w="603" h="2658" fill="none" extrusionOk="0">
                  <a:moveTo>
                    <a:pt x="0" y="2657"/>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1" name="Shape 7681"/>
            <p:cNvSpPr/>
            <p:nvPr/>
          </p:nvSpPr>
          <p:spPr>
            <a:xfrm>
              <a:off x="1230350" y="1234300"/>
              <a:ext cx="16325" cy="66450"/>
            </a:xfrm>
            <a:custGeom>
              <a:avLst/>
              <a:gdLst/>
              <a:ahLst/>
              <a:cxnLst/>
              <a:rect l="0" t="0" r="0" b="0"/>
              <a:pathLst>
                <a:path w="653" h="2658" fill="none" extrusionOk="0">
                  <a:moveTo>
                    <a:pt x="0" y="2658"/>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2" name="Shape 7682"/>
            <p:cNvSpPr/>
            <p:nvPr/>
          </p:nvSpPr>
          <p:spPr>
            <a:xfrm>
              <a:off x="1246650" y="1173425"/>
              <a:ext cx="16325" cy="60900"/>
            </a:xfrm>
            <a:custGeom>
              <a:avLst/>
              <a:gdLst/>
              <a:ahLst/>
              <a:cxnLst/>
              <a:rect l="0" t="0" r="0" b="0"/>
              <a:pathLst>
                <a:path w="653" h="2436" fill="none" extrusionOk="0">
                  <a:moveTo>
                    <a:pt x="0" y="2436"/>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3" name="Shape 7683"/>
            <p:cNvSpPr/>
            <p:nvPr/>
          </p:nvSpPr>
          <p:spPr>
            <a:xfrm>
              <a:off x="1262950" y="1118075"/>
              <a:ext cx="15075" cy="55375"/>
            </a:xfrm>
            <a:custGeom>
              <a:avLst/>
              <a:gdLst/>
              <a:ahLst/>
              <a:cxnLst/>
              <a:rect l="0" t="0" r="0" b="0"/>
              <a:pathLst>
                <a:path w="603" h="2215" fill="none" extrusionOk="0">
                  <a:moveTo>
                    <a:pt x="0" y="2214"/>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4" name="Shape 7684"/>
            <p:cNvSpPr/>
            <p:nvPr/>
          </p:nvSpPr>
          <p:spPr>
            <a:xfrm>
              <a:off x="1278000" y="1062725"/>
              <a:ext cx="16325" cy="55375"/>
            </a:xfrm>
            <a:custGeom>
              <a:avLst/>
              <a:gdLst/>
              <a:ahLst/>
              <a:cxnLst/>
              <a:rect l="0" t="0" r="0" b="0"/>
              <a:pathLst>
                <a:path w="653" h="2215" fill="none" extrusionOk="0">
                  <a:moveTo>
                    <a:pt x="0"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5" name="Shape 7685"/>
            <p:cNvSpPr/>
            <p:nvPr/>
          </p:nvSpPr>
          <p:spPr>
            <a:xfrm>
              <a:off x="1294300" y="1035050"/>
              <a:ext cx="8800" cy="27700"/>
            </a:xfrm>
            <a:custGeom>
              <a:avLst/>
              <a:gdLst/>
              <a:ahLst/>
              <a:cxnLst/>
              <a:rect l="0" t="0" r="0" b="0"/>
              <a:pathLst>
                <a:path w="352" h="1108" fill="none" extrusionOk="0">
                  <a:moveTo>
                    <a:pt x="1" y="1107"/>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6" name="Shape 7686"/>
            <p:cNvSpPr/>
            <p:nvPr/>
          </p:nvSpPr>
          <p:spPr>
            <a:xfrm>
              <a:off x="1303075" y="1007375"/>
              <a:ext cx="7550" cy="27700"/>
            </a:xfrm>
            <a:custGeom>
              <a:avLst/>
              <a:gdLst/>
              <a:ahLst/>
              <a:cxnLst/>
              <a:rect l="0" t="0" r="0" b="0"/>
              <a:pathLst>
                <a:path w="302" h="1108" fill="none" extrusionOk="0">
                  <a:moveTo>
                    <a:pt x="1" y="1107"/>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7" name="Shape 7687"/>
            <p:cNvSpPr/>
            <p:nvPr/>
          </p:nvSpPr>
          <p:spPr>
            <a:xfrm>
              <a:off x="1310600" y="985225"/>
              <a:ext cx="7550" cy="22175"/>
            </a:xfrm>
            <a:custGeom>
              <a:avLst/>
              <a:gdLst/>
              <a:ahLst/>
              <a:cxnLst/>
              <a:rect l="0" t="0" r="0" b="0"/>
              <a:pathLst>
                <a:path w="302" h="887" fill="none" extrusionOk="0">
                  <a:moveTo>
                    <a:pt x="1" y="886"/>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8" name="Shape 7688"/>
            <p:cNvSpPr/>
            <p:nvPr/>
          </p:nvSpPr>
          <p:spPr>
            <a:xfrm>
              <a:off x="1318125" y="963075"/>
              <a:ext cx="7550" cy="22175"/>
            </a:xfrm>
            <a:custGeom>
              <a:avLst/>
              <a:gdLst/>
              <a:ahLst/>
              <a:cxnLst/>
              <a:rect l="0" t="0" r="0" b="0"/>
              <a:pathLst>
                <a:path w="302" h="887" fill="none" extrusionOk="0">
                  <a:moveTo>
                    <a:pt x="1" y="887"/>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9" name="Shape 7689"/>
            <p:cNvSpPr/>
            <p:nvPr/>
          </p:nvSpPr>
          <p:spPr>
            <a:xfrm>
              <a:off x="1325650" y="918800"/>
              <a:ext cx="16325" cy="44300"/>
            </a:xfrm>
            <a:custGeom>
              <a:avLst/>
              <a:gdLst/>
              <a:ahLst/>
              <a:cxnLst/>
              <a:rect l="0" t="0" r="0" b="0"/>
              <a:pathLst>
                <a:path w="653" h="1772" fill="none" extrusionOk="0">
                  <a:moveTo>
                    <a:pt x="1" y="1772"/>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0" name="Shape 7690"/>
            <p:cNvSpPr/>
            <p:nvPr/>
          </p:nvSpPr>
          <p:spPr>
            <a:xfrm>
              <a:off x="1341950" y="880050"/>
              <a:ext cx="16350" cy="38775"/>
            </a:xfrm>
            <a:custGeom>
              <a:avLst/>
              <a:gdLst/>
              <a:ahLst/>
              <a:cxnLst/>
              <a:rect l="0" t="0" r="0" b="0"/>
              <a:pathLst>
                <a:path w="654" h="1551" fill="none" extrusionOk="0">
                  <a:moveTo>
                    <a:pt x="1" y="1551"/>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1" name="Shape 7691"/>
            <p:cNvSpPr/>
            <p:nvPr/>
          </p:nvSpPr>
          <p:spPr>
            <a:xfrm>
              <a:off x="1358275" y="846850"/>
              <a:ext cx="15075" cy="33225"/>
            </a:xfrm>
            <a:custGeom>
              <a:avLst/>
              <a:gdLst/>
              <a:ahLst/>
              <a:cxnLst/>
              <a:rect l="0" t="0" r="0" b="0"/>
              <a:pathLst>
                <a:path w="603" h="1329" fill="none" extrusionOk="0">
                  <a:moveTo>
                    <a:pt x="0" y="1329"/>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2" name="Shape 7692"/>
            <p:cNvSpPr/>
            <p:nvPr/>
          </p:nvSpPr>
          <p:spPr>
            <a:xfrm>
              <a:off x="1373325" y="819175"/>
              <a:ext cx="16325" cy="27700"/>
            </a:xfrm>
            <a:custGeom>
              <a:avLst/>
              <a:gdLst/>
              <a:ahLst/>
              <a:cxnLst/>
              <a:rect l="0" t="0" r="0" b="0"/>
              <a:pathLst>
                <a:path w="653" h="1108" fill="none" extrusionOk="0">
                  <a:moveTo>
                    <a:pt x="0" y="1108"/>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3" name="Shape 7693"/>
            <p:cNvSpPr/>
            <p:nvPr/>
          </p:nvSpPr>
          <p:spPr>
            <a:xfrm>
              <a:off x="1389625" y="797025"/>
              <a:ext cx="16325" cy="22175"/>
            </a:xfrm>
            <a:custGeom>
              <a:avLst/>
              <a:gdLst/>
              <a:ahLst/>
              <a:cxnLst/>
              <a:rect l="0" t="0" r="0" b="0"/>
              <a:pathLst>
                <a:path w="653" h="887" fill="none" extrusionOk="0">
                  <a:moveTo>
                    <a:pt x="0" y="887"/>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4" name="Shape 7694"/>
            <p:cNvSpPr/>
            <p:nvPr/>
          </p:nvSpPr>
          <p:spPr>
            <a:xfrm>
              <a:off x="1405925" y="780425"/>
              <a:ext cx="15075" cy="16625"/>
            </a:xfrm>
            <a:custGeom>
              <a:avLst/>
              <a:gdLst/>
              <a:ahLst/>
              <a:cxnLst/>
              <a:rect l="0" t="0" r="0" b="0"/>
              <a:pathLst>
                <a:path w="603" h="665" fill="none" extrusionOk="0">
                  <a:moveTo>
                    <a:pt x="0" y="665"/>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5" name="Shape 7695"/>
            <p:cNvSpPr/>
            <p:nvPr/>
          </p:nvSpPr>
          <p:spPr>
            <a:xfrm>
              <a:off x="1420975" y="769350"/>
              <a:ext cx="7550" cy="11100"/>
            </a:xfrm>
            <a:custGeom>
              <a:avLst/>
              <a:gdLst/>
              <a:ahLst/>
              <a:cxnLst/>
              <a:rect l="0" t="0" r="0" b="0"/>
              <a:pathLst>
                <a:path w="302" h="444" fill="none" extrusionOk="0">
                  <a:moveTo>
                    <a:pt x="0" y="444"/>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6" name="Shape 7696"/>
            <p:cNvSpPr/>
            <p:nvPr/>
          </p:nvSpPr>
          <p:spPr>
            <a:xfrm>
              <a:off x="1428500" y="763825"/>
              <a:ext cx="8800" cy="5550"/>
            </a:xfrm>
            <a:custGeom>
              <a:avLst/>
              <a:gdLst/>
              <a:ahLst/>
              <a:cxnLst/>
              <a:rect l="0" t="0" r="0" b="0"/>
              <a:pathLst>
                <a:path w="352" h="222" fill="none" extrusionOk="0">
                  <a:moveTo>
                    <a:pt x="0" y="222"/>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7" name="Shape 7697"/>
            <p:cNvSpPr/>
            <p:nvPr/>
          </p:nvSpPr>
          <p:spPr>
            <a:xfrm>
              <a:off x="1437275" y="758300"/>
              <a:ext cx="16325" cy="5550"/>
            </a:xfrm>
            <a:custGeom>
              <a:avLst/>
              <a:gdLst/>
              <a:ahLst/>
              <a:cxnLst/>
              <a:rect l="0" t="0" r="0" b="0"/>
              <a:pathLst>
                <a:path w="653" h="222" fill="none" extrusionOk="0">
                  <a:moveTo>
                    <a:pt x="1" y="222"/>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8" name="Shape 7698"/>
            <p:cNvSpPr/>
            <p:nvPr/>
          </p:nvSpPr>
          <p:spPr>
            <a:xfrm>
              <a:off x="1453575" y="758300"/>
              <a:ext cx="15075" cy="25"/>
            </a:xfrm>
            <a:custGeom>
              <a:avLst/>
              <a:gdLst/>
              <a:ahLst/>
              <a:cxnLst/>
              <a:rect l="0" t="0" r="0" b="0"/>
              <a:pathLst>
                <a:path w="603" h="1" fill="none" extrusionOk="0">
                  <a:moveTo>
                    <a:pt x="1" y="0"/>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9" name="Shape 7699"/>
            <p:cNvSpPr/>
            <p:nvPr/>
          </p:nvSpPr>
          <p:spPr>
            <a:xfrm>
              <a:off x="1468625" y="758300"/>
              <a:ext cx="7550" cy="25"/>
            </a:xfrm>
            <a:custGeom>
              <a:avLst/>
              <a:gdLst/>
              <a:ahLst/>
              <a:cxnLst/>
              <a:rect l="0" t="0" r="0" b="0"/>
              <a:pathLst>
                <a:path w="302" h="1" fill="none" extrusionOk="0">
                  <a:moveTo>
                    <a:pt x="1" y="0"/>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0" name="Shape 7700"/>
            <p:cNvSpPr/>
            <p:nvPr/>
          </p:nvSpPr>
          <p:spPr>
            <a:xfrm>
              <a:off x="1476150" y="758300"/>
              <a:ext cx="8800" cy="25"/>
            </a:xfrm>
            <a:custGeom>
              <a:avLst/>
              <a:gdLst/>
              <a:ahLst/>
              <a:cxnLst/>
              <a:rect l="0" t="0" r="0" b="0"/>
              <a:pathLst>
                <a:path w="352" h="1" fill="none" extrusionOk="0">
                  <a:moveTo>
                    <a:pt x="1" y="0"/>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1" name="Shape 7701"/>
            <p:cNvSpPr/>
            <p:nvPr/>
          </p:nvSpPr>
          <p:spPr>
            <a:xfrm>
              <a:off x="1484925" y="758300"/>
              <a:ext cx="8825" cy="5550"/>
            </a:xfrm>
            <a:custGeom>
              <a:avLst/>
              <a:gdLst/>
              <a:ahLst/>
              <a:cxnLst/>
              <a:rect l="0" t="0" r="0" b="0"/>
              <a:pathLst>
                <a:path w="353" h="222" fill="none" extrusionOk="0">
                  <a:moveTo>
                    <a:pt x="1" y="0"/>
                  </a:moveTo>
                  <a:lnTo>
                    <a:pt x="3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2" name="Shape 7702"/>
            <p:cNvSpPr/>
            <p:nvPr/>
          </p:nvSpPr>
          <p:spPr>
            <a:xfrm>
              <a:off x="1493725" y="763825"/>
              <a:ext cx="7550" cy="5550"/>
            </a:xfrm>
            <a:custGeom>
              <a:avLst/>
              <a:gdLst/>
              <a:ahLst/>
              <a:cxnLst/>
              <a:rect l="0" t="0" r="0" b="0"/>
              <a:pathLst>
                <a:path w="302" h="222" fill="none" extrusionOk="0">
                  <a:moveTo>
                    <a:pt x="0" y="1"/>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3" name="Shape 7703"/>
            <p:cNvSpPr/>
            <p:nvPr/>
          </p:nvSpPr>
          <p:spPr>
            <a:xfrm>
              <a:off x="1501250" y="769350"/>
              <a:ext cx="7550" cy="5575"/>
            </a:xfrm>
            <a:custGeom>
              <a:avLst/>
              <a:gdLst/>
              <a:ahLst/>
              <a:cxnLst/>
              <a:rect l="0" t="0" r="0" b="0"/>
              <a:pathLst>
                <a:path w="302" h="223" fill="none" extrusionOk="0">
                  <a:moveTo>
                    <a:pt x="0" y="1"/>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4" name="Shape 7704"/>
            <p:cNvSpPr/>
            <p:nvPr/>
          </p:nvSpPr>
          <p:spPr>
            <a:xfrm>
              <a:off x="1508775" y="774900"/>
              <a:ext cx="7550" cy="5550"/>
            </a:xfrm>
            <a:custGeom>
              <a:avLst/>
              <a:gdLst/>
              <a:ahLst/>
              <a:cxnLst/>
              <a:rect l="0" t="0" r="0" b="0"/>
              <a:pathLst>
                <a:path w="302" h="222" fill="none" extrusionOk="0">
                  <a:moveTo>
                    <a:pt x="0" y="0"/>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5" name="Shape 7705"/>
            <p:cNvSpPr/>
            <p:nvPr/>
          </p:nvSpPr>
          <p:spPr>
            <a:xfrm>
              <a:off x="1516300" y="780425"/>
              <a:ext cx="7550" cy="11100"/>
            </a:xfrm>
            <a:custGeom>
              <a:avLst/>
              <a:gdLst/>
              <a:ahLst/>
              <a:cxnLst/>
              <a:rect l="0" t="0" r="0" b="0"/>
              <a:pathLst>
                <a:path w="302" h="444" fill="none" extrusionOk="0">
                  <a:moveTo>
                    <a:pt x="0" y="1"/>
                  </a:moveTo>
                  <a:lnTo>
                    <a:pt x="301"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6" name="Shape 7706"/>
            <p:cNvSpPr/>
            <p:nvPr/>
          </p:nvSpPr>
          <p:spPr>
            <a:xfrm>
              <a:off x="1523825" y="791500"/>
              <a:ext cx="8800" cy="11100"/>
            </a:xfrm>
            <a:custGeom>
              <a:avLst/>
              <a:gdLst/>
              <a:ahLst/>
              <a:cxnLst/>
              <a:rect l="0" t="0" r="0" b="0"/>
              <a:pathLst>
                <a:path w="352" h="444" fill="none" extrusionOk="0">
                  <a:moveTo>
                    <a:pt x="0" y="1"/>
                  </a:moveTo>
                  <a:lnTo>
                    <a:pt x="351"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7" name="Shape 7707"/>
            <p:cNvSpPr/>
            <p:nvPr/>
          </p:nvSpPr>
          <p:spPr>
            <a:xfrm>
              <a:off x="1532600" y="802575"/>
              <a:ext cx="16325" cy="22150"/>
            </a:xfrm>
            <a:custGeom>
              <a:avLst/>
              <a:gdLst/>
              <a:ahLst/>
              <a:cxnLst/>
              <a:rect l="0" t="0" r="0" b="0"/>
              <a:pathLst>
                <a:path w="653" h="886" fill="none" extrusionOk="0">
                  <a:moveTo>
                    <a:pt x="0" y="0"/>
                  </a:moveTo>
                  <a:lnTo>
                    <a:pt x="653"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8" name="Shape 7708"/>
            <p:cNvSpPr/>
            <p:nvPr/>
          </p:nvSpPr>
          <p:spPr>
            <a:xfrm>
              <a:off x="1548900" y="824700"/>
              <a:ext cx="15075" cy="27700"/>
            </a:xfrm>
            <a:custGeom>
              <a:avLst/>
              <a:gdLst/>
              <a:ahLst/>
              <a:cxnLst/>
              <a:rect l="0" t="0" r="0" b="0"/>
              <a:pathLst>
                <a:path w="603" h="1108" fill="none" extrusionOk="0">
                  <a:moveTo>
                    <a:pt x="1" y="1"/>
                  </a:moveTo>
                  <a:lnTo>
                    <a:pt x="603" y="1108"/>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9" name="Shape 7709"/>
            <p:cNvSpPr/>
            <p:nvPr/>
          </p:nvSpPr>
          <p:spPr>
            <a:xfrm>
              <a:off x="1563950" y="852375"/>
              <a:ext cx="7550" cy="11100"/>
            </a:xfrm>
            <a:custGeom>
              <a:avLst/>
              <a:gdLst/>
              <a:ahLst/>
              <a:cxnLst/>
              <a:rect l="0" t="0" r="0" b="0"/>
              <a:pathLst>
                <a:path w="302" h="444" fill="none" extrusionOk="0">
                  <a:moveTo>
                    <a:pt x="1" y="1"/>
                  </a:moveTo>
                  <a:lnTo>
                    <a:pt x="302"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0" name="Shape 7710"/>
            <p:cNvSpPr/>
            <p:nvPr/>
          </p:nvSpPr>
          <p:spPr>
            <a:xfrm>
              <a:off x="1571475" y="863450"/>
              <a:ext cx="8800" cy="16625"/>
            </a:xfrm>
            <a:custGeom>
              <a:avLst/>
              <a:gdLst/>
              <a:ahLst/>
              <a:cxnLst/>
              <a:rect l="0" t="0" r="0" b="0"/>
              <a:pathLst>
                <a:path w="352" h="665" fill="none" extrusionOk="0">
                  <a:moveTo>
                    <a:pt x="1" y="1"/>
                  </a:moveTo>
                  <a:lnTo>
                    <a:pt x="3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1" name="Shape 7711"/>
            <p:cNvSpPr/>
            <p:nvPr/>
          </p:nvSpPr>
          <p:spPr>
            <a:xfrm>
              <a:off x="1580250" y="880050"/>
              <a:ext cx="8800" cy="16650"/>
            </a:xfrm>
            <a:custGeom>
              <a:avLst/>
              <a:gdLst/>
              <a:ahLst/>
              <a:cxnLst/>
              <a:rect l="0" t="0" r="0" b="0"/>
              <a:pathLst>
                <a:path w="352" h="666" fill="none" extrusionOk="0">
                  <a:moveTo>
                    <a:pt x="1" y="1"/>
                  </a:moveTo>
                  <a:lnTo>
                    <a:pt x="3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2" name="Shape 7712"/>
            <p:cNvSpPr/>
            <p:nvPr/>
          </p:nvSpPr>
          <p:spPr>
            <a:xfrm>
              <a:off x="1589025" y="896675"/>
              <a:ext cx="7550" cy="22150"/>
            </a:xfrm>
            <a:custGeom>
              <a:avLst/>
              <a:gdLst/>
              <a:ahLst/>
              <a:cxnLst/>
              <a:rect l="0" t="0" r="0" b="0"/>
              <a:pathLst>
                <a:path w="302" h="886" fill="none" extrusionOk="0">
                  <a:moveTo>
                    <a:pt x="1" y="0"/>
                  </a:moveTo>
                  <a:lnTo>
                    <a:pt x="302"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3" name="Shape 7713"/>
            <p:cNvSpPr/>
            <p:nvPr/>
          </p:nvSpPr>
          <p:spPr>
            <a:xfrm>
              <a:off x="1596550" y="918800"/>
              <a:ext cx="15075" cy="38775"/>
            </a:xfrm>
            <a:custGeom>
              <a:avLst/>
              <a:gdLst/>
              <a:ahLst/>
              <a:cxnLst/>
              <a:rect l="0" t="0" r="0" b="0"/>
              <a:pathLst>
                <a:path w="603" h="1551" fill="none" extrusionOk="0">
                  <a:moveTo>
                    <a:pt x="1" y="1"/>
                  </a:moveTo>
                  <a:lnTo>
                    <a:pt x="603" y="155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4" name="Shape 7714"/>
            <p:cNvSpPr/>
            <p:nvPr/>
          </p:nvSpPr>
          <p:spPr>
            <a:xfrm>
              <a:off x="1611600" y="957550"/>
              <a:ext cx="16350" cy="38775"/>
            </a:xfrm>
            <a:custGeom>
              <a:avLst/>
              <a:gdLst/>
              <a:ahLst/>
              <a:cxnLst/>
              <a:rect l="0" t="0" r="0" b="0"/>
              <a:pathLst>
                <a:path w="654" h="1551" fill="none" extrusionOk="0">
                  <a:moveTo>
                    <a:pt x="1" y="1"/>
                  </a:moveTo>
                  <a:lnTo>
                    <a:pt x="653"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5" name="Shape 7715"/>
            <p:cNvSpPr/>
            <p:nvPr/>
          </p:nvSpPr>
          <p:spPr>
            <a:xfrm>
              <a:off x="1627925" y="996300"/>
              <a:ext cx="16325" cy="44300"/>
            </a:xfrm>
            <a:custGeom>
              <a:avLst/>
              <a:gdLst/>
              <a:ahLst/>
              <a:cxnLst/>
              <a:rect l="0" t="0" r="0" b="0"/>
              <a:pathLst>
                <a:path w="653" h="1772" fill="none" extrusionOk="0">
                  <a:moveTo>
                    <a:pt x="0" y="0"/>
                  </a:moveTo>
                  <a:lnTo>
                    <a:pt x="652"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6" name="Shape 7716"/>
            <p:cNvSpPr/>
            <p:nvPr/>
          </p:nvSpPr>
          <p:spPr>
            <a:xfrm>
              <a:off x="1644225" y="1040575"/>
              <a:ext cx="15075" cy="44300"/>
            </a:xfrm>
            <a:custGeom>
              <a:avLst/>
              <a:gdLst/>
              <a:ahLst/>
              <a:cxnLst/>
              <a:rect l="0" t="0" r="0" b="0"/>
              <a:pathLst>
                <a:path w="603" h="1772" fill="none" extrusionOk="0">
                  <a:moveTo>
                    <a:pt x="0" y="1"/>
                  </a:moveTo>
                  <a:lnTo>
                    <a:pt x="602"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7" name="Shape 7717"/>
            <p:cNvSpPr/>
            <p:nvPr/>
          </p:nvSpPr>
          <p:spPr>
            <a:xfrm>
              <a:off x="1659275" y="1084850"/>
              <a:ext cx="16325" cy="49850"/>
            </a:xfrm>
            <a:custGeom>
              <a:avLst/>
              <a:gdLst/>
              <a:ahLst/>
              <a:cxnLst/>
              <a:rect l="0" t="0" r="0" b="0"/>
              <a:pathLst>
                <a:path w="653" h="1994" fill="none" extrusionOk="0">
                  <a:moveTo>
                    <a:pt x="0" y="1"/>
                  </a:moveTo>
                  <a:lnTo>
                    <a:pt x="652"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8" name="Shape 7718"/>
            <p:cNvSpPr/>
            <p:nvPr/>
          </p:nvSpPr>
          <p:spPr>
            <a:xfrm>
              <a:off x="1675575" y="1134675"/>
              <a:ext cx="16325" cy="49850"/>
            </a:xfrm>
            <a:custGeom>
              <a:avLst/>
              <a:gdLst/>
              <a:ahLst/>
              <a:cxnLst/>
              <a:rect l="0" t="0" r="0" b="0"/>
              <a:pathLst>
                <a:path w="653" h="1994" fill="none" extrusionOk="0">
                  <a:moveTo>
                    <a:pt x="0" y="0"/>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9" name="Shape 7719"/>
            <p:cNvSpPr/>
            <p:nvPr/>
          </p:nvSpPr>
          <p:spPr>
            <a:xfrm>
              <a:off x="1691875" y="1184500"/>
              <a:ext cx="15075" cy="49825"/>
            </a:xfrm>
            <a:custGeom>
              <a:avLst/>
              <a:gdLst/>
              <a:ahLst/>
              <a:cxnLst/>
              <a:rect l="0" t="0" r="0" b="0"/>
              <a:pathLst>
                <a:path w="603" h="1993" fill="none" extrusionOk="0">
                  <a:moveTo>
                    <a:pt x="1" y="0"/>
                  </a:moveTo>
                  <a:lnTo>
                    <a:pt x="60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0" name="Shape 7720"/>
            <p:cNvSpPr/>
            <p:nvPr/>
          </p:nvSpPr>
          <p:spPr>
            <a:xfrm>
              <a:off x="1706925" y="1234300"/>
              <a:ext cx="16325" cy="49850"/>
            </a:xfrm>
            <a:custGeom>
              <a:avLst/>
              <a:gdLst/>
              <a:ahLst/>
              <a:cxnLst/>
              <a:rect l="0" t="0" r="0" b="0"/>
              <a:pathLst>
                <a:path w="653" h="1994" fill="none" extrusionOk="0">
                  <a:moveTo>
                    <a:pt x="1" y="1"/>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1" name="Shape 7721"/>
            <p:cNvSpPr/>
            <p:nvPr/>
          </p:nvSpPr>
          <p:spPr>
            <a:xfrm>
              <a:off x="1723225" y="1284125"/>
              <a:ext cx="16325" cy="49825"/>
            </a:xfrm>
            <a:custGeom>
              <a:avLst/>
              <a:gdLst/>
              <a:ahLst/>
              <a:cxnLst/>
              <a:rect l="0" t="0" r="0" b="0"/>
              <a:pathLst>
                <a:path w="653" h="1993" fill="none" extrusionOk="0">
                  <a:moveTo>
                    <a:pt x="1" y="0"/>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2" name="Shape 7722"/>
            <p:cNvSpPr/>
            <p:nvPr/>
          </p:nvSpPr>
          <p:spPr>
            <a:xfrm>
              <a:off x="1739525" y="1333925"/>
              <a:ext cx="15075" cy="49850"/>
            </a:xfrm>
            <a:custGeom>
              <a:avLst/>
              <a:gdLst/>
              <a:ahLst/>
              <a:cxnLst/>
              <a:rect l="0" t="0" r="0" b="0"/>
              <a:pathLst>
                <a:path w="603" h="1994" fill="none" extrusionOk="0">
                  <a:moveTo>
                    <a:pt x="1" y="1"/>
                  </a:moveTo>
                  <a:lnTo>
                    <a:pt x="603" y="199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3" name="Shape 7723"/>
            <p:cNvSpPr/>
            <p:nvPr/>
          </p:nvSpPr>
          <p:spPr>
            <a:xfrm>
              <a:off x="1754575" y="1383750"/>
              <a:ext cx="16350" cy="49850"/>
            </a:xfrm>
            <a:custGeom>
              <a:avLst/>
              <a:gdLst/>
              <a:ahLst/>
              <a:cxnLst/>
              <a:rect l="0" t="0" r="0" b="0"/>
              <a:pathLst>
                <a:path w="654" h="1994" fill="none" extrusionOk="0">
                  <a:moveTo>
                    <a:pt x="1" y="1"/>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4" name="Shape 7724"/>
            <p:cNvSpPr/>
            <p:nvPr/>
          </p:nvSpPr>
          <p:spPr>
            <a:xfrm>
              <a:off x="1770900" y="1433575"/>
              <a:ext cx="16325" cy="49825"/>
            </a:xfrm>
            <a:custGeom>
              <a:avLst/>
              <a:gdLst/>
              <a:ahLst/>
              <a:cxnLst/>
              <a:rect l="0" t="0" r="0" b="0"/>
              <a:pathLst>
                <a:path w="653" h="1993" fill="none" extrusionOk="0">
                  <a:moveTo>
                    <a:pt x="0" y="0"/>
                  </a:moveTo>
                  <a:lnTo>
                    <a:pt x="652"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5" name="Shape 7725"/>
            <p:cNvSpPr/>
            <p:nvPr/>
          </p:nvSpPr>
          <p:spPr>
            <a:xfrm>
              <a:off x="1787200" y="1483375"/>
              <a:ext cx="15075" cy="44325"/>
            </a:xfrm>
            <a:custGeom>
              <a:avLst/>
              <a:gdLst/>
              <a:ahLst/>
              <a:cxnLst/>
              <a:rect l="0" t="0" r="0" b="0"/>
              <a:pathLst>
                <a:path w="603" h="1773" fill="none" extrusionOk="0">
                  <a:moveTo>
                    <a:pt x="0" y="1"/>
                  </a:moveTo>
                  <a:lnTo>
                    <a:pt x="602"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6" name="Shape 7726"/>
            <p:cNvSpPr/>
            <p:nvPr/>
          </p:nvSpPr>
          <p:spPr>
            <a:xfrm>
              <a:off x="1802250" y="1527675"/>
              <a:ext cx="16325" cy="44300"/>
            </a:xfrm>
            <a:custGeom>
              <a:avLst/>
              <a:gdLst/>
              <a:ahLst/>
              <a:cxnLst/>
              <a:rect l="0" t="0" r="0" b="0"/>
              <a:pathLst>
                <a:path w="653" h="1772" fill="none" extrusionOk="0">
                  <a:moveTo>
                    <a:pt x="0" y="0"/>
                  </a:moveTo>
                  <a:lnTo>
                    <a:pt x="652" y="177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7" name="Shape 7727"/>
            <p:cNvSpPr/>
            <p:nvPr/>
          </p:nvSpPr>
          <p:spPr>
            <a:xfrm>
              <a:off x="1818550" y="1571950"/>
              <a:ext cx="16325" cy="44300"/>
            </a:xfrm>
            <a:custGeom>
              <a:avLst/>
              <a:gdLst/>
              <a:ahLst/>
              <a:cxnLst/>
              <a:rect l="0" t="0" r="0" b="0"/>
              <a:pathLst>
                <a:path w="653" h="1772" fill="none" extrusionOk="0">
                  <a:moveTo>
                    <a:pt x="0" y="0"/>
                  </a:moveTo>
                  <a:lnTo>
                    <a:pt x="653" y="177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8" name="Shape 7728"/>
            <p:cNvSpPr/>
            <p:nvPr/>
          </p:nvSpPr>
          <p:spPr>
            <a:xfrm>
              <a:off x="1834850" y="1616225"/>
              <a:ext cx="15075" cy="44300"/>
            </a:xfrm>
            <a:custGeom>
              <a:avLst/>
              <a:gdLst/>
              <a:ahLst/>
              <a:cxnLst/>
              <a:rect l="0" t="0" r="0" b="0"/>
              <a:pathLst>
                <a:path w="603" h="1772" fill="none" extrusionOk="0">
                  <a:moveTo>
                    <a:pt x="1" y="0"/>
                  </a:moveTo>
                  <a:lnTo>
                    <a:pt x="603"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9" name="Shape 7729"/>
            <p:cNvSpPr/>
            <p:nvPr/>
          </p:nvSpPr>
          <p:spPr>
            <a:xfrm>
              <a:off x="1849900" y="1660500"/>
              <a:ext cx="16325" cy="38775"/>
            </a:xfrm>
            <a:custGeom>
              <a:avLst/>
              <a:gdLst/>
              <a:ahLst/>
              <a:cxnLst/>
              <a:rect l="0" t="0" r="0" b="0"/>
              <a:pathLst>
                <a:path w="653" h="1551" fill="none" extrusionOk="0">
                  <a:moveTo>
                    <a:pt x="1" y="1"/>
                  </a:moveTo>
                  <a:lnTo>
                    <a:pt x="653"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0" name="Shape 7730"/>
            <p:cNvSpPr/>
            <p:nvPr/>
          </p:nvSpPr>
          <p:spPr>
            <a:xfrm>
              <a:off x="1866200" y="1699250"/>
              <a:ext cx="16325" cy="33225"/>
            </a:xfrm>
            <a:custGeom>
              <a:avLst/>
              <a:gdLst/>
              <a:ahLst/>
              <a:cxnLst/>
              <a:rect l="0" t="0" r="0" b="0"/>
              <a:pathLst>
                <a:path w="653" h="1329" fill="none" extrusionOk="0">
                  <a:moveTo>
                    <a:pt x="1" y="0"/>
                  </a:moveTo>
                  <a:lnTo>
                    <a:pt x="653"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1" name="Shape 7731"/>
            <p:cNvSpPr/>
            <p:nvPr/>
          </p:nvSpPr>
          <p:spPr>
            <a:xfrm>
              <a:off x="1882525" y="1732450"/>
              <a:ext cx="15075" cy="33250"/>
            </a:xfrm>
            <a:custGeom>
              <a:avLst/>
              <a:gdLst/>
              <a:ahLst/>
              <a:cxnLst/>
              <a:rect l="0" t="0" r="0" b="0"/>
              <a:pathLst>
                <a:path w="603" h="1330" fill="none" extrusionOk="0">
                  <a:moveTo>
                    <a:pt x="0" y="1"/>
                  </a:moveTo>
                  <a:lnTo>
                    <a:pt x="602"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2" name="Shape 7732"/>
            <p:cNvSpPr/>
            <p:nvPr/>
          </p:nvSpPr>
          <p:spPr>
            <a:xfrm>
              <a:off x="1897575" y="1765675"/>
              <a:ext cx="16325" cy="27700"/>
            </a:xfrm>
            <a:custGeom>
              <a:avLst/>
              <a:gdLst/>
              <a:ahLst/>
              <a:cxnLst/>
              <a:rect l="0" t="0" r="0" b="0"/>
              <a:pathLst>
                <a:path w="653" h="1108" fill="none" extrusionOk="0">
                  <a:moveTo>
                    <a:pt x="0" y="0"/>
                  </a:moveTo>
                  <a:lnTo>
                    <a:pt x="652" y="1107"/>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3" name="Shape 7733"/>
            <p:cNvSpPr/>
            <p:nvPr/>
          </p:nvSpPr>
          <p:spPr>
            <a:xfrm>
              <a:off x="1913875" y="1793350"/>
              <a:ext cx="16325" cy="22150"/>
            </a:xfrm>
            <a:custGeom>
              <a:avLst/>
              <a:gdLst/>
              <a:ahLst/>
              <a:cxnLst/>
              <a:rect l="0" t="0" r="0" b="0"/>
              <a:pathLst>
                <a:path w="653" h="886" fill="none" extrusionOk="0">
                  <a:moveTo>
                    <a:pt x="0" y="0"/>
                  </a:moveTo>
                  <a:lnTo>
                    <a:pt x="652"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4" name="Shape 7734"/>
            <p:cNvSpPr/>
            <p:nvPr/>
          </p:nvSpPr>
          <p:spPr>
            <a:xfrm>
              <a:off x="1930175" y="1815475"/>
              <a:ext cx="15075" cy="22175"/>
            </a:xfrm>
            <a:custGeom>
              <a:avLst/>
              <a:gdLst/>
              <a:ahLst/>
              <a:cxnLst/>
              <a:rect l="0" t="0" r="0" b="0"/>
              <a:pathLst>
                <a:path w="603" h="887" fill="none" extrusionOk="0">
                  <a:moveTo>
                    <a:pt x="0" y="1"/>
                  </a:moveTo>
                  <a:lnTo>
                    <a:pt x="602" y="887"/>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5" name="Shape 7735"/>
            <p:cNvSpPr/>
            <p:nvPr/>
          </p:nvSpPr>
          <p:spPr>
            <a:xfrm>
              <a:off x="1945225" y="1837625"/>
              <a:ext cx="7550" cy="11100"/>
            </a:xfrm>
            <a:custGeom>
              <a:avLst/>
              <a:gdLst/>
              <a:ahLst/>
              <a:cxnLst/>
              <a:rect l="0" t="0" r="0" b="0"/>
              <a:pathLst>
                <a:path w="302" h="444" fill="none" extrusionOk="0">
                  <a:moveTo>
                    <a:pt x="0" y="1"/>
                  </a:moveTo>
                  <a:lnTo>
                    <a:pt x="301"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6" name="Shape 7736"/>
            <p:cNvSpPr/>
            <p:nvPr/>
          </p:nvSpPr>
          <p:spPr>
            <a:xfrm>
              <a:off x="1952750" y="1848700"/>
              <a:ext cx="8800" cy="11100"/>
            </a:xfrm>
            <a:custGeom>
              <a:avLst/>
              <a:gdLst/>
              <a:ahLst/>
              <a:cxnLst/>
              <a:rect l="0" t="0" r="0" b="0"/>
              <a:pathLst>
                <a:path w="352" h="444" fill="none" extrusionOk="0">
                  <a:moveTo>
                    <a:pt x="0" y="0"/>
                  </a:moveTo>
                  <a:lnTo>
                    <a:pt x="35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7" name="Shape 7737"/>
            <p:cNvSpPr/>
            <p:nvPr/>
          </p:nvSpPr>
          <p:spPr>
            <a:xfrm>
              <a:off x="1961525" y="1859775"/>
              <a:ext cx="8800" cy="5550"/>
            </a:xfrm>
            <a:custGeom>
              <a:avLst/>
              <a:gdLst/>
              <a:ahLst/>
              <a:cxnLst/>
              <a:rect l="0" t="0" r="0" b="0"/>
              <a:pathLst>
                <a:path w="352" h="222" fill="none" extrusionOk="0">
                  <a:moveTo>
                    <a:pt x="1" y="0"/>
                  </a:moveTo>
                  <a:lnTo>
                    <a:pt x="3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8" name="Shape 7738"/>
            <p:cNvSpPr/>
            <p:nvPr/>
          </p:nvSpPr>
          <p:spPr>
            <a:xfrm>
              <a:off x="1970300" y="1865300"/>
              <a:ext cx="7550" cy="5550"/>
            </a:xfrm>
            <a:custGeom>
              <a:avLst/>
              <a:gdLst/>
              <a:ahLst/>
              <a:cxnLst/>
              <a:rect l="0" t="0" r="0" b="0"/>
              <a:pathLst>
                <a:path w="302" h="222" fill="none" extrusionOk="0">
                  <a:moveTo>
                    <a:pt x="1" y="1"/>
                  </a:moveTo>
                  <a:lnTo>
                    <a:pt x="30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9" name="Shape 7739"/>
            <p:cNvSpPr/>
            <p:nvPr/>
          </p:nvSpPr>
          <p:spPr>
            <a:xfrm>
              <a:off x="1977825" y="1870825"/>
              <a:ext cx="15075" cy="11100"/>
            </a:xfrm>
            <a:custGeom>
              <a:avLst/>
              <a:gdLst/>
              <a:ahLst/>
              <a:cxnLst/>
              <a:rect l="0" t="0" r="0" b="0"/>
              <a:pathLst>
                <a:path w="603" h="444" fill="none" extrusionOk="0">
                  <a:moveTo>
                    <a:pt x="1" y="1"/>
                  </a:moveTo>
                  <a:lnTo>
                    <a:pt x="603"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0" name="Shape 7740"/>
            <p:cNvSpPr/>
            <p:nvPr/>
          </p:nvSpPr>
          <p:spPr>
            <a:xfrm>
              <a:off x="1992875" y="1881900"/>
              <a:ext cx="16325" cy="5575"/>
            </a:xfrm>
            <a:custGeom>
              <a:avLst/>
              <a:gdLst/>
              <a:ahLst/>
              <a:cxnLst/>
              <a:rect l="0" t="0" r="0" b="0"/>
              <a:pathLst>
                <a:path w="653" h="223" fill="none" extrusionOk="0">
                  <a:moveTo>
                    <a:pt x="1" y="1"/>
                  </a:moveTo>
                  <a:lnTo>
                    <a:pt x="65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1" name="Shape 7741"/>
            <p:cNvSpPr/>
            <p:nvPr/>
          </p:nvSpPr>
          <p:spPr>
            <a:xfrm>
              <a:off x="2009175" y="1887450"/>
              <a:ext cx="16350" cy="5550"/>
            </a:xfrm>
            <a:custGeom>
              <a:avLst/>
              <a:gdLst/>
              <a:ahLst/>
              <a:cxnLst/>
              <a:rect l="0" t="0" r="0" b="0"/>
              <a:pathLst>
                <a:path w="654" h="222" fill="none" extrusionOk="0">
                  <a:moveTo>
                    <a:pt x="1" y="0"/>
                  </a:moveTo>
                  <a:lnTo>
                    <a:pt x="65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2" name="Shape 7742"/>
            <p:cNvSpPr/>
            <p:nvPr/>
          </p:nvSpPr>
          <p:spPr>
            <a:xfrm>
              <a:off x="2025500" y="1892975"/>
              <a:ext cx="15075" cy="25"/>
            </a:xfrm>
            <a:custGeom>
              <a:avLst/>
              <a:gdLst/>
              <a:ahLst/>
              <a:cxnLst/>
              <a:rect l="0" t="0" r="0" b="0"/>
              <a:pathLst>
                <a:path w="603" h="1" fill="none" extrusionOk="0">
                  <a:moveTo>
                    <a:pt x="0" y="1"/>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3" name="Shape 7743"/>
            <p:cNvSpPr/>
            <p:nvPr/>
          </p:nvSpPr>
          <p:spPr>
            <a:xfrm>
              <a:off x="2040550" y="1887450"/>
              <a:ext cx="16325" cy="5550"/>
            </a:xfrm>
            <a:custGeom>
              <a:avLst/>
              <a:gdLst/>
              <a:ahLst/>
              <a:cxnLst/>
              <a:rect l="0" t="0" r="0" b="0"/>
              <a:pathLst>
                <a:path w="653" h="222" fill="none" extrusionOk="0">
                  <a:moveTo>
                    <a:pt x="0" y="222"/>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4" name="Shape 7744"/>
            <p:cNvSpPr/>
            <p:nvPr/>
          </p:nvSpPr>
          <p:spPr>
            <a:xfrm>
              <a:off x="2056850" y="1876375"/>
              <a:ext cx="16325" cy="11100"/>
            </a:xfrm>
            <a:custGeom>
              <a:avLst/>
              <a:gdLst/>
              <a:ahLst/>
              <a:cxnLst/>
              <a:rect l="0" t="0" r="0" b="0"/>
              <a:pathLst>
                <a:path w="653" h="444" fill="none" extrusionOk="0">
                  <a:moveTo>
                    <a:pt x="0" y="443"/>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5" name="Shape 7745"/>
            <p:cNvSpPr/>
            <p:nvPr/>
          </p:nvSpPr>
          <p:spPr>
            <a:xfrm>
              <a:off x="2073150" y="1865300"/>
              <a:ext cx="15075" cy="11100"/>
            </a:xfrm>
            <a:custGeom>
              <a:avLst/>
              <a:gdLst/>
              <a:ahLst/>
              <a:cxnLst/>
              <a:rect l="0" t="0" r="0" b="0"/>
              <a:pathLst>
                <a:path w="603" h="444" fill="none" extrusionOk="0">
                  <a:moveTo>
                    <a:pt x="0" y="443"/>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6" name="Shape 7746"/>
            <p:cNvSpPr/>
            <p:nvPr/>
          </p:nvSpPr>
          <p:spPr>
            <a:xfrm>
              <a:off x="2088200" y="1854225"/>
              <a:ext cx="16325" cy="11100"/>
            </a:xfrm>
            <a:custGeom>
              <a:avLst/>
              <a:gdLst/>
              <a:ahLst/>
              <a:cxnLst/>
              <a:rect l="0" t="0" r="0" b="0"/>
              <a:pathLst>
                <a:path w="653" h="444" fill="none" extrusionOk="0">
                  <a:moveTo>
                    <a:pt x="0" y="444"/>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7" name="Shape 7747"/>
            <p:cNvSpPr/>
            <p:nvPr/>
          </p:nvSpPr>
          <p:spPr>
            <a:xfrm>
              <a:off x="2104500" y="1837625"/>
              <a:ext cx="16325" cy="16625"/>
            </a:xfrm>
            <a:custGeom>
              <a:avLst/>
              <a:gdLst/>
              <a:ahLst/>
              <a:cxnLst/>
              <a:rect l="0" t="0" r="0" b="0"/>
              <a:pathLst>
                <a:path w="653" h="665" fill="none" extrusionOk="0">
                  <a:moveTo>
                    <a:pt x="1" y="665"/>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8" name="Shape 7748"/>
            <p:cNvSpPr/>
            <p:nvPr/>
          </p:nvSpPr>
          <p:spPr>
            <a:xfrm>
              <a:off x="2120800" y="1815475"/>
              <a:ext cx="15075" cy="22175"/>
            </a:xfrm>
            <a:custGeom>
              <a:avLst/>
              <a:gdLst/>
              <a:ahLst/>
              <a:cxnLst/>
              <a:rect l="0" t="0" r="0" b="0"/>
              <a:pathLst>
                <a:path w="603" h="887" fill="none" extrusionOk="0">
                  <a:moveTo>
                    <a:pt x="1" y="887"/>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9" name="Shape 7749"/>
            <p:cNvSpPr/>
            <p:nvPr/>
          </p:nvSpPr>
          <p:spPr>
            <a:xfrm>
              <a:off x="2135850" y="1793350"/>
              <a:ext cx="16325" cy="22150"/>
            </a:xfrm>
            <a:custGeom>
              <a:avLst/>
              <a:gdLst/>
              <a:ahLst/>
              <a:cxnLst/>
              <a:rect l="0" t="0" r="0" b="0"/>
              <a:pathLst>
                <a:path w="653" h="886" fill="none" extrusionOk="0">
                  <a:moveTo>
                    <a:pt x="1" y="886"/>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0" name="Shape 7750"/>
            <p:cNvSpPr/>
            <p:nvPr/>
          </p:nvSpPr>
          <p:spPr>
            <a:xfrm>
              <a:off x="2152150" y="1771200"/>
              <a:ext cx="16350" cy="22175"/>
            </a:xfrm>
            <a:custGeom>
              <a:avLst/>
              <a:gdLst/>
              <a:ahLst/>
              <a:cxnLst/>
              <a:rect l="0" t="0" r="0" b="0"/>
              <a:pathLst>
                <a:path w="654" h="887" fill="none" extrusionOk="0">
                  <a:moveTo>
                    <a:pt x="1" y="886"/>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1" name="Shape 7751"/>
            <p:cNvSpPr/>
            <p:nvPr/>
          </p:nvSpPr>
          <p:spPr>
            <a:xfrm>
              <a:off x="2168475" y="1743525"/>
              <a:ext cx="15075" cy="27700"/>
            </a:xfrm>
            <a:custGeom>
              <a:avLst/>
              <a:gdLst/>
              <a:ahLst/>
              <a:cxnLst/>
              <a:rect l="0" t="0" r="0" b="0"/>
              <a:pathLst>
                <a:path w="603" h="1108" fill="none" extrusionOk="0">
                  <a:moveTo>
                    <a:pt x="0" y="1108"/>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2" name="Shape 7752"/>
            <p:cNvSpPr/>
            <p:nvPr/>
          </p:nvSpPr>
          <p:spPr>
            <a:xfrm>
              <a:off x="2183525" y="1732450"/>
              <a:ext cx="7550" cy="11100"/>
            </a:xfrm>
            <a:custGeom>
              <a:avLst/>
              <a:gdLst/>
              <a:ahLst/>
              <a:cxnLst/>
              <a:rect l="0" t="0" r="0" b="0"/>
              <a:pathLst>
                <a:path w="302" h="444" fill="none" extrusionOk="0">
                  <a:moveTo>
                    <a:pt x="0" y="444"/>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3" name="Shape 7753"/>
            <p:cNvSpPr/>
            <p:nvPr/>
          </p:nvSpPr>
          <p:spPr>
            <a:xfrm>
              <a:off x="2191050" y="1715850"/>
              <a:ext cx="8800" cy="16625"/>
            </a:xfrm>
            <a:custGeom>
              <a:avLst/>
              <a:gdLst/>
              <a:ahLst/>
              <a:cxnLst/>
              <a:rect l="0" t="0" r="0" b="0"/>
              <a:pathLst>
                <a:path w="352" h="665" fill="none" extrusionOk="0">
                  <a:moveTo>
                    <a:pt x="0" y="665"/>
                  </a:moveTo>
                  <a:lnTo>
                    <a:pt x="35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4" name="Shape 7754"/>
            <p:cNvSpPr/>
            <p:nvPr/>
          </p:nvSpPr>
          <p:spPr>
            <a:xfrm>
              <a:off x="2199825" y="1699250"/>
              <a:ext cx="7550" cy="16625"/>
            </a:xfrm>
            <a:custGeom>
              <a:avLst/>
              <a:gdLst/>
              <a:ahLst/>
              <a:cxnLst/>
              <a:rect l="0" t="0" r="0" b="0"/>
              <a:pathLst>
                <a:path w="302" h="665" fill="none" extrusionOk="0">
                  <a:moveTo>
                    <a:pt x="0" y="665"/>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5" name="Shape 7755"/>
            <p:cNvSpPr/>
            <p:nvPr/>
          </p:nvSpPr>
          <p:spPr>
            <a:xfrm>
              <a:off x="2207350" y="1682650"/>
              <a:ext cx="7550" cy="16625"/>
            </a:xfrm>
            <a:custGeom>
              <a:avLst/>
              <a:gdLst/>
              <a:ahLst/>
              <a:cxnLst/>
              <a:rect l="0" t="0" r="0" b="0"/>
              <a:pathLst>
                <a:path w="302" h="665" fill="none" extrusionOk="0">
                  <a:moveTo>
                    <a:pt x="0" y="664"/>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6" name="Shape 7756"/>
            <p:cNvSpPr/>
            <p:nvPr/>
          </p:nvSpPr>
          <p:spPr>
            <a:xfrm>
              <a:off x="2214875" y="1654975"/>
              <a:ext cx="16325" cy="27700"/>
            </a:xfrm>
            <a:custGeom>
              <a:avLst/>
              <a:gdLst/>
              <a:ahLst/>
              <a:cxnLst/>
              <a:rect l="0" t="0" r="0" b="0"/>
              <a:pathLst>
                <a:path w="653" h="1108" fill="none" extrusionOk="0">
                  <a:moveTo>
                    <a:pt x="0" y="1107"/>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7" name="Shape 7757"/>
            <p:cNvSpPr/>
            <p:nvPr/>
          </p:nvSpPr>
          <p:spPr>
            <a:xfrm>
              <a:off x="2231175" y="1621750"/>
              <a:ext cx="16325" cy="33250"/>
            </a:xfrm>
            <a:custGeom>
              <a:avLst/>
              <a:gdLst/>
              <a:ahLst/>
              <a:cxnLst/>
              <a:rect l="0" t="0" r="0" b="0"/>
              <a:pathLst>
                <a:path w="653" h="1330" fill="none" extrusionOk="0">
                  <a:moveTo>
                    <a:pt x="0" y="1329"/>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8" name="Shape 7758"/>
            <p:cNvSpPr/>
            <p:nvPr/>
          </p:nvSpPr>
          <p:spPr>
            <a:xfrm>
              <a:off x="2247475" y="1588550"/>
              <a:ext cx="15075" cy="33225"/>
            </a:xfrm>
            <a:custGeom>
              <a:avLst/>
              <a:gdLst/>
              <a:ahLst/>
              <a:cxnLst/>
              <a:rect l="0" t="0" r="0" b="0"/>
              <a:pathLst>
                <a:path w="603" h="1329" fill="none" extrusionOk="0">
                  <a:moveTo>
                    <a:pt x="1" y="1329"/>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9" name="Shape 7759"/>
            <p:cNvSpPr/>
            <p:nvPr/>
          </p:nvSpPr>
          <p:spPr>
            <a:xfrm>
              <a:off x="2262525" y="1560875"/>
              <a:ext cx="16325" cy="27700"/>
            </a:xfrm>
            <a:custGeom>
              <a:avLst/>
              <a:gdLst/>
              <a:ahLst/>
              <a:cxnLst/>
              <a:rect l="0" t="0" r="0" b="0"/>
              <a:pathLst>
                <a:path w="653" h="1108" fill="none" extrusionOk="0">
                  <a:moveTo>
                    <a:pt x="1" y="110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0" name="Shape 7760"/>
            <p:cNvSpPr/>
            <p:nvPr/>
          </p:nvSpPr>
          <p:spPr>
            <a:xfrm>
              <a:off x="2278825" y="1527675"/>
              <a:ext cx="16350" cy="33225"/>
            </a:xfrm>
            <a:custGeom>
              <a:avLst/>
              <a:gdLst/>
              <a:ahLst/>
              <a:cxnLst/>
              <a:rect l="0" t="0" r="0" b="0"/>
              <a:pathLst>
                <a:path w="654" h="1329" fill="none" extrusionOk="0">
                  <a:moveTo>
                    <a:pt x="1" y="1328"/>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1" name="Shape 7761"/>
            <p:cNvSpPr/>
            <p:nvPr/>
          </p:nvSpPr>
          <p:spPr>
            <a:xfrm>
              <a:off x="2295150" y="1494450"/>
              <a:ext cx="15075" cy="33250"/>
            </a:xfrm>
            <a:custGeom>
              <a:avLst/>
              <a:gdLst/>
              <a:ahLst/>
              <a:cxnLst/>
              <a:rect l="0" t="0" r="0" b="0"/>
              <a:pathLst>
                <a:path w="603" h="1330" fill="none" extrusionOk="0">
                  <a:moveTo>
                    <a:pt x="0" y="1329"/>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2" name="Shape 7762"/>
            <p:cNvSpPr/>
            <p:nvPr/>
          </p:nvSpPr>
          <p:spPr>
            <a:xfrm>
              <a:off x="2310200" y="1461250"/>
              <a:ext cx="16325" cy="33225"/>
            </a:xfrm>
            <a:custGeom>
              <a:avLst/>
              <a:gdLst/>
              <a:ahLst/>
              <a:cxnLst/>
              <a:rect l="0" t="0" r="0" b="0"/>
              <a:pathLst>
                <a:path w="653" h="1329" fill="none" extrusionOk="0">
                  <a:moveTo>
                    <a:pt x="0" y="1329"/>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3" name="Shape 7763"/>
            <p:cNvSpPr/>
            <p:nvPr/>
          </p:nvSpPr>
          <p:spPr>
            <a:xfrm>
              <a:off x="2326500" y="1433575"/>
              <a:ext cx="16325" cy="27700"/>
            </a:xfrm>
            <a:custGeom>
              <a:avLst/>
              <a:gdLst/>
              <a:ahLst/>
              <a:cxnLst/>
              <a:rect l="0" t="0" r="0" b="0"/>
              <a:pathLst>
                <a:path w="653" h="1108" fill="none" extrusionOk="0">
                  <a:moveTo>
                    <a:pt x="0" y="1107"/>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4" name="Shape 7764"/>
            <p:cNvSpPr/>
            <p:nvPr/>
          </p:nvSpPr>
          <p:spPr>
            <a:xfrm>
              <a:off x="2342800" y="1405900"/>
              <a:ext cx="15075" cy="27700"/>
            </a:xfrm>
            <a:custGeom>
              <a:avLst/>
              <a:gdLst/>
              <a:ahLst/>
              <a:cxnLst/>
              <a:rect l="0" t="0" r="0" b="0"/>
              <a:pathLst>
                <a:path w="603" h="1108" fill="none" extrusionOk="0">
                  <a:moveTo>
                    <a:pt x="0" y="1107"/>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5" name="Shape 7765"/>
            <p:cNvSpPr/>
            <p:nvPr/>
          </p:nvSpPr>
          <p:spPr>
            <a:xfrm>
              <a:off x="2357850" y="1378225"/>
              <a:ext cx="16325" cy="27700"/>
            </a:xfrm>
            <a:custGeom>
              <a:avLst/>
              <a:gdLst/>
              <a:ahLst/>
              <a:cxnLst/>
              <a:rect l="0" t="0" r="0" b="0"/>
              <a:pathLst>
                <a:path w="653" h="1108" fill="none" extrusionOk="0">
                  <a:moveTo>
                    <a:pt x="0" y="110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6" name="Shape 7766"/>
            <p:cNvSpPr/>
            <p:nvPr/>
          </p:nvSpPr>
          <p:spPr>
            <a:xfrm>
              <a:off x="2374150" y="1350550"/>
              <a:ext cx="16325" cy="27700"/>
            </a:xfrm>
            <a:custGeom>
              <a:avLst/>
              <a:gdLst/>
              <a:ahLst/>
              <a:cxnLst/>
              <a:rect l="0" t="0" r="0" b="0"/>
              <a:pathLst>
                <a:path w="653" h="1108" fill="none" extrusionOk="0">
                  <a:moveTo>
                    <a:pt x="1" y="110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7" name="Shape 7767"/>
            <p:cNvSpPr/>
            <p:nvPr/>
          </p:nvSpPr>
          <p:spPr>
            <a:xfrm>
              <a:off x="2390450" y="1322875"/>
              <a:ext cx="15075" cy="27700"/>
            </a:xfrm>
            <a:custGeom>
              <a:avLst/>
              <a:gdLst/>
              <a:ahLst/>
              <a:cxnLst/>
              <a:rect l="0" t="0" r="0" b="0"/>
              <a:pathLst>
                <a:path w="603" h="1108" fill="none" extrusionOk="0">
                  <a:moveTo>
                    <a:pt x="1" y="1107"/>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8" name="Shape 7768"/>
            <p:cNvSpPr/>
            <p:nvPr/>
          </p:nvSpPr>
          <p:spPr>
            <a:xfrm>
              <a:off x="2405500" y="1300725"/>
              <a:ext cx="16325" cy="22175"/>
            </a:xfrm>
            <a:custGeom>
              <a:avLst/>
              <a:gdLst/>
              <a:ahLst/>
              <a:cxnLst/>
              <a:rect l="0" t="0" r="0" b="0"/>
              <a:pathLst>
                <a:path w="653" h="887" fill="none" extrusionOk="0">
                  <a:moveTo>
                    <a:pt x="1" y="886"/>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9" name="Shape 7769"/>
            <p:cNvSpPr/>
            <p:nvPr/>
          </p:nvSpPr>
          <p:spPr>
            <a:xfrm>
              <a:off x="2421800" y="1278575"/>
              <a:ext cx="16350" cy="22175"/>
            </a:xfrm>
            <a:custGeom>
              <a:avLst/>
              <a:gdLst/>
              <a:ahLst/>
              <a:cxnLst/>
              <a:rect l="0" t="0" r="0" b="0"/>
              <a:pathLst>
                <a:path w="654" h="887" fill="none" extrusionOk="0">
                  <a:moveTo>
                    <a:pt x="1" y="887"/>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0" name="Shape 7770"/>
            <p:cNvSpPr/>
            <p:nvPr/>
          </p:nvSpPr>
          <p:spPr>
            <a:xfrm>
              <a:off x="2438125" y="1261975"/>
              <a:ext cx="15075" cy="16625"/>
            </a:xfrm>
            <a:custGeom>
              <a:avLst/>
              <a:gdLst/>
              <a:ahLst/>
              <a:cxnLst/>
              <a:rect l="0" t="0" r="0" b="0"/>
              <a:pathLst>
                <a:path w="603" h="665" fill="none" extrusionOk="0">
                  <a:moveTo>
                    <a:pt x="0" y="665"/>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1" name="Shape 7771"/>
            <p:cNvSpPr/>
            <p:nvPr/>
          </p:nvSpPr>
          <p:spPr>
            <a:xfrm>
              <a:off x="2453175" y="1245375"/>
              <a:ext cx="16325" cy="16625"/>
            </a:xfrm>
            <a:custGeom>
              <a:avLst/>
              <a:gdLst/>
              <a:ahLst/>
              <a:cxnLst/>
              <a:rect l="0" t="0" r="0" b="0"/>
              <a:pathLst>
                <a:path w="653" h="665" fill="none" extrusionOk="0">
                  <a:moveTo>
                    <a:pt x="0" y="665"/>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2" name="Shape 7772"/>
            <p:cNvSpPr/>
            <p:nvPr/>
          </p:nvSpPr>
          <p:spPr>
            <a:xfrm>
              <a:off x="2469475" y="1228775"/>
              <a:ext cx="16325" cy="16625"/>
            </a:xfrm>
            <a:custGeom>
              <a:avLst/>
              <a:gdLst/>
              <a:ahLst/>
              <a:cxnLst/>
              <a:rect l="0" t="0" r="0" b="0"/>
              <a:pathLst>
                <a:path w="653" h="665" fill="none" extrusionOk="0">
                  <a:moveTo>
                    <a:pt x="0" y="665"/>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3" name="Shape 7773"/>
            <p:cNvSpPr/>
            <p:nvPr/>
          </p:nvSpPr>
          <p:spPr>
            <a:xfrm>
              <a:off x="2485775" y="1217700"/>
              <a:ext cx="15075" cy="11100"/>
            </a:xfrm>
            <a:custGeom>
              <a:avLst/>
              <a:gdLst/>
              <a:ahLst/>
              <a:cxnLst/>
              <a:rect l="0" t="0" r="0" b="0"/>
              <a:pathLst>
                <a:path w="603" h="444" fill="none" extrusionOk="0">
                  <a:moveTo>
                    <a:pt x="0" y="443"/>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4" name="Shape 7774"/>
            <p:cNvSpPr/>
            <p:nvPr/>
          </p:nvSpPr>
          <p:spPr>
            <a:xfrm>
              <a:off x="2500825" y="1206625"/>
              <a:ext cx="16325" cy="11100"/>
            </a:xfrm>
            <a:custGeom>
              <a:avLst/>
              <a:gdLst/>
              <a:ahLst/>
              <a:cxnLst/>
              <a:rect l="0" t="0" r="0" b="0"/>
              <a:pathLst>
                <a:path w="653" h="444" fill="none" extrusionOk="0">
                  <a:moveTo>
                    <a:pt x="0" y="443"/>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5" name="Shape 7775"/>
            <p:cNvSpPr/>
            <p:nvPr/>
          </p:nvSpPr>
          <p:spPr>
            <a:xfrm>
              <a:off x="2517125" y="1201100"/>
              <a:ext cx="16325" cy="5550"/>
            </a:xfrm>
            <a:custGeom>
              <a:avLst/>
              <a:gdLst/>
              <a:ahLst/>
              <a:cxnLst/>
              <a:rect l="0" t="0" r="0" b="0"/>
              <a:pathLst>
                <a:path w="653" h="222" fill="none" extrusionOk="0">
                  <a:moveTo>
                    <a:pt x="1" y="222"/>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6" name="Shape 7776"/>
            <p:cNvSpPr/>
            <p:nvPr/>
          </p:nvSpPr>
          <p:spPr>
            <a:xfrm>
              <a:off x="2533425" y="1195550"/>
              <a:ext cx="15075" cy="5575"/>
            </a:xfrm>
            <a:custGeom>
              <a:avLst/>
              <a:gdLst/>
              <a:ahLst/>
              <a:cxnLst/>
              <a:rect l="0" t="0" r="0" b="0"/>
              <a:pathLst>
                <a:path w="603" h="223" fill="none" extrusionOk="0">
                  <a:moveTo>
                    <a:pt x="1" y="222"/>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7" name="Shape 7777"/>
            <p:cNvSpPr/>
            <p:nvPr/>
          </p:nvSpPr>
          <p:spPr>
            <a:xfrm>
              <a:off x="2548475" y="1190025"/>
              <a:ext cx="16325" cy="5550"/>
            </a:xfrm>
            <a:custGeom>
              <a:avLst/>
              <a:gdLst/>
              <a:ahLst/>
              <a:cxnLst/>
              <a:rect l="0" t="0" r="0" b="0"/>
              <a:pathLst>
                <a:path w="653" h="222" fill="none" extrusionOk="0">
                  <a:moveTo>
                    <a:pt x="1" y="222"/>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8" name="Shape 7778"/>
            <p:cNvSpPr/>
            <p:nvPr/>
          </p:nvSpPr>
          <p:spPr>
            <a:xfrm>
              <a:off x="2564775" y="1190025"/>
              <a:ext cx="16350" cy="25"/>
            </a:xfrm>
            <a:custGeom>
              <a:avLst/>
              <a:gdLst/>
              <a:ahLst/>
              <a:cxnLst/>
              <a:rect l="0" t="0" r="0" b="0"/>
              <a:pathLst>
                <a:path w="654" h="1" fill="none" extrusionOk="0">
                  <a:moveTo>
                    <a:pt x="1" y="0"/>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9" name="Shape 7779"/>
            <p:cNvSpPr/>
            <p:nvPr/>
          </p:nvSpPr>
          <p:spPr>
            <a:xfrm>
              <a:off x="2581100" y="1190025"/>
              <a:ext cx="15075" cy="25"/>
            </a:xfrm>
            <a:custGeom>
              <a:avLst/>
              <a:gdLst/>
              <a:ahLst/>
              <a:cxnLst/>
              <a:rect l="0" t="0" r="0" b="0"/>
              <a:pathLst>
                <a:path w="603" h="1" fill="none" extrusionOk="0">
                  <a:moveTo>
                    <a:pt x="0" y="0"/>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0" name="Shape 7780"/>
            <p:cNvSpPr/>
            <p:nvPr/>
          </p:nvSpPr>
          <p:spPr>
            <a:xfrm>
              <a:off x="2596150" y="1190025"/>
              <a:ext cx="16325" cy="5550"/>
            </a:xfrm>
            <a:custGeom>
              <a:avLst/>
              <a:gdLst/>
              <a:ahLst/>
              <a:cxnLst/>
              <a:rect l="0" t="0" r="0" b="0"/>
              <a:pathLst>
                <a:path w="653" h="222" fill="none" extrusionOk="0">
                  <a:moveTo>
                    <a:pt x="0" y="0"/>
                  </a:moveTo>
                  <a:lnTo>
                    <a:pt x="6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1" name="Shape 7781"/>
            <p:cNvSpPr/>
            <p:nvPr/>
          </p:nvSpPr>
          <p:spPr>
            <a:xfrm>
              <a:off x="2612450" y="1195550"/>
              <a:ext cx="16325" cy="5575"/>
            </a:xfrm>
            <a:custGeom>
              <a:avLst/>
              <a:gdLst/>
              <a:ahLst/>
              <a:cxnLst/>
              <a:rect l="0" t="0" r="0" b="0"/>
              <a:pathLst>
                <a:path w="653" h="223" fill="none" extrusionOk="0">
                  <a:moveTo>
                    <a:pt x="0" y="1"/>
                  </a:moveTo>
                  <a:lnTo>
                    <a:pt x="65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2" name="Shape 7782"/>
            <p:cNvSpPr/>
            <p:nvPr/>
          </p:nvSpPr>
          <p:spPr>
            <a:xfrm>
              <a:off x="2628750" y="1201100"/>
              <a:ext cx="15075" cy="5550"/>
            </a:xfrm>
            <a:custGeom>
              <a:avLst/>
              <a:gdLst/>
              <a:ahLst/>
              <a:cxnLst/>
              <a:rect l="0" t="0" r="0" b="0"/>
              <a:pathLst>
                <a:path w="603" h="222" fill="none" extrusionOk="0">
                  <a:moveTo>
                    <a:pt x="1" y="0"/>
                  </a:moveTo>
                  <a:lnTo>
                    <a:pt x="60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3" name="Shape 7783"/>
            <p:cNvSpPr/>
            <p:nvPr/>
          </p:nvSpPr>
          <p:spPr>
            <a:xfrm>
              <a:off x="2643800" y="1206625"/>
              <a:ext cx="16325" cy="11100"/>
            </a:xfrm>
            <a:custGeom>
              <a:avLst/>
              <a:gdLst/>
              <a:ahLst/>
              <a:cxnLst/>
              <a:rect l="0" t="0" r="0" b="0"/>
              <a:pathLst>
                <a:path w="653" h="444" fill="none" extrusionOk="0">
                  <a:moveTo>
                    <a:pt x="1" y="1"/>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4" name="Shape 7784"/>
            <p:cNvSpPr/>
            <p:nvPr/>
          </p:nvSpPr>
          <p:spPr>
            <a:xfrm>
              <a:off x="2660100" y="1217700"/>
              <a:ext cx="16325" cy="11100"/>
            </a:xfrm>
            <a:custGeom>
              <a:avLst/>
              <a:gdLst/>
              <a:ahLst/>
              <a:cxnLst/>
              <a:rect l="0" t="0" r="0" b="0"/>
              <a:pathLst>
                <a:path w="653" h="444" fill="none" extrusionOk="0">
                  <a:moveTo>
                    <a:pt x="1"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5" name="Shape 7785"/>
            <p:cNvSpPr/>
            <p:nvPr/>
          </p:nvSpPr>
          <p:spPr>
            <a:xfrm>
              <a:off x="2676400" y="1228775"/>
              <a:ext cx="15075" cy="11100"/>
            </a:xfrm>
            <a:custGeom>
              <a:avLst/>
              <a:gdLst/>
              <a:ahLst/>
              <a:cxnLst/>
              <a:rect l="0" t="0" r="0" b="0"/>
              <a:pathLst>
                <a:path w="603" h="444" fill="none" extrusionOk="0">
                  <a:moveTo>
                    <a:pt x="1" y="0"/>
                  </a:moveTo>
                  <a:lnTo>
                    <a:pt x="60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6" name="Shape 7786"/>
            <p:cNvSpPr/>
            <p:nvPr/>
          </p:nvSpPr>
          <p:spPr>
            <a:xfrm>
              <a:off x="2691450" y="1239850"/>
              <a:ext cx="16350" cy="11075"/>
            </a:xfrm>
            <a:custGeom>
              <a:avLst/>
              <a:gdLst/>
              <a:ahLst/>
              <a:cxnLst/>
              <a:rect l="0" t="0" r="0" b="0"/>
              <a:pathLst>
                <a:path w="654" h="443" fill="none" extrusionOk="0">
                  <a:moveTo>
                    <a:pt x="1"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7" name="Shape 7787"/>
            <p:cNvSpPr/>
            <p:nvPr/>
          </p:nvSpPr>
          <p:spPr>
            <a:xfrm>
              <a:off x="2707775" y="1250900"/>
              <a:ext cx="16325" cy="11100"/>
            </a:xfrm>
            <a:custGeom>
              <a:avLst/>
              <a:gdLst/>
              <a:ahLst/>
              <a:cxnLst/>
              <a:rect l="0" t="0" r="0" b="0"/>
              <a:pathLst>
                <a:path w="653" h="444" fill="none" extrusionOk="0">
                  <a:moveTo>
                    <a:pt x="0" y="1"/>
                  </a:moveTo>
                  <a:lnTo>
                    <a:pt x="652"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8" name="Shape 7788"/>
            <p:cNvSpPr/>
            <p:nvPr/>
          </p:nvSpPr>
          <p:spPr>
            <a:xfrm>
              <a:off x="2724075" y="1261975"/>
              <a:ext cx="15075" cy="16625"/>
            </a:xfrm>
            <a:custGeom>
              <a:avLst/>
              <a:gdLst/>
              <a:ahLst/>
              <a:cxnLst/>
              <a:rect l="0" t="0" r="0" b="0"/>
              <a:pathLst>
                <a:path w="603" h="665" fill="none" extrusionOk="0">
                  <a:moveTo>
                    <a:pt x="0" y="1"/>
                  </a:moveTo>
                  <a:lnTo>
                    <a:pt x="60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9" name="Shape 7789"/>
            <p:cNvSpPr/>
            <p:nvPr/>
          </p:nvSpPr>
          <p:spPr>
            <a:xfrm>
              <a:off x="2739125" y="1278575"/>
              <a:ext cx="16325" cy="16650"/>
            </a:xfrm>
            <a:custGeom>
              <a:avLst/>
              <a:gdLst/>
              <a:ahLst/>
              <a:cxnLst/>
              <a:rect l="0" t="0" r="0" b="0"/>
              <a:pathLst>
                <a:path w="653" h="666" fill="none" extrusionOk="0">
                  <a:moveTo>
                    <a:pt x="0" y="1"/>
                  </a:moveTo>
                  <a:lnTo>
                    <a:pt x="6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0" name="Shape 7790"/>
            <p:cNvSpPr/>
            <p:nvPr/>
          </p:nvSpPr>
          <p:spPr>
            <a:xfrm>
              <a:off x="2755425" y="1295200"/>
              <a:ext cx="16325" cy="11075"/>
            </a:xfrm>
            <a:custGeom>
              <a:avLst/>
              <a:gdLst/>
              <a:ahLst/>
              <a:cxnLst/>
              <a:rect l="0" t="0" r="0" b="0"/>
              <a:pathLst>
                <a:path w="653" h="443" fill="none" extrusionOk="0">
                  <a:moveTo>
                    <a:pt x="0"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1" name="Shape 7791"/>
            <p:cNvSpPr/>
            <p:nvPr/>
          </p:nvSpPr>
          <p:spPr>
            <a:xfrm>
              <a:off x="2771725" y="1306250"/>
              <a:ext cx="15075" cy="16650"/>
            </a:xfrm>
            <a:custGeom>
              <a:avLst/>
              <a:gdLst/>
              <a:ahLst/>
              <a:cxnLst/>
              <a:rect l="0" t="0" r="0" b="0"/>
              <a:pathLst>
                <a:path w="603" h="666" fill="none" extrusionOk="0">
                  <a:moveTo>
                    <a:pt x="1" y="1"/>
                  </a:moveTo>
                  <a:lnTo>
                    <a:pt x="603"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2" name="Shape 7792"/>
            <p:cNvSpPr/>
            <p:nvPr/>
          </p:nvSpPr>
          <p:spPr>
            <a:xfrm>
              <a:off x="2786775" y="1322875"/>
              <a:ext cx="16325" cy="16625"/>
            </a:xfrm>
            <a:custGeom>
              <a:avLst/>
              <a:gdLst/>
              <a:ahLst/>
              <a:cxnLst/>
              <a:rect l="0" t="0" r="0" b="0"/>
              <a:pathLst>
                <a:path w="653" h="665" fill="none" extrusionOk="0">
                  <a:moveTo>
                    <a:pt x="1" y="0"/>
                  </a:moveTo>
                  <a:lnTo>
                    <a:pt x="653" y="66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3" name="Shape 7793"/>
            <p:cNvSpPr/>
            <p:nvPr/>
          </p:nvSpPr>
          <p:spPr>
            <a:xfrm>
              <a:off x="2803075" y="1339475"/>
              <a:ext cx="16325" cy="16625"/>
            </a:xfrm>
            <a:custGeom>
              <a:avLst/>
              <a:gdLst/>
              <a:ahLst/>
              <a:cxnLst/>
              <a:rect l="0" t="0" r="0" b="0"/>
              <a:pathLst>
                <a:path w="653" h="665" fill="none" extrusionOk="0">
                  <a:moveTo>
                    <a:pt x="1" y="0"/>
                  </a:moveTo>
                  <a:lnTo>
                    <a:pt x="653"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4" name="Shape 7794"/>
            <p:cNvSpPr/>
            <p:nvPr/>
          </p:nvSpPr>
          <p:spPr>
            <a:xfrm>
              <a:off x="2819375" y="1356075"/>
              <a:ext cx="15075" cy="11100"/>
            </a:xfrm>
            <a:custGeom>
              <a:avLst/>
              <a:gdLst/>
              <a:ahLst/>
              <a:cxnLst/>
              <a:rect l="0" t="0" r="0" b="0"/>
              <a:pathLst>
                <a:path w="603" h="444" fill="none" extrusionOk="0">
                  <a:moveTo>
                    <a:pt x="1" y="1"/>
                  </a:moveTo>
                  <a:lnTo>
                    <a:pt x="60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5" name="Shape 7795"/>
            <p:cNvSpPr/>
            <p:nvPr/>
          </p:nvSpPr>
          <p:spPr>
            <a:xfrm>
              <a:off x="2834425" y="1367150"/>
              <a:ext cx="7550" cy="5550"/>
            </a:xfrm>
            <a:custGeom>
              <a:avLst/>
              <a:gdLst/>
              <a:ahLst/>
              <a:cxnLst/>
              <a:rect l="0" t="0" r="0" b="0"/>
              <a:pathLst>
                <a:path w="302" h="222" fill="none" extrusionOk="0">
                  <a:moveTo>
                    <a:pt x="1" y="0"/>
                  </a:moveTo>
                  <a:lnTo>
                    <a:pt x="30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6" name="Shape 7796"/>
            <p:cNvSpPr/>
            <p:nvPr/>
          </p:nvSpPr>
          <p:spPr>
            <a:xfrm>
              <a:off x="2841950" y="1372675"/>
              <a:ext cx="8825" cy="11100"/>
            </a:xfrm>
            <a:custGeom>
              <a:avLst/>
              <a:gdLst/>
              <a:ahLst/>
              <a:cxnLst/>
              <a:rect l="0" t="0" r="0" b="0"/>
              <a:pathLst>
                <a:path w="353" h="444" fill="none" extrusionOk="0">
                  <a:moveTo>
                    <a:pt x="1" y="1"/>
                  </a:moveTo>
                  <a:lnTo>
                    <a:pt x="352"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7" name="Shape 7797"/>
            <p:cNvSpPr/>
            <p:nvPr/>
          </p:nvSpPr>
          <p:spPr>
            <a:xfrm>
              <a:off x="2850750" y="1383750"/>
              <a:ext cx="16325" cy="11100"/>
            </a:xfrm>
            <a:custGeom>
              <a:avLst/>
              <a:gdLst/>
              <a:ahLst/>
              <a:cxnLst/>
              <a:rect l="0" t="0" r="0" b="0"/>
              <a:pathLst>
                <a:path w="653" h="444" fill="none" extrusionOk="0">
                  <a:moveTo>
                    <a:pt x="0" y="1"/>
                  </a:moveTo>
                  <a:lnTo>
                    <a:pt x="65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8" name="Shape 7798"/>
            <p:cNvSpPr/>
            <p:nvPr/>
          </p:nvSpPr>
          <p:spPr>
            <a:xfrm>
              <a:off x="2867050" y="1394825"/>
              <a:ext cx="7550" cy="5550"/>
            </a:xfrm>
            <a:custGeom>
              <a:avLst/>
              <a:gdLst/>
              <a:ahLst/>
              <a:cxnLst/>
              <a:rect l="0" t="0" r="0" b="0"/>
              <a:pathLst>
                <a:path w="302" h="222" fill="none" extrusionOk="0">
                  <a:moveTo>
                    <a:pt x="0" y="0"/>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9" name="Shape 7799"/>
            <p:cNvSpPr/>
            <p:nvPr/>
          </p:nvSpPr>
          <p:spPr>
            <a:xfrm>
              <a:off x="2874575" y="1400350"/>
              <a:ext cx="7550" cy="11100"/>
            </a:xfrm>
            <a:custGeom>
              <a:avLst/>
              <a:gdLst/>
              <a:ahLst/>
              <a:cxnLst/>
              <a:rect l="0" t="0" r="0" b="0"/>
              <a:pathLst>
                <a:path w="302" h="444" fill="none" extrusionOk="0">
                  <a:moveTo>
                    <a:pt x="0" y="1"/>
                  </a:moveTo>
                  <a:lnTo>
                    <a:pt x="301"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0" name="Shape 7800"/>
            <p:cNvSpPr/>
            <p:nvPr/>
          </p:nvSpPr>
          <p:spPr>
            <a:xfrm>
              <a:off x="2882100" y="1411425"/>
              <a:ext cx="16325" cy="11100"/>
            </a:xfrm>
            <a:custGeom>
              <a:avLst/>
              <a:gdLst/>
              <a:ahLst/>
              <a:cxnLst/>
              <a:rect l="0" t="0" r="0" b="0"/>
              <a:pathLst>
                <a:path w="653" h="444" fill="none" extrusionOk="0">
                  <a:moveTo>
                    <a:pt x="0" y="1"/>
                  </a:moveTo>
                  <a:lnTo>
                    <a:pt x="65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1" name="Shape 7801"/>
            <p:cNvSpPr/>
            <p:nvPr/>
          </p:nvSpPr>
          <p:spPr>
            <a:xfrm>
              <a:off x="2898400" y="1422500"/>
              <a:ext cx="16325" cy="11100"/>
            </a:xfrm>
            <a:custGeom>
              <a:avLst/>
              <a:gdLst/>
              <a:ahLst/>
              <a:cxnLst/>
              <a:rect l="0" t="0" r="0" b="0"/>
              <a:pathLst>
                <a:path w="653" h="444" fill="none" extrusionOk="0">
                  <a:moveTo>
                    <a:pt x="0"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02" name="Shape 7802"/>
          <p:cNvGrpSpPr/>
          <p:nvPr/>
        </p:nvGrpSpPr>
        <p:grpSpPr>
          <a:xfrm>
            <a:off x="1116378" y="1541886"/>
            <a:ext cx="7834177" cy="767792"/>
            <a:chOff x="21300" y="94075"/>
            <a:chExt cx="2957400" cy="2817375"/>
          </a:xfrm>
        </p:grpSpPr>
        <p:sp>
          <p:nvSpPr>
            <p:cNvPr id="7803" name="Shape 7803"/>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804" name="Shape 7804"/>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5" name="Shape 7805"/>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806" name="Shape 7806"/>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7" name="Shape 7807"/>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8" name="Shape 7808"/>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9" name="Shape 7809"/>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0" name="Shape 7810"/>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1" name="Shape 7811"/>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2" name="Shape 7812"/>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3" name="Shape 7813"/>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4" name="Shape 7814"/>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5" name="Shape 7815"/>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6" name="Shape 7816"/>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7" name="Shape 7817"/>
            <p:cNvSpPr/>
            <p:nvPr/>
          </p:nvSpPr>
          <p:spPr>
            <a:xfrm>
              <a:off x="55175" y="93540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8" name="Shape 7818"/>
            <p:cNvSpPr/>
            <p:nvPr/>
          </p:nvSpPr>
          <p:spPr>
            <a:xfrm>
              <a:off x="62700" y="896675"/>
              <a:ext cx="5050" cy="38750"/>
            </a:xfrm>
            <a:custGeom>
              <a:avLst/>
              <a:gdLst/>
              <a:ahLst/>
              <a:cxnLst/>
              <a:rect l="0" t="0" r="0" b="0"/>
              <a:pathLst>
                <a:path w="202" h="1550" fill="none" extrusionOk="0">
                  <a:moveTo>
                    <a:pt x="0" y="155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9" name="Shape 7819"/>
            <p:cNvSpPr/>
            <p:nvPr/>
          </p:nvSpPr>
          <p:spPr>
            <a:xfrm>
              <a:off x="67725" y="8579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0" name="Shape 7820"/>
            <p:cNvSpPr/>
            <p:nvPr/>
          </p:nvSpPr>
          <p:spPr>
            <a:xfrm>
              <a:off x="71475" y="791500"/>
              <a:ext cx="8800" cy="66450"/>
            </a:xfrm>
            <a:custGeom>
              <a:avLst/>
              <a:gdLst/>
              <a:ahLst/>
              <a:cxnLst/>
              <a:rect l="0" t="0" r="0" b="0"/>
              <a:pathLst>
                <a:path w="352" h="2658" fill="none" extrusionOk="0">
                  <a:moveTo>
                    <a:pt x="1" y="2657"/>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1" name="Shape 7821"/>
            <p:cNvSpPr/>
            <p:nvPr/>
          </p:nvSpPr>
          <p:spPr>
            <a:xfrm>
              <a:off x="80250" y="736150"/>
              <a:ext cx="7550" cy="55375"/>
            </a:xfrm>
            <a:custGeom>
              <a:avLst/>
              <a:gdLst/>
              <a:ahLst/>
              <a:cxnLst/>
              <a:rect l="0" t="0" r="0" b="0"/>
              <a:pathLst>
                <a:path w="302" h="2215" fill="none" extrusionOk="0">
                  <a:moveTo>
                    <a:pt x="1" y="221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2" name="Shape 7822"/>
            <p:cNvSpPr/>
            <p:nvPr/>
          </p:nvSpPr>
          <p:spPr>
            <a:xfrm>
              <a:off x="87775" y="691875"/>
              <a:ext cx="7550" cy="44300"/>
            </a:xfrm>
            <a:custGeom>
              <a:avLst/>
              <a:gdLst/>
              <a:ahLst/>
              <a:cxnLst/>
              <a:rect l="0" t="0" r="0" b="0"/>
              <a:pathLst>
                <a:path w="302" h="1772" fill="none" extrusionOk="0">
                  <a:moveTo>
                    <a:pt x="1" y="177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3" name="Shape 7823"/>
            <p:cNvSpPr/>
            <p:nvPr/>
          </p:nvSpPr>
          <p:spPr>
            <a:xfrm>
              <a:off x="95300" y="658650"/>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4" name="Shape 7824"/>
            <p:cNvSpPr/>
            <p:nvPr/>
          </p:nvSpPr>
          <p:spPr>
            <a:xfrm>
              <a:off x="102825" y="642050"/>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5" name="Shape 7825"/>
            <p:cNvSpPr/>
            <p:nvPr/>
          </p:nvSpPr>
          <p:spPr>
            <a:xfrm>
              <a:off x="110350" y="636525"/>
              <a:ext cx="8800" cy="5550"/>
            </a:xfrm>
            <a:custGeom>
              <a:avLst/>
              <a:gdLst/>
              <a:ahLst/>
              <a:cxnLst/>
              <a:rect l="0" t="0" r="0" b="0"/>
              <a:pathLst>
                <a:path w="352"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6" name="Shape 7826"/>
            <p:cNvSpPr/>
            <p:nvPr/>
          </p:nvSpPr>
          <p:spPr>
            <a:xfrm>
              <a:off x="119125" y="636525"/>
              <a:ext cx="8825" cy="5550"/>
            </a:xfrm>
            <a:custGeom>
              <a:avLst/>
              <a:gdLst/>
              <a:ahLst/>
              <a:cxnLst/>
              <a:rect l="0" t="0" r="0" b="0"/>
              <a:pathLst>
                <a:path w="353"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7" name="Shape 7827"/>
            <p:cNvSpPr/>
            <p:nvPr/>
          </p:nvSpPr>
          <p:spPr>
            <a:xfrm>
              <a:off x="127925" y="6420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8" name="Shape 7828"/>
            <p:cNvSpPr/>
            <p:nvPr/>
          </p:nvSpPr>
          <p:spPr>
            <a:xfrm>
              <a:off x="135450" y="664200"/>
              <a:ext cx="3775" cy="16625"/>
            </a:xfrm>
            <a:custGeom>
              <a:avLst/>
              <a:gdLst/>
              <a:ahLst/>
              <a:cxnLst/>
              <a:rect l="0" t="0" r="0" b="0"/>
              <a:pathLst>
                <a:path w="151" h="665" fill="none" extrusionOk="0">
                  <a:moveTo>
                    <a:pt x="0"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9" name="Shape 7829"/>
            <p:cNvSpPr/>
            <p:nvPr/>
          </p:nvSpPr>
          <p:spPr>
            <a:xfrm>
              <a:off x="139200" y="680800"/>
              <a:ext cx="3800" cy="16625"/>
            </a:xfrm>
            <a:custGeom>
              <a:avLst/>
              <a:gdLst/>
              <a:ahLst/>
              <a:cxnLst/>
              <a:rect l="0" t="0" r="0" b="0"/>
              <a:pathLst>
                <a:path w="152" h="665" fill="none" extrusionOk="0">
                  <a:moveTo>
                    <a:pt x="1"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0" name="Shape 7830"/>
            <p:cNvSpPr/>
            <p:nvPr/>
          </p:nvSpPr>
          <p:spPr>
            <a:xfrm>
              <a:off x="142975" y="697400"/>
              <a:ext cx="7550" cy="49850"/>
            </a:xfrm>
            <a:custGeom>
              <a:avLst/>
              <a:gdLst/>
              <a:ahLst/>
              <a:cxnLst/>
              <a:rect l="0" t="0" r="0" b="0"/>
              <a:pathLst>
                <a:path w="302" h="1994" fill="none" extrusionOk="0">
                  <a:moveTo>
                    <a:pt x="0" y="1"/>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1" name="Shape 7831"/>
            <p:cNvSpPr/>
            <p:nvPr/>
          </p:nvSpPr>
          <p:spPr>
            <a:xfrm>
              <a:off x="150500" y="747225"/>
              <a:ext cx="7550" cy="60900"/>
            </a:xfrm>
            <a:custGeom>
              <a:avLst/>
              <a:gdLst/>
              <a:ahLst/>
              <a:cxnLst/>
              <a:rect l="0" t="0" r="0" b="0"/>
              <a:pathLst>
                <a:path w="302" h="2436" fill="none" extrusionOk="0">
                  <a:moveTo>
                    <a:pt x="0" y="0"/>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2" name="Shape 7832"/>
            <p:cNvSpPr/>
            <p:nvPr/>
          </p:nvSpPr>
          <p:spPr>
            <a:xfrm>
              <a:off x="158025" y="808100"/>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3" name="Shape 7833"/>
            <p:cNvSpPr/>
            <p:nvPr/>
          </p:nvSpPr>
          <p:spPr>
            <a:xfrm>
              <a:off x="166800" y="874525"/>
              <a:ext cx="8800" cy="77525"/>
            </a:xfrm>
            <a:custGeom>
              <a:avLst/>
              <a:gdLst/>
              <a:ahLst/>
              <a:cxnLst/>
              <a:rect l="0" t="0" r="0" b="0"/>
              <a:pathLst>
                <a:path w="352" h="3101" fill="none" extrusionOk="0">
                  <a:moveTo>
                    <a:pt x="0" y="1"/>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4" name="Shape 7834"/>
            <p:cNvSpPr/>
            <p:nvPr/>
          </p:nvSpPr>
          <p:spPr>
            <a:xfrm>
              <a:off x="175575" y="952025"/>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5" name="Shape 7835"/>
            <p:cNvSpPr/>
            <p:nvPr/>
          </p:nvSpPr>
          <p:spPr>
            <a:xfrm>
              <a:off x="183100" y="1040575"/>
              <a:ext cx="7550" cy="94125"/>
            </a:xfrm>
            <a:custGeom>
              <a:avLst/>
              <a:gdLst/>
              <a:ahLst/>
              <a:cxnLst/>
              <a:rect l="0" t="0" r="0" b="0"/>
              <a:pathLst>
                <a:path w="302" h="3765" fill="none" extrusionOk="0">
                  <a:moveTo>
                    <a:pt x="0" y="1"/>
                  </a:moveTo>
                  <a:lnTo>
                    <a:pt x="301"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6" name="Shape 7836"/>
            <p:cNvSpPr/>
            <p:nvPr/>
          </p:nvSpPr>
          <p:spPr>
            <a:xfrm>
              <a:off x="190625" y="1134675"/>
              <a:ext cx="7550" cy="99650"/>
            </a:xfrm>
            <a:custGeom>
              <a:avLst/>
              <a:gdLst/>
              <a:ahLst/>
              <a:cxnLst/>
              <a:rect l="0" t="0" r="0" b="0"/>
              <a:pathLst>
                <a:path w="302" h="3986" fill="none" extrusionOk="0">
                  <a:moveTo>
                    <a:pt x="0" y="0"/>
                  </a:moveTo>
                  <a:lnTo>
                    <a:pt x="301"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7" name="Shape 7837"/>
            <p:cNvSpPr/>
            <p:nvPr/>
          </p:nvSpPr>
          <p:spPr>
            <a:xfrm>
              <a:off x="198150" y="1234300"/>
              <a:ext cx="16325" cy="199300"/>
            </a:xfrm>
            <a:custGeom>
              <a:avLst/>
              <a:gdLst/>
              <a:ahLst/>
              <a:cxnLst/>
              <a:rect l="0" t="0" r="0" b="0"/>
              <a:pathLst>
                <a:path w="653" h="7972" fill="none" extrusionOk="0">
                  <a:moveTo>
                    <a:pt x="0" y="1"/>
                  </a:moveTo>
                  <a:lnTo>
                    <a:pt x="653" y="79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8" name="Shape 7838"/>
            <p:cNvSpPr/>
            <p:nvPr/>
          </p:nvSpPr>
          <p:spPr>
            <a:xfrm>
              <a:off x="214450" y="1433575"/>
              <a:ext cx="8800" cy="99650"/>
            </a:xfrm>
            <a:custGeom>
              <a:avLst/>
              <a:gdLst/>
              <a:ahLst/>
              <a:cxnLst/>
              <a:rect l="0" t="0" r="0" b="0"/>
              <a:pathLst>
                <a:path w="352" h="3986" fill="none" extrusionOk="0">
                  <a:moveTo>
                    <a:pt x="1" y="0"/>
                  </a:moveTo>
                  <a:lnTo>
                    <a:pt x="352" y="398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9" name="Shape 7839"/>
            <p:cNvSpPr/>
            <p:nvPr/>
          </p:nvSpPr>
          <p:spPr>
            <a:xfrm>
              <a:off x="223225" y="1533200"/>
              <a:ext cx="7550" cy="99650"/>
            </a:xfrm>
            <a:custGeom>
              <a:avLst/>
              <a:gdLst/>
              <a:ahLst/>
              <a:cxnLst/>
              <a:rect l="0" t="0" r="0" b="0"/>
              <a:pathLst>
                <a:path w="302" h="3986" fill="none" extrusionOk="0">
                  <a:moveTo>
                    <a:pt x="1" y="0"/>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0" name="Shape 7840"/>
            <p:cNvSpPr/>
            <p:nvPr/>
          </p:nvSpPr>
          <p:spPr>
            <a:xfrm>
              <a:off x="230750" y="1632825"/>
              <a:ext cx="7550" cy="94125"/>
            </a:xfrm>
            <a:custGeom>
              <a:avLst/>
              <a:gdLst/>
              <a:ahLst/>
              <a:cxnLst/>
              <a:rect l="0" t="0" r="0" b="0"/>
              <a:pathLst>
                <a:path w="302" h="3765" fill="none" extrusionOk="0">
                  <a:moveTo>
                    <a:pt x="1" y="1"/>
                  </a:moveTo>
                  <a:lnTo>
                    <a:pt x="30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1" name="Shape 7841"/>
            <p:cNvSpPr/>
            <p:nvPr/>
          </p:nvSpPr>
          <p:spPr>
            <a:xfrm>
              <a:off x="238275" y="1726925"/>
              <a:ext cx="7550" cy="88575"/>
            </a:xfrm>
            <a:custGeom>
              <a:avLst/>
              <a:gdLst/>
              <a:ahLst/>
              <a:cxnLst/>
              <a:rect l="0" t="0" r="0" b="0"/>
              <a:pathLst>
                <a:path w="302" h="3543" fill="none" extrusionOk="0">
                  <a:moveTo>
                    <a:pt x="1" y="0"/>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2" name="Shape 7842"/>
            <p:cNvSpPr/>
            <p:nvPr/>
          </p:nvSpPr>
          <p:spPr>
            <a:xfrm>
              <a:off x="245800" y="1815475"/>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3" name="Shape 7843"/>
            <p:cNvSpPr/>
            <p:nvPr/>
          </p:nvSpPr>
          <p:spPr>
            <a:xfrm>
              <a:off x="253325" y="1898500"/>
              <a:ext cx="8800" cy="72000"/>
            </a:xfrm>
            <a:custGeom>
              <a:avLst/>
              <a:gdLst/>
              <a:ahLst/>
              <a:cxnLst/>
              <a:rect l="0" t="0" r="0" b="0"/>
              <a:pathLst>
                <a:path w="352" h="2880" fill="none" extrusionOk="0">
                  <a:moveTo>
                    <a:pt x="1" y="1"/>
                  </a:moveTo>
                  <a:lnTo>
                    <a:pt x="35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4" name="Shape 7844"/>
            <p:cNvSpPr/>
            <p:nvPr/>
          </p:nvSpPr>
          <p:spPr>
            <a:xfrm>
              <a:off x="262100" y="1970475"/>
              <a:ext cx="8825" cy="66450"/>
            </a:xfrm>
            <a:custGeom>
              <a:avLst/>
              <a:gdLst/>
              <a:ahLst/>
              <a:cxnLst/>
              <a:rect l="0" t="0" r="0" b="0"/>
              <a:pathLst>
                <a:path w="353" h="2658" fill="none" extrusionOk="0">
                  <a:moveTo>
                    <a:pt x="1" y="0"/>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5" name="Shape 7845"/>
            <p:cNvSpPr/>
            <p:nvPr/>
          </p:nvSpPr>
          <p:spPr>
            <a:xfrm>
              <a:off x="270900" y="2036900"/>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6" name="Shape 7846"/>
            <p:cNvSpPr/>
            <p:nvPr/>
          </p:nvSpPr>
          <p:spPr>
            <a:xfrm>
              <a:off x="274650" y="2064575"/>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7" name="Shape 7847"/>
            <p:cNvSpPr/>
            <p:nvPr/>
          </p:nvSpPr>
          <p:spPr>
            <a:xfrm>
              <a:off x="278425" y="209225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8" name="Shape 7848"/>
            <p:cNvSpPr/>
            <p:nvPr/>
          </p:nvSpPr>
          <p:spPr>
            <a:xfrm>
              <a:off x="285950" y="21365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9" name="Shape 7849"/>
            <p:cNvSpPr/>
            <p:nvPr/>
          </p:nvSpPr>
          <p:spPr>
            <a:xfrm>
              <a:off x="293475" y="2164200"/>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0" name="Shape 7850"/>
            <p:cNvSpPr/>
            <p:nvPr/>
          </p:nvSpPr>
          <p:spPr>
            <a:xfrm>
              <a:off x="301000" y="2180800"/>
              <a:ext cx="8800" cy="5550"/>
            </a:xfrm>
            <a:custGeom>
              <a:avLst/>
              <a:gdLst/>
              <a:ahLst/>
              <a:cxnLst/>
              <a:rect l="0" t="0" r="0" b="0"/>
              <a:pathLst>
                <a:path w="352" h="222" fill="none" extrusionOk="0">
                  <a:moveTo>
                    <a:pt x="0" y="0"/>
                  </a:moveTo>
                  <a:lnTo>
                    <a:pt x="3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1" name="Shape 7851"/>
            <p:cNvSpPr/>
            <p:nvPr/>
          </p:nvSpPr>
          <p:spPr>
            <a:xfrm>
              <a:off x="309775" y="2180800"/>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2" name="Shape 7852"/>
            <p:cNvSpPr/>
            <p:nvPr/>
          </p:nvSpPr>
          <p:spPr>
            <a:xfrm>
              <a:off x="313525" y="2175275"/>
              <a:ext cx="5050" cy="5550"/>
            </a:xfrm>
            <a:custGeom>
              <a:avLst/>
              <a:gdLst/>
              <a:ahLst/>
              <a:cxnLst/>
              <a:rect l="0" t="0" r="0" b="0"/>
              <a:pathLst>
                <a:path w="202" h="222" fill="none" extrusionOk="0">
                  <a:moveTo>
                    <a:pt x="1" y="221"/>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3" name="Shape 7853"/>
            <p:cNvSpPr/>
            <p:nvPr/>
          </p:nvSpPr>
          <p:spPr>
            <a:xfrm>
              <a:off x="318550" y="2153125"/>
              <a:ext cx="7550" cy="22175"/>
            </a:xfrm>
            <a:custGeom>
              <a:avLst/>
              <a:gdLst/>
              <a:ahLst/>
              <a:cxnLst/>
              <a:rect l="0" t="0" r="0" b="0"/>
              <a:pathLst>
                <a:path w="302" h="887"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4" name="Shape 7854"/>
            <p:cNvSpPr/>
            <p:nvPr/>
          </p:nvSpPr>
          <p:spPr>
            <a:xfrm>
              <a:off x="326075" y="2119925"/>
              <a:ext cx="7550" cy="33225"/>
            </a:xfrm>
            <a:custGeom>
              <a:avLst/>
              <a:gdLst/>
              <a:ahLst/>
              <a:cxnLst/>
              <a:rect l="0" t="0" r="0" b="0"/>
              <a:pathLst>
                <a:path w="302" h="1329" fill="none" extrusionOk="0">
                  <a:moveTo>
                    <a:pt x="0" y="1328"/>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5" name="Shape 7855"/>
            <p:cNvSpPr/>
            <p:nvPr/>
          </p:nvSpPr>
          <p:spPr>
            <a:xfrm>
              <a:off x="333600" y="207562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6" name="Shape 7856"/>
            <p:cNvSpPr/>
            <p:nvPr/>
          </p:nvSpPr>
          <p:spPr>
            <a:xfrm>
              <a:off x="341125" y="20202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7" name="Shape 7857"/>
            <p:cNvSpPr/>
            <p:nvPr/>
          </p:nvSpPr>
          <p:spPr>
            <a:xfrm>
              <a:off x="348650" y="1953850"/>
              <a:ext cx="8800" cy="66450"/>
            </a:xfrm>
            <a:custGeom>
              <a:avLst/>
              <a:gdLst/>
              <a:ahLst/>
              <a:cxnLst/>
              <a:rect l="0" t="0" r="0" b="0"/>
              <a:pathLst>
                <a:path w="352" h="2658" fill="none" extrusionOk="0">
                  <a:moveTo>
                    <a:pt x="0" y="265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8" name="Shape 7858"/>
            <p:cNvSpPr/>
            <p:nvPr/>
          </p:nvSpPr>
          <p:spPr>
            <a:xfrm>
              <a:off x="357425" y="1881900"/>
              <a:ext cx="8800" cy="71975"/>
            </a:xfrm>
            <a:custGeom>
              <a:avLst/>
              <a:gdLst/>
              <a:ahLst/>
              <a:cxnLst/>
              <a:rect l="0" t="0" r="0" b="0"/>
              <a:pathLst>
                <a:path w="352"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9" name="Shape 7859"/>
            <p:cNvSpPr/>
            <p:nvPr/>
          </p:nvSpPr>
          <p:spPr>
            <a:xfrm>
              <a:off x="366200" y="1798875"/>
              <a:ext cx="7550" cy="83050"/>
            </a:xfrm>
            <a:custGeom>
              <a:avLst/>
              <a:gdLst/>
              <a:ahLst/>
              <a:cxnLst/>
              <a:rect l="0" t="0" r="0" b="0"/>
              <a:pathLst>
                <a:path w="302" h="3322" fill="none" extrusionOk="0">
                  <a:moveTo>
                    <a:pt x="1" y="33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0" name="Shape 7860"/>
            <p:cNvSpPr/>
            <p:nvPr/>
          </p:nvSpPr>
          <p:spPr>
            <a:xfrm>
              <a:off x="373725" y="1710325"/>
              <a:ext cx="7550" cy="88575"/>
            </a:xfrm>
            <a:custGeom>
              <a:avLst/>
              <a:gdLst/>
              <a:ahLst/>
              <a:cxnLst/>
              <a:rect l="0" t="0" r="0" b="0"/>
              <a:pathLst>
                <a:path w="302" h="3543" fill="none" extrusionOk="0">
                  <a:moveTo>
                    <a:pt x="1" y="35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1" name="Shape 7861"/>
            <p:cNvSpPr/>
            <p:nvPr/>
          </p:nvSpPr>
          <p:spPr>
            <a:xfrm>
              <a:off x="381250" y="1621750"/>
              <a:ext cx="7550" cy="88600"/>
            </a:xfrm>
            <a:custGeom>
              <a:avLst/>
              <a:gdLst/>
              <a:ahLst/>
              <a:cxnLst/>
              <a:rect l="0" t="0" r="0" b="0"/>
              <a:pathLst>
                <a:path w="302" h="3544" fill="none" extrusionOk="0">
                  <a:moveTo>
                    <a:pt x="1" y="354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2" name="Shape 7862"/>
            <p:cNvSpPr/>
            <p:nvPr/>
          </p:nvSpPr>
          <p:spPr>
            <a:xfrm>
              <a:off x="388775" y="1527675"/>
              <a:ext cx="7550" cy="94100"/>
            </a:xfrm>
            <a:custGeom>
              <a:avLst/>
              <a:gdLst/>
              <a:ahLst/>
              <a:cxnLst/>
              <a:rect l="0" t="0" r="0" b="0"/>
              <a:pathLst>
                <a:path w="302" h="3764" fill="none" extrusionOk="0">
                  <a:moveTo>
                    <a:pt x="1" y="37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3" name="Shape 7863"/>
            <p:cNvSpPr/>
            <p:nvPr/>
          </p:nvSpPr>
          <p:spPr>
            <a:xfrm>
              <a:off x="396300" y="1433575"/>
              <a:ext cx="8825" cy="94125"/>
            </a:xfrm>
            <a:custGeom>
              <a:avLst/>
              <a:gdLst/>
              <a:ahLst/>
              <a:cxnLst/>
              <a:rect l="0" t="0" r="0" b="0"/>
              <a:pathLst>
                <a:path w="353" h="3765" fill="none" extrusionOk="0">
                  <a:moveTo>
                    <a:pt x="1" y="37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4" name="Shape 7864"/>
            <p:cNvSpPr/>
            <p:nvPr/>
          </p:nvSpPr>
          <p:spPr>
            <a:xfrm>
              <a:off x="405100" y="1339475"/>
              <a:ext cx="8800" cy="94125"/>
            </a:xfrm>
            <a:custGeom>
              <a:avLst/>
              <a:gdLst/>
              <a:ahLst/>
              <a:cxnLst/>
              <a:rect l="0" t="0" r="0" b="0"/>
              <a:pathLst>
                <a:path w="352" h="3765" fill="none" extrusionOk="0">
                  <a:moveTo>
                    <a:pt x="0" y="376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5" name="Shape 7865"/>
            <p:cNvSpPr/>
            <p:nvPr/>
          </p:nvSpPr>
          <p:spPr>
            <a:xfrm>
              <a:off x="413875" y="1245375"/>
              <a:ext cx="7550" cy="94125"/>
            </a:xfrm>
            <a:custGeom>
              <a:avLst/>
              <a:gdLst/>
              <a:ahLst/>
              <a:cxnLst/>
              <a:rect l="0" t="0" r="0" b="0"/>
              <a:pathLst>
                <a:path w="302" h="3765" fill="none" extrusionOk="0">
                  <a:moveTo>
                    <a:pt x="0" y="376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6" name="Shape 7866"/>
            <p:cNvSpPr/>
            <p:nvPr/>
          </p:nvSpPr>
          <p:spPr>
            <a:xfrm>
              <a:off x="421400" y="1156825"/>
              <a:ext cx="7550" cy="88575"/>
            </a:xfrm>
            <a:custGeom>
              <a:avLst/>
              <a:gdLst/>
              <a:ahLst/>
              <a:cxnLst/>
              <a:rect l="0" t="0" r="0" b="0"/>
              <a:pathLst>
                <a:path w="302" h="3543" fill="none" extrusionOk="0">
                  <a:moveTo>
                    <a:pt x="0" y="35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7" name="Shape 7867"/>
            <p:cNvSpPr/>
            <p:nvPr/>
          </p:nvSpPr>
          <p:spPr>
            <a:xfrm>
              <a:off x="428925" y="1073800"/>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8" name="Shape 7868"/>
            <p:cNvSpPr/>
            <p:nvPr/>
          </p:nvSpPr>
          <p:spPr>
            <a:xfrm>
              <a:off x="436450" y="996300"/>
              <a:ext cx="7550" cy="77525"/>
            </a:xfrm>
            <a:custGeom>
              <a:avLst/>
              <a:gdLst/>
              <a:ahLst/>
              <a:cxnLst/>
              <a:rect l="0" t="0" r="0" b="0"/>
              <a:pathLst>
                <a:path w="302" h="3101" fill="none" extrusionOk="0">
                  <a:moveTo>
                    <a:pt x="0" y="310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9" name="Shape 7869"/>
            <p:cNvSpPr/>
            <p:nvPr/>
          </p:nvSpPr>
          <p:spPr>
            <a:xfrm>
              <a:off x="443975" y="929875"/>
              <a:ext cx="8800" cy="66450"/>
            </a:xfrm>
            <a:custGeom>
              <a:avLst/>
              <a:gdLst/>
              <a:ahLst/>
              <a:cxnLst/>
              <a:rect l="0" t="0" r="0" b="0"/>
              <a:pathLst>
                <a:path w="352" h="2658" fill="none" extrusionOk="0">
                  <a:moveTo>
                    <a:pt x="0" y="2657"/>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0" name="Shape 7870"/>
            <p:cNvSpPr/>
            <p:nvPr/>
          </p:nvSpPr>
          <p:spPr>
            <a:xfrm>
              <a:off x="452750" y="869000"/>
              <a:ext cx="8800" cy="60900"/>
            </a:xfrm>
            <a:custGeom>
              <a:avLst/>
              <a:gdLst/>
              <a:ahLst/>
              <a:cxnLst/>
              <a:rect l="0" t="0" r="0" b="0"/>
              <a:pathLst>
                <a:path w="352" h="2436" fill="none" extrusionOk="0">
                  <a:moveTo>
                    <a:pt x="0"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1" name="Shape 7871"/>
            <p:cNvSpPr/>
            <p:nvPr/>
          </p:nvSpPr>
          <p:spPr>
            <a:xfrm>
              <a:off x="461525" y="819175"/>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2" name="Shape 7872"/>
            <p:cNvSpPr/>
            <p:nvPr/>
          </p:nvSpPr>
          <p:spPr>
            <a:xfrm>
              <a:off x="469050" y="780425"/>
              <a:ext cx="7550" cy="38775"/>
            </a:xfrm>
            <a:custGeom>
              <a:avLst/>
              <a:gdLst/>
              <a:ahLst/>
              <a:cxnLst/>
              <a:rect l="0" t="0" r="0" b="0"/>
              <a:pathLst>
                <a:path w="302" h="1551" fill="none" extrusionOk="0">
                  <a:moveTo>
                    <a:pt x="1" y="155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3" name="Shape 7873"/>
            <p:cNvSpPr/>
            <p:nvPr/>
          </p:nvSpPr>
          <p:spPr>
            <a:xfrm>
              <a:off x="476575" y="7527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4" name="Shape 7874"/>
            <p:cNvSpPr/>
            <p:nvPr/>
          </p:nvSpPr>
          <p:spPr>
            <a:xfrm>
              <a:off x="484100" y="73615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5" name="Shape 7875"/>
            <p:cNvSpPr/>
            <p:nvPr/>
          </p:nvSpPr>
          <p:spPr>
            <a:xfrm>
              <a:off x="491625" y="730625"/>
              <a:ext cx="8800" cy="5550"/>
            </a:xfrm>
            <a:custGeom>
              <a:avLst/>
              <a:gdLst/>
              <a:ahLst/>
              <a:cxnLst/>
              <a:rect l="0" t="0" r="0" b="0"/>
              <a:pathLst>
                <a:path w="352" h="222" fill="none" extrusionOk="0">
                  <a:moveTo>
                    <a:pt x="1" y="2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6" name="Shape 7876"/>
            <p:cNvSpPr/>
            <p:nvPr/>
          </p:nvSpPr>
          <p:spPr>
            <a:xfrm>
              <a:off x="500400" y="730625"/>
              <a:ext cx="8800" cy="5550"/>
            </a:xfrm>
            <a:custGeom>
              <a:avLst/>
              <a:gdLst/>
              <a:ahLst/>
              <a:cxnLst/>
              <a:rect l="0" t="0" r="0" b="0"/>
              <a:pathLst>
                <a:path w="352"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7" name="Shape 7877"/>
            <p:cNvSpPr/>
            <p:nvPr/>
          </p:nvSpPr>
          <p:spPr>
            <a:xfrm>
              <a:off x="509175" y="736150"/>
              <a:ext cx="7550" cy="22175"/>
            </a:xfrm>
            <a:custGeom>
              <a:avLst/>
              <a:gdLst/>
              <a:ahLst/>
              <a:cxnLst/>
              <a:rect l="0" t="0" r="0" b="0"/>
              <a:pathLst>
                <a:path w="302" h="887"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8" name="Shape 7878"/>
            <p:cNvSpPr/>
            <p:nvPr/>
          </p:nvSpPr>
          <p:spPr>
            <a:xfrm>
              <a:off x="516700" y="758300"/>
              <a:ext cx="3800" cy="16625"/>
            </a:xfrm>
            <a:custGeom>
              <a:avLst/>
              <a:gdLst/>
              <a:ahLst/>
              <a:cxnLst/>
              <a:rect l="0" t="0" r="0" b="0"/>
              <a:pathLst>
                <a:path w="152" h="665" fill="none" extrusionOk="0">
                  <a:moveTo>
                    <a:pt x="1"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9" name="Shape 7879"/>
            <p:cNvSpPr/>
            <p:nvPr/>
          </p:nvSpPr>
          <p:spPr>
            <a:xfrm>
              <a:off x="520475" y="7749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0" name="Shape 7880"/>
            <p:cNvSpPr/>
            <p:nvPr/>
          </p:nvSpPr>
          <p:spPr>
            <a:xfrm>
              <a:off x="524225" y="791500"/>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1" name="Shape 7881"/>
            <p:cNvSpPr/>
            <p:nvPr/>
          </p:nvSpPr>
          <p:spPr>
            <a:xfrm>
              <a:off x="531750" y="8357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2" name="Shape 7882"/>
            <p:cNvSpPr/>
            <p:nvPr/>
          </p:nvSpPr>
          <p:spPr>
            <a:xfrm>
              <a:off x="539275" y="885600"/>
              <a:ext cx="8825" cy="60900"/>
            </a:xfrm>
            <a:custGeom>
              <a:avLst/>
              <a:gdLst/>
              <a:ahLst/>
              <a:cxnLst/>
              <a:rect l="0" t="0" r="0" b="0"/>
              <a:pathLst>
                <a:path w="353" h="2436" fill="none" extrusionOk="0">
                  <a:moveTo>
                    <a:pt x="1"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3" name="Shape 7883"/>
            <p:cNvSpPr/>
            <p:nvPr/>
          </p:nvSpPr>
          <p:spPr>
            <a:xfrm>
              <a:off x="548075" y="946475"/>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4" name="Shape 7884"/>
            <p:cNvSpPr/>
            <p:nvPr/>
          </p:nvSpPr>
          <p:spPr>
            <a:xfrm>
              <a:off x="556850" y="1012900"/>
              <a:ext cx="7550" cy="77525"/>
            </a:xfrm>
            <a:custGeom>
              <a:avLst/>
              <a:gdLst/>
              <a:ahLst/>
              <a:cxnLst/>
              <a:rect l="0" t="0" r="0" b="0"/>
              <a:pathLst>
                <a:path w="302" h="3101" fill="none" extrusionOk="0">
                  <a:moveTo>
                    <a:pt x="0" y="1"/>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5" name="Shape 7885"/>
            <p:cNvSpPr/>
            <p:nvPr/>
          </p:nvSpPr>
          <p:spPr>
            <a:xfrm>
              <a:off x="564375" y="1090400"/>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6" name="Shape 7886"/>
            <p:cNvSpPr/>
            <p:nvPr/>
          </p:nvSpPr>
          <p:spPr>
            <a:xfrm>
              <a:off x="571900" y="1173425"/>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7" name="Shape 7887"/>
            <p:cNvSpPr/>
            <p:nvPr/>
          </p:nvSpPr>
          <p:spPr>
            <a:xfrm>
              <a:off x="579425" y="1256450"/>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8" name="Shape 7888"/>
            <p:cNvSpPr/>
            <p:nvPr/>
          </p:nvSpPr>
          <p:spPr>
            <a:xfrm>
              <a:off x="586950" y="1345000"/>
              <a:ext cx="8800" cy="88600"/>
            </a:xfrm>
            <a:custGeom>
              <a:avLst/>
              <a:gdLst/>
              <a:ahLst/>
              <a:cxnLst/>
              <a:rect l="0" t="0" r="0" b="0"/>
              <a:pathLst>
                <a:path w="352" h="3544" fill="none" extrusionOk="0">
                  <a:moveTo>
                    <a:pt x="0" y="1"/>
                  </a:moveTo>
                  <a:lnTo>
                    <a:pt x="3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9" name="Shape 7889"/>
            <p:cNvSpPr/>
            <p:nvPr/>
          </p:nvSpPr>
          <p:spPr>
            <a:xfrm>
              <a:off x="595725" y="1433575"/>
              <a:ext cx="16325" cy="171600"/>
            </a:xfrm>
            <a:custGeom>
              <a:avLst/>
              <a:gdLst/>
              <a:ahLst/>
              <a:cxnLst/>
              <a:rect l="0" t="0" r="0" b="0"/>
              <a:pathLst>
                <a:path w="653" h="6864" fill="none" extrusionOk="0">
                  <a:moveTo>
                    <a:pt x="0" y="0"/>
                  </a:moveTo>
                  <a:lnTo>
                    <a:pt x="653" y="68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0" name="Shape 7890"/>
            <p:cNvSpPr/>
            <p:nvPr/>
          </p:nvSpPr>
          <p:spPr>
            <a:xfrm>
              <a:off x="612025" y="1605150"/>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1" name="Shape 7891"/>
            <p:cNvSpPr/>
            <p:nvPr/>
          </p:nvSpPr>
          <p:spPr>
            <a:xfrm>
              <a:off x="619550" y="1688175"/>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2" name="Shape 7892"/>
            <p:cNvSpPr/>
            <p:nvPr/>
          </p:nvSpPr>
          <p:spPr>
            <a:xfrm>
              <a:off x="627075" y="1765675"/>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3" name="Shape 7893"/>
            <p:cNvSpPr/>
            <p:nvPr/>
          </p:nvSpPr>
          <p:spPr>
            <a:xfrm>
              <a:off x="634600" y="1837625"/>
              <a:ext cx="8800" cy="66450"/>
            </a:xfrm>
            <a:custGeom>
              <a:avLst/>
              <a:gdLst/>
              <a:ahLst/>
              <a:cxnLst/>
              <a:rect l="0" t="0" r="0" b="0"/>
              <a:pathLst>
                <a:path w="352" h="2658" fill="none" extrusionOk="0">
                  <a:moveTo>
                    <a:pt x="1" y="1"/>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4" name="Shape 7894"/>
            <p:cNvSpPr/>
            <p:nvPr/>
          </p:nvSpPr>
          <p:spPr>
            <a:xfrm>
              <a:off x="643375" y="1904050"/>
              <a:ext cx="8800" cy="55375"/>
            </a:xfrm>
            <a:custGeom>
              <a:avLst/>
              <a:gdLst/>
              <a:ahLst/>
              <a:cxnLst/>
              <a:rect l="0" t="0" r="0" b="0"/>
              <a:pathLst>
                <a:path w="352" h="2215" fill="none" extrusionOk="0">
                  <a:moveTo>
                    <a:pt x="1" y="0"/>
                  </a:moveTo>
                  <a:lnTo>
                    <a:pt x="35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5" name="Shape 7895"/>
            <p:cNvSpPr/>
            <p:nvPr/>
          </p:nvSpPr>
          <p:spPr>
            <a:xfrm>
              <a:off x="652150" y="19594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6" name="Shape 7896"/>
            <p:cNvSpPr/>
            <p:nvPr/>
          </p:nvSpPr>
          <p:spPr>
            <a:xfrm>
              <a:off x="659675" y="2003675"/>
              <a:ext cx="7550" cy="38775"/>
            </a:xfrm>
            <a:custGeom>
              <a:avLst/>
              <a:gdLst/>
              <a:ahLst/>
              <a:cxnLst/>
              <a:rect l="0" t="0" r="0" b="0"/>
              <a:pathLst>
                <a:path w="302" h="1551" fill="none" extrusionOk="0">
                  <a:moveTo>
                    <a:pt x="1" y="1"/>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7" name="Shape 7897"/>
            <p:cNvSpPr/>
            <p:nvPr/>
          </p:nvSpPr>
          <p:spPr>
            <a:xfrm>
              <a:off x="667200" y="204242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8" name="Shape 7898"/>
            <p:cNvSpPr/>
            <p:nvPr/>
          </p:nvSpPr>
          <p:spPr>
            <a:xfrm>
              <a:off x="674725" y="207010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9" name="Shape 7899"/>
            <p:cNvSpPr/>
            <p:nvPr/>
          </p:nvSpPr>
          <p:spPr>
            <a:xfrm>
              <a:off x="682250" y="2086700"/>
              <a:ext cx="8825" cy="25"/>
            </a:xfrm>
            <a:custGeom>
              <a:avLst/>
              <a:gdLst/>
              <a:ahLst/>
              <a:cxnLst/>
              <a:rect l="0" t="0" r="0" b="0"/>
              <a:pathLst>
                <a:path w="353"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0" name="Shape 7900"/>
            <p:cNvSpPr/>
            <p:nvPr/>
          </p:nvSpPr>
          <p:spPr>
            <a:xfrm>
              <a:off x="691050" y="2075625"/>
              <a:ext cx="8800" cy="11100"/>
            </a:xfrm>
            <a:custGeom>
              <a:avLst/>
              <a:gdLst/>
              <a:ahLst/>
              <a:cxnLst/>
              <a:rect l="0" t="0" r="0" b="0"/>
              <a:pathLst>
                <a:path w="352" h="444" fill="none" extrusionOk="0">
                  <a:moveTo>
                    <a:pt x="0" y="444"/>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1" name="Shape 7901"/>
            <p:cNvSpPr/>
            <p:nvPr/>
          </p:nvSpPr>
          <p:spPr>
            <a:xfrm>
              <a:off x="699825" y="2059025"/>
              <a:ext cx="7550" cy="16625"/>
            </a:xfrm>
            <a:custGeom>
              <a:avLst/>
              <a:gdLst/>
              <a:ahLst/>
              <a:cxnLst/>
              <a:rect l="0" t="0" r="0" b="0"/>
              <a:pathLst>
                <a:path w="302" h="665"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2" name="Shape 7902"/>
            <p:cNvSpPr/>
            <p:nvPr/>
          </p:nvSpPr>
          <p:spPr>
            <a:xfrm>
              <a:off x="707350" y="203135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3" name="Shape 7903"/>
            <p:cNvSpPr/>
            <p:nvPr/>
          </p:nvSpPr>
          <p:spPr>
            <a:xfrm>
              <a:off x="714875" y="19926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4" name="Shape 7904"/>
            <p:cNvSpPr/>
            <p:nvPr/>
          </p:nvSpPr>
          <p:spPr>
            <a:xfrm>
              <a:off x="722400" y="1942800"/>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5" name="Shape 7905"/>
            <p:cNvSpPr/>
            <p:nvPr/>
          </p:nvSpPr>
          <p:spPr>
            <a:xfrm>
              <a:off x="729925" y="1887450"/>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6" name="Shape 7906"/>
            <p:cNvSpPr/>
            <p:nvPr/>
          </p:nvSpPr>
          <p:spPr>
            <a:xfrm>
              <a:off x="738700" y="1821025"/>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7" name="Shape 7907"/>
            <p:cNvSpPr/>
            <p:nvPr/>
          </p:nvSpPr>
          <p:spPr>
            <a:xfrm>
              <a:off x="747475" y="1749075"/>
              <a:ext cx="7550" cy="71975"/>
            </a:xfrm>
            <a:custGeom>
              <a:avLst/>
              <a:gdLst/>
              <a:ahLst/>
              <a:cxnLst/>
              <a:rect l="0" t="0" r="0" b="0"/>
              <a:pathLst>
                <a:path w="302" h="2879" fill="none" extrusionOk="0">
                  <a:moveTo>
                    <a:pt x="1" y="287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8" name="Shape 7908"/>
            <p:cNvSpPr/>
            <p:nvPr/>
          </p:nvSpPr>
          <p:spPr>
            <a:xfrm>
              <a:off x="755000" y="16771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9" name="Shape 7909"/>
            <p:cNvSpPr/>
            <p:nvPr/>
          </p:nvSpPr>
          <p:spPr>
            <a:xfrm>
              <a:off x="762525" y="1599625"/>
              <a:ext cx="7550" cy="77500"/>
            </a:xfrm>
            <a:custGeom>
              <a:avLst/>
              <a:gdLst/>
              <a:ahLst/>
              <a:cxnLst/>
              <a:rect l="0" t="0" r="0" b="0"/>
              <a:pathLst>
                <a:path w="302" h="3100" fill="none" extrusionOk="0">
                  <a:moveTo>
                    <a:pt x="1" y="310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0" name="Shape 7910"/>
            <p:cNvSpPr/>
            <p:nvPr/>
          </p:nvSpPr>
          <p:spPr>
            <a:xfrm>
              <a:off x="770050" y="151660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1" name="Shape 7911"/>
            <p:cNvSpPr/>
            <p:nvPr/>
          </p:nvSpPr>
          <p:spPr>
            <a:xfrm>
              <a:off x="777575" y="1433575"/>
              <a:ext cx="8800" cy="83050"/>
            </a:xfrm>
            <a:custGeom>
              <a:avLst/>
              <a:gdLst/>
              <a:ahLst/>
              <a:cxnLst/>
              <a:rect l="0" t="0" r="0" b="0"/>
              <a:pathLst>
                <a:path w="352" h="3322" fill="none" extrusionOk="0">
                  <a:moveTo>
                    <a:pt x="1" y="33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2" name="Shape 7912"/>
            <p:cNvSpPr/>
            <p:nvPr/>
          </p:nvSpPr>
          <p:spPr>
            <a:xfrm>
              <a:off x="786350" y="135055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3" name="Shape 7913"/>
            <p:cNvSpPr/>
            <p:nvPr/>
          </p:nvSpPr>
          <p:spPr>
            <a:xfrm>
              <a:off x="793875" y="1273050"/>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4" name="Shape 7914"/>
            <p:cNvSpPr/>
            <p:nvPr/>
          </p:nvSpPr>
          <p:spPr>
            <a:xfrm>
              <a:off x="801400" y="1195550"/>
              <a:ext cx="7550" cy="77525"/>
            </a:xfrm>
            <a:custGeom>
              <a:avLst/>
              <a:gdLst/>
              <a:ahLst/>
              <a:cxnLst/>
              <a:rect l="0" t="0" r="0" b="0"/>
              <a:pathLst>
                <a:path w="302" h="3101" fill="none" extrusionOk="0">
                  <a:moveTo>
                    <a:pt x="1" y="310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5" name="Shape 7915"/>
            <p:cNvSpPr/>
            <p:nvPr/>
          </p:nvSpPr>
          <p:spPr>
            <a:xfrm>
              <a:off x="808925" y="1123600"/>
              <a:ext cx="8825" cy="71975"/>
            </a:xfrm>
            <a:custGeom>
              <a:avLst/>
              <a:gdLst/>
              <a:ahLst/>
              <a:cxnLst/>
              <a:rect l="0" t="0" r="0" b="0"/>
              <a:pathLst>
                <a:path w="353"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6" name="Shape 7916"/>
            <p:cNvSpPr/>
            <p:nvPr/>
          </p:nvSpPr>
          <p:spPr>
            <a:xfrm>
              <a:off x="817725" y="1057175"/>
              <a:ext cx="8800" cy="66450"/>
            </a:xfrm>
            <a:custGeom>
              <a:avLst/>
              <a:gdLst/>
              <a:ahLst/>
              <a:cxnLst/>
              <a:rect l="0" t="0" r="0" b="0"/>
              <a:pathLst>
                <a:path w="352" h="2658" fill="none" extrusionOk="0">
                  <a:moveTo>
                    <a:pt x="0" y="2658"/>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7" name="Shape 7917"/>
            <p:cNvSpPr/>
            <p:nvPr/>
          </p:nvSpPr>
          <p:spPr>
            <a:xfrm>
              <a:off x="826500" y="996300"/>
              <a:ext cx="7550" cy="60900"/>
            </a:xfrm>
            <a:custGeom>
              <a:avLst/>
              <a:gdLst/>
              <a:ahLst/>
              <a:cxnLst/>
              <a:rect l="0" t="0" r="0" b="0"/>
              <a:pathLst>
                <a:path w="302" h="2436" fill="none" extrusionOk="0">
                  <a:moveTo>
                    <a:pt x="0" y="243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8" name="Shape 7918"/>
            <p:cNvSpPr/>
            <p:nvPr/>
          </p:nvSpPr>
          <p:spPr>
            <a:xfrm>
              <a:off x="834025" y="946475"/>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9" name="Shape 7919"/>
            <p:cNvSpPr/>
            <p:nvPr/>
          </p:nvSpPr>
          <p:spPr>
            <a:xfrm>
              <a:off x="841550" y="902200"/>
              <a:ext cx="7550" cy="44300"/>
            </a:xfrm>
            <a:custGeom>
              <a:avLst/>
              <a:gdLst/>
              <a:ahLst/>
              <a:cxnLst/>
              <a:rect l="0" t="0" r="0" b="0"/>
              <a:pathLst>
                <a:path w="302" h="1772"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0" name="Shape 7920"/>
            <p:cNvSpPr/>
            <p:nvPr/>
          </p:nvSpPr>
          <p:spPr>
            <a:xfrm>
              <a:off x="849075" y="8690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1" name="Shape 7921"/>
            <p:cNvSpPr/>
            <p:nvPr/>
          </p:nvSpPr>
          <p:spPr>
            <a:xfrm>
              <a:off x="856600" y="846850"/>
              <a:ext cx="8800" cy="22175"/>
            </a:xfrm>
            <a:custGeom>
              <a:avLst/>
              <a:gdLst/>
              <a:ahLst/>
              <a:cxnLst/>
              <a:rect l="0" t="0" r="0" b="0"/>
              <a:pathLst>
                <a:path w="352" h="887" fill="none" extrusionOk="0">
                  <a:moveTo>
                    <a:pt x="0" y="886"/>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2" name="Shape 7922"/>
            <p:cNvSpPr/>
            <p:nvPr/>
          </p:nvSpPr>
          <p:spPr>
            <a:xfrm>
              <a:off x="865375" y="835775"/>
              <a:ext cx="8800" cy="11100"/>
            </a:xfrm>
            <a:custGeom>
              <a:avLst/>
              <a:gdLst/>
              <a:ahLst/>
              <a:cxnLst/>
              <a:rect l="0" t="0" r="0" b="0"/>
              <a:pathLst>
                <a:path w="352" h="444" fill="none" extrusionOk="0">
                  <a:moveTo>
                    <a:pt x="0"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3" name="Shape 7923"/>
            <p:cNvSpPr/>
            <p:nvPr/>
          </p:nvSpPr>
          <p:spPr>
            <a:xfrm>
              <a:off x="874150" y="8302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4" name="Shape 7924"/>
            <p:cNvSpPr/>
            <p:nvPr/>
          </p:nvSpPr>
          <p:spPr>
            <a:xfrm>
              <a:off x="881675" y="8302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5" name="Shape 7925"/>
            <p:cNvSpPr/>
            <p:nvPr/>
          </p:nvSpPr>
          <p:spPr>
            <a:xfrm>
              <a:off x="889200" y="835775"/>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6" name="Shape 7926"/>
            <p:cNvSpPr/>
            <p:nvPr/>
          </p:nvSpPr>
          <p:spPr>
            <a:xfrm>
              <a:off x="896725" y="852375"/>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7" name="Shape 7927"/>
            <p:cNvSpPr/>
            <p:nvPr/>
          </p:nvSpPr>
          <p:spPr>
            <a:xfrm>
              <a:off x="904250" y="880050"/>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8" name="Shape 7928"/>
            <p:cNvSpPr/>
            <p:nvPr/>
          </p:nvSpPr>
          <p:spPr>
            <a:xfrm>
              <a:off x="913025" y="918800"/>
              <a:ext cx="8800" cy="44300"/>
            </a:xfrm>
            <a:custGeom>
              <a:avLst/>
              <a:gdLst/>
              <a:ahLst/>
              <a:cxnLst/>
              <a:rect l="0" t="0" r="0" b="0"/>
              <a:pathLst>
                <a:path w="352"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9" name="Shape 7929"/>
            <p:cNvSpPr/>
            <p:nvPr/>
          </p:nvSpPr>
          <p:spPr>
            <a:xfrm>
              <a:off x="921800" y="963075"/>
              <a:ext cx="7550" cy="49850"/>
            </a:xfrm>
            <a:custGeom>
              <a:avLst/>
              <a:gdLst/>
              <a:ahLst/>
              <a:cxnLst/>
              <a:rect l="0" t="0" r="0" b="0"/>
              <a:pathLst>
                <a:path w="302" h="1994" fill="none" extrusionOk="0">
                  <a:moveTo>
                    <a:pt x="1" y="1"/>
                  </a:moveTo>
                  <a:lnTo>
                    <a:pt x="30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0" name="Shape 7930"/>
            <p:cNvSpPr/>
            <p:nvPr/>
          </p:nvSpPr>
          <p:spPr>
            <a:xfrm>
              <a:off x="929325" y="1012900"/>
              <a:ext cx="7550" cy="60925"/>
            </a:xfrm>
            <a:custGeom>
              <a:avLst/>
              <a:gdLst/>
              <a:ahLst/>
              <a:cxnLst/>
              <a:rect l="0" t="0" r="0" b="0"/>
              <a:pathLst>
                <a:path w="302" h="2437"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1" name="Shape 7931"/>
            <p:cNvSpPr/>
            <p:nvPr/>
          </p:nvSpPr>
          <p:spPr>
            <a:xfrm>
              <a:off x="936850" y="1073800"/>
              <a:ext cx="7550" cy="66425"/>
            </a:xfrm>
            <a:custGeom>
              <a:avLst/>
              <a:gdLst/>
              <a:ahLst/>
              <a:cxnLst/>
              <a:rect l="0" t="0" r="0" b="0"/>
              <a:pathLst>
                <a:path w="302" h="2657"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2" name="Shape 7932"/>
            <p:cNvSpPr/>
            <p:nvPr/>
          </p:nvSpPr>
          <p:spPr>
            <a:xfrm>
              <a:off x="944375" y="1140200"/>
              <a:ext cx="7550" cy="72000"/>
            </a:xfrm>
            <a:custGeom>
              <a:avLst/>
              <a:gdLst/>
              <a:ahLst/>
              <a:cxnLst/>
              <a:rect l="0" t="0" r="0" b="0"/>
              <a:pathLst>
                <a:path w="302" h="2880" fill="none" extrusionOk="0">
                  <a:moveTo>
                    <a:pt x="1" y="1"/>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3" name="Shape 7933"/>
            <p:cNvSpPr/>
            <p:nvPr/>
          </p:nvSpPr>
          <p:spPr>
            <a:xfrm>
              <a:off x="951900" y="1212175"/>
              <a:ext cx="8825" cy="71975"/>
            </a:xfrm>
            <a:custGeom>
              <a:avLst/>
              <a:gdLst/>
              <a:ahLst/>
              <a:cxnLst/>
              <a:rect l="0" t="0" r="0" b="0"/>
              <a:pathLst>
                <a:path w="353" h="2879" fill="none" extrusionOk="0">
                  <a:moveTo>
                    <a:pt x="1" y="0"/>
                  </a:moveTo>
                  <a:lnTo>
                    <a:pt x="352"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4" name="Shape 7934"/>
            <p:cNvSpPr/>
            <p:nvPr/>
          </p:nvSpPr>
          <p:spPr>
            <a:xfrm>
              <a:off x="960700" y="1284125"/>
              <a:ext cx="16325" cy="149475"/>
            </a:xfrm>
            <a:custGeom>
              <a:avLst/>
              <a:gdLst/>
              <a:ahLst/>
              <a:cxnLst/>
              <a:rect l="0" t="0" r="0" b="0"/>
              <a:pathLst>
                <a:path w="653" h="5979" fill="none" extrusionOk="0">
                  <a:moveTo>
                    <a:pt x="0" y="0"/>
                  </a:moveTo>
                  <a:lnTo>
                    <a:pt x="652" y="59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5" name="Shape 7935"/>
            <p:cNvSpPr/>
            <p:nvPr/>
          </p:nvSpPr>
          <p:spPr>
            <a:xfrm>
              <a:off x="977000" y="1433575"/>
              <a:ext cx="7550" cy="77500"/>
            </a:xfrm>
            <a:custGeom>
              <a:avLst/>
              <a:gdLst/>
              <a:ahLst/>
              <a:cxnLst/>
              <a:rect l="0" t="0" r="0" b="0"/>
              <a:pathLst>
                <a:path w="302" h="3100" fill="none" extrusionOk="0">
                  <a:moveTo>
                    <a:pt x="0" y="0"/>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6" name="Shape 7936"/>
            <p:cNvSpPr/>
            <p:nvPr/>
          </p:nvSpPr>
          <p:spPr>
            <a:xfrm>
              <a:off x="984525" y="1511050"/>
              <a:ext cx="7550" cy="72000"/>
            </a:xfrm>
            <a:custGeom>
              <a:avLst/>
              <a:gdLst/>
              <a:ahLst/>
              <a:cxnLst/>
              <a:rect l="0" t="0" r="0" b="0"/>
              <a:pathLst>
                <a:path w="302" h="2880" fill="none" extrusionOk="0">
                  <a:moveTo>
                    <a:pt x="0" y="1"/>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7" name="Shape 7937"/>
            <p:cNvSpPr/>
            <p:nvPr/>
          </p:nvSpPr>
          <p:spPr>
            <a:xfrm>
              <a:off x="992050" y="1583025"/>
              <a:ext cx="7550" cy="71975"/>
            </a:xfrm>
            <a:custGeom>
              <a:avLst/>
              <a:gdLst/>
              <a:ahLst/>
              <a:cxnLst/>
              <a:rect l="0" t="0" r="0" b="0"/>
              <a:pathLst>
                <a:path w="302" h="2879" fill="none" extrusionOk="0">
                  <a:moveTo>
                    <a:pt x="0" y="0"/>
                  </a:moveTo>
                  <a:lnTo>
                    <a:pt x="30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8" name="Shape 7938"/>
            <p:cNvSpPr/>
            <p:nvPr/>
          </p:nvSpPr>
          <p:spPr>
            <a:xfrm>
              <a:off x="999575" y="1654975"/>
              <a:ext cx="8800" cy="66450"/>
            </a:xfrm>
            <a:custGeom>
              <a:avLst/>
              <a:gdLst/>
              <a:ahLst/>
              <a:cxnLst/>
              <a:rect l="0" t="0" r="0" b="0"/>
              <a:pathLst>
                <a:path w="352" h="2658" fill="none" extrusionOk="0">
                  <a:moveTo>
                    <a:pt x="0" y="0"/>
                  </a:moveTo>
                  <a:lnTo>
                    <a:pt x="3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9" name="Shape 7939"/>
            <p:cNvSpPr/>
            <p:nvPr/>
          </p:nvSpPr>
          <p:spPr>
            <a:xfrm>
              <a:off x="1008350" y="1721400"/>
              <a:ext cx="8800" cy="60900"/>
            </a:xfrm>
            <a:custGeom>
              <a:avLst/>
              <a:gdLst/>
              <a:ahLst/>
              <a:cxnLst/>
              <a:rect l="0" t="0" r="0" b="0"/>
              <a:pathLst>
                <a:path w="352" h="2436" fill="none" extrusionOk="0">
                  <a:moveTo>
                    <a:pt x="0"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0" name="Shape 7940"/>
            <p:cNvSpPr/>
            <p:nvPr/>
          </p:nvSpPr>
          <p:spPr>
            <a:xfrm>
              <a:off x="1017125" y="17822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1" name="Shape 7941"/>
            <p:cNvSpPr/>
            <p:nvPr/>
          </p:nvSpPr>
          <p:spPr>
            <a:xfrm>
              <a:off x="1024650" y="1832100"/>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2" name="Shape 7942"/>
            <p:cNvSpPr/>
            <p:nvPr/>
          </p:nvSpPr>
          <p:spPr>
            <a:xfrm>
              <a:off x="1032175" y="1881900"/>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3" name="Shape 7943"/>
            <p:cNvSpPr/>
            <p:nvPr/>
          </p:nvSpPr>
          <p:spPr>
            <a:xfrm>
              <a:off x="1039700" y="19206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4" name="Shape 7944"/>
            <p:cNvSpPr/>
            <p:nvPr/>
          </p:nvSpPr>
          <p:spPr>
            <a:xfrm>
              <a:off x="1047225" y="1948325"/>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5" name="Shape 7945"/>
            <p:cNvSpPr/>
            <p:nvPr/>
          </p:nvSpPr>
          <p:spPr>
            <a:xfrm>
              <a:off x="1056000" y="1970475"/>
              <a:ext cx="8800" cy="11075"/>
            </a:xfrm>
            <a:custGeom>
              <a:avLst/>
              <a:gdLst/>
              <a:ahLst/>
              <a:cxnLst/>
              <a:rect l="0" t="0" r="0" b="0"/>
              <a:pathLst>
                <a:path w="352" h="443"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6" name="Shape 7946"/>
            <p:cNvSpPr/>
            <p:nvPr/>
          </p:nvSpPr>
          <p:spPr>
            <a:xfrm>
              <a:off x="1064775" y="19815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7" name="Shape 7947"/>
            <p:cNvSpPr/>
            <p:nvPr/>
          </p:nvSpPr>
          <p:spPr>
            <a:xfrm>
              <a:off x="1072300" y="19815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8" name="Shape 7948"/>
            <p:cNvSpPr/>
            <p:nvPr/>
          </p:nvSpPr>
          <p:spPr>
            <a:xfrm>
              <a:off x="1079825" y="1964925"/>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9" name="Shape 7949"/>
            <p:cNvSpPr/>
            <p:nvPr/>
          </p:nvSpPr>
          <p:spPr>
            <a:xfrm>
              <a:off x="1087350" y="19372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0" name="Shape 7950"/>
            <p:cNvSpPr/>
            <p:nvPr/>
          </p:nvSpPr>
          <p:spPr>
            <a:xfrm>
              <a:off x="1094875" y="1904050"/>
              <a:ext cx="8825" cy="33225"/>
            </a:xfrm>
            <a:custGeom>
              <a:avLst/>
              <a:gdLst/>
              <a:ahLst/>
              <a:cxnLst/>
              <a:rect l="0" t="0" r="0" b="0"/>
              <a:pathLst>
                <a:path w="353"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1" name="Shape 7951"/>
            <p:cNvSpPr/>
            <p:nvPr/>
          </p:nvSpPr>
          <p:spPr>
            <a:xfrm>
              <a:off x="1103675" y="1865300"/>
              <a:ext cx="8800" cy="38775"/>
            </a:xfrm>
            <a:custGeom>
              <a:avLst/>
              <a:gdLst/>
              <a:ahLst/>
              <a:cxnLst/>
              <a:rect l="0" t="0" r="0" b="0"/>
              <a:pathLst>
                <a:path w="352" h="1551" fill="none" extrusionOk="0">
                  <a:moveTo>
                    <a:pt x="0" y="1550"/>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2" name="Shape 7952"/>
            <p:cNvSpPr/>
            <p:nvPr/>
          </p:nvSpPr>
          <p:spPr>
            <a:xfrm>
              <a:off x="1112450" y="1815475"/>
              <a:ext cx="7550" cy="49850"/>
            </a:xfrm>
            <a:custGeom>
              <a:avLst/>
              <a:gdLst/>
              <a:ahLst/>
              <a:cxnLst/>
              <a:rect l="0" t="0" r="0" b="0"/>
              <a:pathLst>
                <a:path w="302" h="1994" fill="none" extrusionOk="0">
                  <a:moveTo>
                    <a:pt x="0" y="199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3" name="Shape 7953"/>
            <p:cNvSpPr/>
            <p:nvPr/>
          </p:nvSpPr>
          <p:spPr>
            <a:xfrm>
              <a:off x="1119975" y="176012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4" name="Shape 7954"/>
            <p:cNvSpPr/>
            <p:nvPr/>
          </p:nvSpPr>
          <p:spPr>
            <a:xfrm>
              <a:off x="1127500" y="17047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5" name="Shape 7955"/>
            <p:cNvSpPr/>
            <p:nvPr/>
          </p:nvSpPr>
          <p:spPr>
            <a:xfrm>
              <a:off x="1135025" y="1638375"/>
              <a:ext cx="7550" cy="66425"/>
            </a:xfrm>
            <a:custGeom>
              <a:avLst/>
              <a:gdLst/>
              <a:ahLst/>
              <a:cxnLst/>
              <a:rect l="0" t="0" r="0" b="0"/>
              <a:pathLst>
                <a:path w="302" h="2657" fill="none" extrusionOk="0">
                  <a:moveTo>
                    <a:pt x="0" y="265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6" name="Shape 7956"/>
            <p:cNvSpPr/>
            <p:nvPr/>
          </p:nvSpPr>
          <p:spPr>
            <a:xfrm>
              <a:off x="1142550" y="1571950"/>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7" name="Shape 7957"/>
            <p:cNvSpPr/>
            <p:nvPr/>
          </p:nvSpPr>
          <p:spPr>
            <a:xfrm>
              <a:off x="1151325" y="1433575"/>
              <a:ext cx="16325" cy="138400"/>
            </a:xfrm>
            <a:custGeom>
              <a:avLst/>
              <a:gdLst/>
              <a:ahLst/>
              <a:cxnLst/>
              <a:rect l="0" t="0" r="0" b="0"/>
              <a:pathLst>
                <a:path w="653" h="5536" fill="none" extrusionOk="0">
                  <a:moveTo>
                    <a:pt x="1" y="5535"/>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8" name="Shape 7958"/>
            <p:cNvSpPr/>
            <p:nvPr/>
          </p:nvSpPr>
          <p:spPr>
            <a:xfrm>
              <a:off x="1167625" y="13616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9" name="Shape 7959"/>
            <p:cNvSpPr/>
            <p:nvPr/>
          </p:nvSpPr>
          <p:spPr>
            <a:xfrm>
              <a:off x="1175150" y="1295200"/>
              <a:ext cx="7550" cy="66425"/>
            </a:xfrm>
            <a:custGeom>
              <a:avLst/>
              <a:gdLst/>
              <a:ahLst/>
              <a:cxnLst/>
              <a:rect l="0" t="0" r="0" b="0"/>
              <a:pathLst>
                <a:path w="302" h="2657"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0" name="Shape 7960"/>
            <p:cNvSpPr/>
            <p:nvPr/>
          </p:nvSpPr>
          <p:spPr>
            <a:xfrm>
              <a:off x="1182675" y="1234300"/>
              <a:ext cx="7550" cy="60925"/>
            </a:xfrm>
            <a:custGeom>
              <a:avLst/>
              <a:gdLst/>
              <a:ahLst/>
              <a:cxnLst/>
              <a:rect l="0" t="0" r="0" b="0"/>
              <a:pathLst>
                <a:path w="302" h="2437"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1" name="Shape 7961"/>
            <p:cNvSpPr/>
            <p:nvPr/>
          </p:nvSpPr>
          <p:spPr>
            <a:xfrm>
              <a:off x="1190200" y="1173425"/>
              <a:ext cx="8800" cy="60900"/>
            </a:xfrm>
            <a:custGeom>
              <a:avLst/>
              <a:gdLst/>
              <a:ahLst/>
              <a:cxnLst/>
              <a:rect l="0" t="0" r="0" b="0"/>
              <a:pathLst>
                <a:path w="352" h="2436" fill="none" extrusionOk="0">
                  <a:moveTo>
                    <a:pt x="1"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2" name="Shape 7962"/>
            <p:cNvSpPr/>
            <p:nvPr/>
          </p:nvSpPr>
          <p:spPr>
            <a:xfrm>
              <a:off x="1198975" y="1118075"/>
              <a:ext cx="8825" cy="55375"/>
            </a:xfrm>
            <a:custGeom>
              <a:avLst/>
              <a:gdLst/>
              <a:ahLst/>
              <a:cxnLst/>
              <a:rect l="0" t="0" r="0" b="0"/>
              <a:pathLst>
                <a:path w="353" h="2215" fill="none" extrusionOk="0">
                  <a:moveTo>
                    <a:pt x="1" y="221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3" name="Shape 7963"/>
            <p:cNvSpPr/>
            <p:nvPr/>
          </p:nvSpPr>
          <p:spPr>
            <a:xfrm>
              <a:off x="1207775" y="1068250"/>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4" name="Shape 7964"/>
            <p:cNvSpPr/>
            <p:nvPr/>
          </p:nvSpPr>
          <p:spPr>
            <a:xfrm>
              <a:off x="1215300" y="1023975"/>
              <a:ext cx="7550" cy="44300"/>
            </a:xfrm>
            <a:custGeom>
              <a:avLst/>
              <a:gdLst/>
              <a:ahLst/>
              <a:cxnLst/>
              <a:rect l="0" t="0" r="0" b="0"/>
              <a:pathLst>
                <a:path w="302" h="1772" fill="none" extrusionOk="0">
                  <a:moveTo>
                    <a:pt x="0" y="177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5" name="Shape 7965"/>
            <p:cNvSpPr/>
            <p:nvPr/>
          </p:nvSpPr>
          <p:spPr>
            <a:xfrm>
              <a:off x="1222825" y="990750"/>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6" name="Shape 7966"/>
            <p:cNvSpPr/>
            <p:nvPr/>
          </p:nvSpPr>
          <p:spPr>
            <a:xfrm>
              <a:off x="1230350" y="9630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7" name="Shape 7967"/>
            <p:cNvSpPr/>
            <p:nvPr/>
          </p:nvSpPr>
          <p:spPr>
            <a:xfrm>
              <a:off x="1237875" y="940950"/>
              <a:ext cx="8800" cy="22150"/>
            </a:xfrm>
            <a:custGeom>
              <a:avLst/>
              <a:gdLst/>
              <a:ahLst/>
              <a:cxnLst/>
              <a:rect l="0" t="0" r="0" b="0"/>
              <a:pathLst>
                <a:path w="352" h="886" fill="none" extrusionOk="0">
                  <a:moveTo>
                    <a:pt x="0" y="886"/>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8" name="Shape 7968"/>
            <p:cNvSpPr/>
            <p:nvPr/>
          </p:nvSpPr>
          <p:spPr>
            <a:xfrm>
              <a:off x="1246650" y="929875"/>
              <a:ext cx="8800" cy="11100"/>
            </a:xfrm>
            <a:custGeom>
              <a:avLst/>
              <a:gdLst/>
              <a:ahLst/>
              <a:cxnLst/>
              <a:rect l="0" t="0" r="0" b="0"/>
              <a:pathLst>
                <a:path w="352" h="444" fill="none" extrusionOk="0">
                  <a:moveTo>
                    <a:pt x="0" y="4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9" name="Shape 7969"/>
            <p:cNvSpPr/>
            <p:nvPr/>
          </p:nvSpPr>
          <p:spPr>
            <a:xfrm>
              <a:off x="1255425" y="9298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0" name="Shape 7970"/>
            <p:cNvSpPr/>
            <p:nvPr/>
          </p:nvSpPr>
          <p:spPr>
            <a:xfrm>
              <a:off x="1262950" y="929875"/>
              <a:ext cx="7550" cy="5550"/>
            </a:xfrm>
            <a:custGeom>
              <a:avLst/>
              <a:gdLst/>
              <a:ahLst/>
              <a:cxnLst/>
              <a:rect l="0" t="0" r="0" b="0"/>
              <a:pathLst>
                <a:path w="302" h="222"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1" name="Shape 7971"/>
            <p:cNvSpPr/>
            <p:nvPr/>
          </p:nvSpPr>
          <p:spPr>
            <a:xfrm>
              <a:off x="1270475" y="9354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2" name="Shape 7972"/>
            <p:cNvSpPr/>
            <p:nvPr/>
          </p:nvSpPr>
          <p:spPr>
            <a:xfrm>
              <a:off x="1278000" y="94647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3" name="Shape 7973"/>
            <p:cNvSpPr/>
            <p:nvPr/>
          </p:nvSpPr>
          <p:spPr>
            <a:xfrm>
              <a:off x="1285525" y="968625"/>
              <a:ext cx="8800" cy="33225"/>
            </a:xfrm>
            <a:custGeom>
              <a:avLst/>
              <a:gdLst/>
              <a:ahLst/>
              <a:cxnLst/>
              <a:rect l="0" t="0" r="0" b="0"/>
              <a:pathLst>
                <a:path w="352" h="1329" fill="none" extrusionOk="0">
                  <a:moveTo>
                    <a:pt x="0" y="0"/>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4" name="Shape 7974"/>
            <p:cNvSpPr/>
            <p:nvPr/>
          </p:nvSpPr>
          <p:spPr>
            <a:xfrm>
              <a:off x="1294300" y="1001825"/>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5" name="Shape 7975"/>
            <p:cNvSpPr/>
            <p:nvPr/>
          </p:nvSpPr>
          <p:spPr>
            <a:xfrm>
              <a:off x="1303075" y="10405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6" name="Shape 7976"/>
            <p:cNvSpPr/>
            <p:nvPr/>
          </p:nvSpPr>
          <p:spPr>
            <a:xfrm>
              <a:off x="1310600" y="1084850"/>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7" name="Shape 7977"/>
            <p:cNvSpPr/>
            <p:nvPr/>
          </p:nvSpPr>
          <p:spPr>
            <a:xfrm>
              <a:off x="1318125" y="1134675"/>
              <a:ext cx="7550" cy="55375"/>
            </a:xfrm>
            <a:custGeom>
              <a:avLst/>
              <a:gdLst/>
              <a:ahLst/>
              <a:cxnLst/>
              <a:rect l="0" t="0" r="0" b="0"/>
              <a:pathLst>
                <a:path w="302" h="2215" fill="none" extrusionOk="0">
                  <a:moveTo>
                    <a:pt x="1" y="0"/>
                  </a:moveTo>
                  <a:lnTo>
                    <a:pt x="30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8" name="Shape 7978"/>
            <p:cNvSpPr/>
            <p:nvPr/>
          </p:nvSpPr>
          <p:spPr>
            <a:xfrm>
              <a:off x="1325650" y="1190025"/>
              <a:ext cx="16325" cy="116250"/>
            </a:xfrm>
            <a:custGeom>
              <a:avLst/>
              <a:gdLst/>
              <a:ahLst/>
              <a:cxnLst/>
              <a:rect l="0" t="0" r="0" b="0"/>
              <a:pathLst>
                <a:path w="653" h="4650" fill="none" extrusionOk="0">
                  <a:moveTo>
                    <a:pt x="1" y="0"/>
                  </a:moveTo>
                  <a:lnTo>
                    <a:pt x="653" y="46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9" name="Shape 7979"/>
            <p:cNvSpPr/>
            <p:nvPr/>
          </p:nvSpPr>
          <p:spPr>
            <a:xfrm>
              <a:off x="1341950" y="1306250"/>
              <a:ext cx="8825" cy="60925"/>
            </a:xfrm>
            <a:custGeom>
              <a:avLst/>
              <a:gdLst/>
              <a:ahLst/>
              <a:cxnLst/>
              <a:rect l="0" t="0" r="0" b="0"/>
              <a:pathLst>
                <a:path w="353" h="2437" fill="none" extrusionOk="0">
                  <a:moveTo>
                    <a:pt x="1" y="1"/>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0" name="Shape 7980"/>
            <p:cNvSpPr/>
            <p:nvPr/>
          </p:nvSpPr>
          <p:spPr>
            <a:xfrm>
              <a:off x="1350750" y="1367150"/>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1" name="Shape 7981"/>
            <p:cNvSpPr/>
            <p:nvPr/>
          </p:nvSpPr>
          <p:spPr>
            <a:xfrm>
              <a:off x="1358275" y="1433575"/>
              <a:ext cx="15075" cy="121800"/>
            </a:xfrm>
            <a:custGeom>
              <a:avLst/>
              <a:gdLst/>
              <a:ahLst/>
              <a:cxnLst/>
              <a:rect l="0" t="0" r="0" b="0"/>
              <a:pathLst>
                <a:path w="603" h="4872" fill="none" extrusionOk="0">
                  <a:moveTo>
                    <a:pt x="0" y="0"/>
                  </a:moveTo>
                  <a:lnTo>
                    <a:pt x="60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2" name="Shape 7982"/>
            <p:cNvSpPr/>
            <p:nvPr/>
          </p:nvSpPr>
          <p:spPr>
            <a:xfrm>
              <a:off x="1373325" y="1555350"/>
              <a:ext cx="7550" cy="60900"/>
            </a:xfrm>
            <a:custGeom>
              <a:avLst/>
              <a:gdLst/>
              <a:ahLst/>
              <a:cxnLst/>
              <a:rect l="0" t="0" r="0" b="0"/>
              <a:pathLst>
                <a:path w="302" h="2436" fill="none" extrusionOk="0">
                  <a:moveTo>
                    <a:pt x="0" y="0"/>
                  </a:moveTo>
                  <a:lnTo>
                    <a:pt x="301" y="243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3" name="Shape 7983"/>
            <p:cNvSpPr/>
            <p:nvPr/>
          </p:nvSpPr>
          <p:spPr>
            <a:xfrm>
              <a:off x="1380850" y="1616225"/>
              <a:ext cx="8800" cy="55375"/>
            </a:xfrm>
            <a:custGeom>
              <a:avLst/>
              <a:gdLst/>
              <a:ahLst/>
              <a:cxnLst/>
              <a:rect l="0" t="0" r="0" b="0"/>
              <a:pathLst>
                <a:path w="352" h="2215" fill="none" extrusionOk="0">
                  <a:moveTo>
                    <a:pt x="0" y="0"/>
                  </a:moveTo>
                  <a:lnTo>
                    <a:pt x="3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4" name="Shape 7984"/>
            <p:cNvSpPr/>
            <p:nvPr/>
          </p:nvSpPr>
          <p:spPr>
            <a:xfrm>
              <a:off x="1389625" y="1671575"/>
              <a:ext cx="8800" cy="49850"/>
            </a:xfrm>
            <a:custGeom>
              <a:avLst/>
              <a:gdLst/>
              <a:ahLst/>
              <a:cxnLst/>
              <a:rect l="0" t="0" r="0" b="0"/>
              <a:pathLst>
                <a:path w="352" h="1994" fill="none" extrusionOk="0">
                  <a:moveTo>
                    <a:pt x="0" y="0"/>
                  </a:moveTo>
                  <a:lnTo>
                    <a:pt x="3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5" name="Shape 7985"/>
            <p:cNvSpPr/>
            <p:nvPr/>
          </p:nvSpPr>
          <p:spPr>
            <a:xfrm>
              <a:off x="1398400" y="172140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6" name="Shape 7986"/>
            <p:cNvSpPr/>
            <p:nvPr/>
          </p:nvSpPr>
          <p:spPr>
            <a:xfrm>
              <a:off x="1405925" y="176567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7" name="Shape 7987"/>
            <p:cNvSpPr/>
            <p:nvPr/>
          </p:nvSpPr>
          <p:spPr>
            <a:xfrm>
              <a:off x="1413450" y="1804425"/>
              <a:ext cx="7550" cy="33225"/>
            </a:xfrm>
            <a:custGeom>
              <a:avLst/>
              <a:gdLst/>
              <a:ahLst/>
              <a:cxnLst/>
              <a:rect l="0" t="0" r="0" b="0"/>
              <a:pathLst>
                <a:path w="302" h="1329" fill="none" extrusionOk="0">
                  <a:moveTo>
                    <a:pt x="0" y="0"/>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8" name="Shape 7988"/>
            <p:cNvSpPr/>
            <p:nvPr/>
          </p:nvSpPr>
          <p:spPr>
            <a:xfrm>
              <a:off x="1420975" y="183762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9" name="Shape 7989"/>
            <p:cNvSpPr/>
            <p:nvPr/>
          </p:nvSpPr>
          <p:spPr>
            <a:xfrm>
              <a:off x="1428500" y="1859775"/>
              <a:ext cx="8800" cy="16625"/>
            </a:xfrm>
            <a:custGeom>
              <a:avLst/>
              <a:gdLst/>
              <a:ahLst/>
              <a:cxnLst/>
              <a:rect l="0" t="0" r="0" b="0"/>
              <a:pathLst>
                <a:path w="352" h="665" fill="none" extrusionOk="0">
                  <a:moveTo>
                    <a:pt x="0" y="0"/>
                  </a:moveTo>
                  <a:lnTo>
                    <a:pt x="35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0" name="Shape 7990"/>
            <p:cNvSpPr/>
            <p:nvPr/>
          </p:nvSpPr>
          <p:spPr>
            <a:xfrm>
              <a:off x="1437275" y="1876375"/>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1" name="Shape 7991"/>
            <p:cNvSpPr/>
            <p:nvPr/>
          </p:nvSpPr>
          <p:spPr>
            <a:xfrm>
              <a:off x="1446050" y="18874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2" name="Shape 7992"/>
            <p:cNvSpPr/>
            <p:nvPr/>
          </p:nvSpPr>
          <p:spPr>
            <a:xfrm>
              <a:off x="1453575" y="18874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3" name="Shape 7993"/>
            <p:cNvSpPr/>
            <p:nvPr/>
          </p:nvSpPr>
          <p:spPr>
            <a:xfrm>
              <a:off x="1461100" y="18708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4" name="Shape 7994"/>
            <p:cNvSpPr/>
            <p:nvPr/>
          </p:nvSpPr>
          <p:spPr>
            <a:xfrm>
              <a:off x="1468625" y="1848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5" name="Shape 7995"/>
            <p:cNvSpPr/>
            <p:nvPr/>
          </p:nvSpPr>
          <p:spPr>
            <a:xfrm>
              <a:off x="1476150" y="18210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6" name="Shape 7996"/>
            <p:cNvSpPr/>
            <p:nvPr/>
          </p:nvSpPr>
          <p:spPr>
            <a:xfrm>
              <a:off x="1484925" y="1787800"/>
              <a:ext cx="8825" cy="33250"/>
            </a:xfrm>
            <a:custGeom>
              <a:avLst/>
              <a:gdLst/>
              <a:ahLst/>
              <a:cxnLst/>
              <a:rect l="0" t="0" r="0" b="0"/>
              <a:pathLst>
                <a:path w="353"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7" name="Shape 7997"/>
            <p:cNvSpPr/>
            <p:nvPr/>
          </p:nvSpPr>
          <p:spPr>
            <a:xfrm>
              <a:off x="1493725" y="1749075"/>
              <a:ext cx="7550" cy="38750"/>
            </a:xfrm>
            <a:custGeom>
              <a:avLst/>
              <a:gdLst/>
              <a:ahLst/>
              <a:cxnLst/>
              <a:rect l="0" t="0" r="0" b="0"/>
              <a:pathLst>
                <a:path w="302" h="1550"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8" name="Shape 7998"/>
            <p:cNvSpPr/>
            <p:nvPr/>
          </p:nvSpPr>
          <p:spPr>
            <a:xfrm>
              <a:off x="1501250" y="170477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9" name="Shape 7999"/>
            <p:cNvSpPr/>
            <p:nvPr/>
          </p:nvSpPr>
          <p:spPr>
            <a:xfrm>
              <a:off x="1508775" y="1654975"/>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0" name="Shape 8000"/>
            <p:cNvSpPr/>
            <p:nvPr/>
          </p:nvSpPr>
          <p:spPr>
            <a:xfrm>
              <a:off x="1516300" y="1599625"/>
              <a:ext cx="7550" cy="55375"/>
            </a:xfrm>
            <a:custGeom>
              <a:avLst/>
              <a:gdLst/>
              <a:ahLst/>
              <a:cxnLst/>
              <a:rect l="0" t="0" r="0" b="0"/>
              <a:pathLst>
                <a:path w="302" h="2215" fill="none" extrusionOk="0">
                  <a:moveTo>
                    <a:pt x="0" y="221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1" name="Shape 8001"/>
            <p:cNvSpPr/>
            <p:nvPr/>
          </p:nvSpPr>
          <p:spPr>
            <a:xfrm>
              <a:off x="1523825" y="1544275"/>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2" name="Shape 8002"/>
            <p:cNvSpPr/>
            <p:nvPr/>
          </p:nvSpPr>
          <p:spPr>
            <a:xfrm>
              <a:off x="1532600" y="1433575"/>
              <a:ext cx="16325" cy="110725"/>
            </a:xfrm>
            <a:custGeom>
              <a:avLst/>
              <a:gdLst/>
              <a:ahLst/>
              <a:cxnLst/>
              <a:rect l="0" t="0" r="0" b="0"/>
              <a:pathLst>
                <a:path w="653" h="4429" fill="none" extrusionOk="0">
                  <a:moveTo>
                    <a:pt x="0" y="4428"/>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3" name="Shape 8003"/>
            <p:cNvSpPr/>
            <p:nvPr/>
          </p:nvSpPr>
          <p:spPr>
            <a:xfrm>
              <a:off x="1548900" y="137822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4" name="Shape 8004"/>
            <p:cNvSpPr/>
            <p:nvPr/>
          </p:nvSpPr>
          <p:spPr>
            <a:xfrm>
              <a:off x="1556425" y="132287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5" name="Shape 8005"/>
            <p:cNvSpPr/>
            <p:nvPr/>
          </p:nvSpPr>
          <p:spPr>
            <a:xfrm>
              <a:off x="1563950" y="1223225"/>
              <a:ext cx="16325" cy="99675"/>
            </a:xfrm>
            <a:custGeom>
              <a:avLst/>
              <a:gdLst/>
              <a:ahLst/>
              <a:cxnLst/>
              <a:rect l="0" t="0" r="0" b="0"/>
              <a:pathLst>
                <a:path w="653" h="3987" fill="none" extrusionOk="0">
                  <a:moveTo>
                    <a:pt x="1" y="398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6" name="Shape 8006"/>
            <p:cNvSpPr/>
            <p:nvPr/>
          </p:nvSpPr>
          <p:spPr>
            <a:xfrm>
              <a:off x="1580250" y="1178950"/>
              <a:ext cx="8800" cy="44300"/>
            </a:xfrm>
            <a:custGeom>
              <a:avLst/>
              <a:gdLst/>
              <a:ahLst/>
              <a:cxnLst/>
              <a:rect l="0" t="0" r="0" b="0"/>
              <a:pathLst>
                <a:path w="352" h="1772" fill="none" extrusionOk="0">
                  <a:moveTo>
                    <a:pt x="1" y="177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7" name="Shape 8007"/>
            <p:cNvSpPr/>
            <p:nvPr/>
          </p:nvSpPr>
          <p:spPr>
            <a:xfrm>
              <a:off x="1589025" y="1134675"/>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8" name="Shape 8008"/>
            <p:cNvSpPr/>
            <p:nvPr/>
          </p:nvSpPr>
          <p:spPr>
            <a:xfrm>
              <a:off x="1596550" y="1101475"/>
              <a:ext cx="7550" cy="33225"/>
            </a:xfrm>
            <a:custGeom>
              <a:avLst/>
              <a:gdLst/>
              <a:ahLst/>
              <a:cxnLst/>
              <a:rect l="0" t="0" r="0" b="0"/>
              <a:pathLst>
                <a:path w="302" h="1329" fill="none" extrusionOk="0">
                  <a:moveTo>
                    <a:pt x="1" y="132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9" name="Shape 8009"/>
            <p:cNvSpPr/>
            <p:nvPr/>
          </p:nvSpPr>
          <p:spPr>
            <a:xfrm>
              <a:off x="1604075" y="10738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0" name="Shape 8010"/>
            <p:cNvSpPr/>
            <p:nvPr/>
          </p:nvSpPr>
          <p:spPr>
            <a:xfrm>
              <a:off x="1611600" y="1051650"/>
              <a:ext cx="7550" cy="22175"/>
            </a:xfrm>
            <a:custGeom>
              <a:avLst/>
              <a:gdLst/>
              <a:ahLst/>
              <a:cxnLst/>
              <a:rect l="0" t="0" r="0" b="0"/>
              <a:pathLst>
                <a:path w="302" h="887"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1" name="Shape 8011"/>
            <p:cNvSpPr/>
            <p:nvPr/>
          </p:nvSpPr>
          <p:spPr>
            <a:xfrm>
              <a:off x="1619125" y="1035050"/>
              <a:ext cx="8825" cy="16625"/>
            </a:xfrm>
            <a:custGeom>
              <a:avLst/>
              <a:gdLst/>
              <a:ahLst/>
              <a:cxnLst/>
              <a:rect l="0" t="0" r="0" b="0"/>
              <a:pathLst>
                <a:path w="353" h="665" fill="none" extrusionOk="0">
                  <a:moveTo>
                    <a:pt x="1" y="6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2" name="Shape 8012"/>
            <p:cNvSpPr/>
            <p:nvPr/>
          </p:nvSpPr>
          <p:spPr>
            <a:xfrm>
              <a:off x="1627925" y="1023975"/>
              <a:ext cx="8800" cy="11100"/>
            </a:xfrm>
            <a:custGeom>
              <a:avLst/>
              <a:gdLst/>
              <a:ahLst/>
              <a:cxnLst/>
              <a:rect l="0" t="0" r="0" b="0"/>
              <a:pathLst>
                <a:path w="352" h="444" fill="none" extrusionOk="0">
                  <a:moveTo>
                    <a:pt x="0" y="44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3" name="Shape 8013"/>
            <p:cNvSpPr/>
            <p:nvPr/>
          </p:nvSpPr>
          <p:spPr>
            <a:xfrm>
              <a:off x="1636700" y="10239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4" name="Shape 8014"/>
            <p:cNvSpPr/>
            <p:nvPr/>
          </p:nvSpPr>
          <p:spPr>
            <a:xfrm>
              <a:off x="1644225" y="1023975"/>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5" name="Shape 8015"/>
            <p:cNvSpPr/>
            <p:nvPr/>
          </p:nvSpPr>
          <p:spPr>
            <a:xfrm>
              <a:off x="1651750" y="1029500"/>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6" name="Shape 8016"/>
            <p:cNvSpPr/>
            <p:nvPr/>
          </p:nvSpPr>
          <p:spPr>
            <a:xfrm>
              <a:off x="1659275" y="104612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7" name="Shape 8017"/>
            <p:cNvSpPr/>
            <p:nvPr/>
          </p:nvSpPr>
          <p:spPr>
            <a:xfrm>
              <a:off x="1666800" y="10627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8" name="Shape 8018"/>
            <p:cNvSpPr/>
            <p:nvPr/>
          </p:nvSpPr>
          <p:spPr>
            <a:xfrm>
              <a:off x="1675575" y="1084850"/>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9" name="Shape 8019"/>
            <p:cNvSpPr/>
            <p:nvPr/>
          </p:nvSpPr>
          <p:spPr>
            <a:xfrm>
              <a:off x="1684350" y="1112525"/>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0" name="Shape 8020"/>
            <p:cNvSpPr/>
            <p:nvPr/>
          </p:nvSpPr>
          <p:spPr>
            <a:xfrm>
              <a:off x="1691875" y="11512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1" name="Shape 8021"/>
            <p:cNvSpPr/>
            <p:nvPr/>
          </p:nvSpPr>
          <p:spPr>
            <a:xfrm>
              <a:off x="1699400" y="1195550"/>
              <a:ext cx="7550" cy="44325"/>
            </a:xfrm>
            <a:custGeom>
              <a:avLst/>
              <a:gdLst/>
              <a:ahLst/>
              <a:cxnLst/>
              <a:rect l="0" t="0" r="0" b="0"/>
              <a:pathLst>
                <a:path w="302" h="1773"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2" name="Shape 8022"/>
            <p:cNvSpPr/>
            <p:nvPr/>
          </p:nvSpPr>
          <p:spPr>
            <a:xfrm>
              <a:off x="1706925" y="1239850"/>
              <a:ext cx="16325" cy="94100"/>
            </a:xfrm>
            <a:custGeom>
              <a:avLst/>
              <a:gdLst/>
              <a:ahLst/>
              <a:cxnLst/>
              <a:rect l="0" t="0" r="0" b="0"/>
              <a:pathLst>
                <a:path w="653" h="3764" fill="none" extrusionOk="0">
                  <a:moveTo>
                    <a:pt x="1" y="0"/>
                  </a:moveTo>
                  <a:lnTo>
                    <a:pt x="653"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3" name="Shape 8023"/>
            <p:cNvSpPr/>
            <p:nvPr/>
          </p:nvSpPr>
          <p:spPr>
            <a:xfrm>
              <a:off x="1723225" y="1333925"/>
              <a:ext cx="16325" cy="99675"/>
            </a:xfrm>
            <a:custGeom>
              <a:avLst/>
              <a:gdLst/>
              <a:ahLst/>
              <a:cxnLst/>
              <a:rect l="0" t="0" r="0" b="0"/>
              <a:pathLst>
                <a:path w="653" h="3987" fill="none" extrusionOk="0">
                  <a:moveTo>
                    <a:pt x="1" y="1"/>
                  </a:moveTo>
                  <a:lnTo>
                    <a:pt x="653"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4" name="Shape 8024"/>
            <p:cNvSpPr/>
            <p:nvPr/>
          </p:nvSpPr>
          <p:spPr>
            <a:xfrm>
              <a:off x="1739525" y="1433575"/>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5" name="Shape 8025"/>
            <p:cNvSpPr/>
            <p:nvPr/>
          </p:nvSpPr>
          <p:spPr>
            <a:xfrm>
              <a:off x="1747050" y="14833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6" name="Shape 8026"/>
            <p:cNvSpPr/>
            <p:nvPr/>
          </p:nvSpPr>
          <p:spPr>
            <a:xfrm>
              <a:off x="1754575" y="15332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7" name="Shape 8027"/>
            <p:cNvSpPr/>
            <p:nvPr/>
          </p:nvSpPr>
          <p:spPr>
            <a:xfrm>
              <a:off x="1762100" y="1577475"/>
              <a:ext cx="8825" cy="44300"/>
            </a:xfrm>
            <a:custGeom>
              <a:avLst/>
              <a:gdLst/>
              <a:ahLst/>
              <a:cxnLst/>
              <a:rect l="0" t="0" r="0" b="0"/>
              <a:pathLst>
                <a:path w="353"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8" name="Shape 8028"/>
            <p:cNvSpPr/>
            <p:nvPr/>
          </p:nvSpPr>
          <p:spPr>
            <a:xfrm>
              <a:off x="1770900" y="1621750"/>
              <a:ext cx="8800" cy="38775"/>
            </a:xfrm>
            <a:custGeom>
              <a:avLst/>
              <a:gdLst/>
              <a:ahLst/>
              <a:cxnLst/>
              <a:rect l="0" t="0" r="0" b="0"/>
              <a:pathLst>
                <a:path w="352" h="1551" fill="none" extrusionOk="0">
                  <a:moveTo>
                    <a:pt x="0" y="1"/>
                  </a:moveTo>
                  <a:lnTo>
                    <a:pt x="3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9" name="Shape 8029"/>
            <p:cNvSpPr/>
            <p:nvPr/>
          </p:nvSpPr>
          <p:spPr>
            <a:xfrm>
              <a:off x="1779675" y="16605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0" name="Shape 8030"/>
            <p:cNvSpPr/>
            <p:nvPr/>
          </p:nvSpPr>
          <p:spPr>
            <a:xfrm>
              <a:off x="1787200" y="16937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1" name="Shape 8031"/>
            <p:cNvSpPr/>
            <p:nvPr/>
          </p:nvSpPr>
          <p:spPr>
            <a:xfrm>
              <a:off x="1794725" y="1721400"/>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2" name="Shape 8032"/>
            <p:cNvSpPr/>
            <p:nvPr/>
          </p:nvSpPr>
          <p:spPr>
            <a:xfrm>
              <a:off x="1802250" y="174907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3" name="Shape 8033"/>
            <p:cNvSpPr/>
            <p:nvPr/>
          </p:nvSpPr>
          <p:spPr>
            <a:xfrm>
              <a:off x="1809775" y="1765675"/>
              <a:ext cx="8800" cy="16625"/>
            </a:xfrm>
            <a:custGeom>
              <a:avLst/>
              <a:gdLst/>
              <a:ahLst/>
              <a:cxnLst/>
              <a:rect l="0" t="0" r="0" b="0"/>
              <a:pathLst>
                <a:path w="352" h="665" fill="none" extrusionOk="0">
                  <a:moveTo>
                    <a:pt x="0" y="0"/>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4" name="Shape 8034"/>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5" name="Shape 8035"/>
            <p:cNvSpPr/>
            <p:nvPr/>
          </p:nvSpPr>
          <p:spPr>
            <a:xfrm>
              <a:off x="1827325" y="1793350"/>
              <a:ext cx="7550" cy="25"/>
            </a:xfrm>
            <a:custGeom>
              <a:avLst/>
              <a:gdLst/>
              <a:ahLst/>
              <a:cxnLst/>
              <a:rect l="0" t="0" r="0" b="0"/>
              <a:pathLst>
                <a:path w="302" h="1" fill="none" extrusionOk="0">
                  <a:moveTo>
                    <a:pt x="1" y="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6" name="Shape 8036"/>
            <p:cNvSpPr/>
            <p:nvPr/>
          </p:nvSpPr>
          <p:spPr>
            <a:xfrm>
              <a:off x="1834850" y="1787800"/>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7" name="Shape 8037"/>
            <p:cNvSpPr/>
            <p:nvPr/>
          </p:nvSpPr>
          <p:spPr>
            <a:xfrm>
              <a:off x="1842375" y="1776750"/>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8" name="Shape 8038"/>
            <p:cNvSpPr/>
            <p:nvPr/>
          </p:nvSpPr>
          <p:spPr>
            <a:xfrm>
              <a:off x="1849900" y="17601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9" name="Shape 8039"/>
            <p:cNvSpPr/>
            <p:nvPr/>
          </p:nvSpPr>
          <p:spPr>
            <a:xfrm>
              <a:off x="1857425" y="1738000"/>
              <a:ext cx="8800" cy="22150"/>
            </a:xfrm>
            <a:custGeom>
              <a:avLst/>
              <a:gdLst/>
              <a:ahLst/>
              <a:cxnLst/>
              <a:rect l="0" t="0" r="0" b="0"/>
              <a:pathLst>
                <a:path w="352"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0" name="Shape 8040"/>
            <p:cNvSpPr/>
            <p:nvPr/>
          </p:nvSpPr>
          <p:spPr>
            <a:xfrm>
              <a:off x="1866200" y="17103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1" name="Shape 8041"/>
            <p:cNvSpPr/>
            <p:nvPr/>
          </p:nvSpPr>
          <p:spPr>
            <a:xfrm>
              <a:off x="1875000" y="1677100"/>
              <a:ext cx="7525" cy="33250"/>
            </a:xfrm>
            <a:custGeom>
              <a:avLst/>
              <a:gdLst/>
              <a:ahLst/>
              <a:cxnLst/>
              <a:rect l="0" t="0" r="0" b="0"/>
              <a:pathLst>
                <a:path w="301"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2" name="Shape 8042"/>
            <p:cNvSpPr/>
            <p:nvPr/>
          </p:nvSpPr>
          <p:spPr>
            <a:xfrm>
              <a:off x="1882525" y="1605150"/>
              <a:ext cx="15075" cy="71975"/>
            </a:xfrm>
            <a:custGeom>
              <a:avLst/>
              <a:gdLst/>
              <a:ahLst/>
              <a:cxnLst/>
              <a:rect l="0" t="0" r="0" b="0"/>
              <a:pathLst>
                <a:path w="603" h="2879" fill="none" extrusionOk="0">
                  <a:moveTo>
                    <a:pt x="0" y="2879"/>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3" name="Shape 8043"/>
            <p:cNvSpPr/>
            <p:nvPr/>
          </p:nvSpPr>
          <p:spPr>
            <a:xfrm>
              <a:off x="1897575" y="15664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4" name="Shape 8044"/>
            <p:cNvSpPr/>
            <p:nvPr/>
          </p:nvSpPr>
          <p:spPr>
            <a:xfrm>
              <a:off x="1905100" y="1522125"/>
              <a:ext cx="8800" cy="44300"/>
            </a:xfrm>
            <a:custGeom>
              <a:avLst/>
              <a:gdLst/>
              <a:ahLst/>
              <a:cxnLst/>
              <a:rect l="0" t="0" r="0" b="0"/>
              <a:pathLst>
                <a:path w="352" h="1772"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5" name="Shape 8045"/>
            <p:cNvSpPr/>
            <p:nvPr/>
          </p:nvSpPr>
          <p:spPr>
            <a:xfrm>
              <a:off x="1913875" y="1477850"/>
              <a:ext cx="8800" cy="44300"/>
            </a:xfrm>
            <a:custGeom>
              <a:avLst/>
              <a:gdLst/>
              <a:ahLst/>
              <a:cxnLst/>
              <a:rect l="0" t="0" r="0" b="0"/>
              <a:pathLst>
                <a:path w="352" h="1772" fill="none" extrusionOk="0">
                  <a:moveTo>
                    <a:pt x="0" y="177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6" name="Shape 8046"/>
            <p:cNvSpPr/>
            <p:nvPr/>
          </p:nvSpPr>
          <p:spPr>
            <a:xfrm>
              <a:off x="1922650" y="1433575"/>
              <a:ext cx="7550" cy="44300"/>
            </a:xfrm>
            <a:custGeom>
              <a:avLst/>
              <a:gdLst/>
              <a:ahLst/>
              <a:cxnLst/>
              <a:rect l="0" t="0" r="0" b="0"/>
              <a:pathLst>
                <a:path w="302" h="1772" fill="none" extrusionOk="0">
                  <a:moveTo>
                    <a:pt x="0" y="17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7" name="Shape 8047"/>
            <p:cNvSpPr/>
            <p:nvPr/>
          </p:nvSpPr>
          <p:spPr>
            <a:xfrm>
              <a:off x="1930175" y="1350550"/>
              <a:ext cx="15075" cy="83050"/>
            </a:xfrm>
            <a:custGeom>
              <a:avLst/>
              <a:gdLst/>
              <a:ahLst/>
              <a:cxnLst/>
              <a:rect l="0" t="0" r="0" b="0"/>
              <a:pathLst>
                <a:path w="603" h="3322" fill="none" extrusionOk="0">
                  <a:moveTo>
                    <a:pt x="0" y="3321"/>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8" name="Shape 8048"/>
            <p:cNvSpPr/>
            <p:nvPr/>
          </p:nvSpPr>
          <p:spPr>
            <a:xfrm>
              <a:off x="1945225" y="1311800"/>
              <a:ext cx="7550" cy="38775"/>
            </a:xfrm>
            <a:custGeom>
              <a:avLst/>
              <a:gdLst/>
              <a:ahLst/>
              <a:cxnLst/>
              <a:rect l="0" t="0" r="0" b="0"/>
              <a:pathLst>
                <a:path w="302" h="1551"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9" name="Shape 8049"/>
            <p:cNvSpPr/>
            <p:nvPr/>
          </p:nvSpPr>
          <p:spPr>
            <a:xfrm>
              <a:off x="1952750" y="1273050"/>
              <a:ext cx="8800" cy="38775"/>
            </a:xfrm>
            <a:custGeom>
              <a:avLst/>
              <a:gdLst/>
              <a:ahLst/>
              <a:cxnLst/>
              <a:rect l="0" t="0" r="0" b="0"/>
              <a:pathLst>
                <a:path w="352" h="1551" fill="none" extrusionOk="0">
                  <a:moveTo>
                    <a:pt x="0" y="155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0" name="Shape 8050"/>
            <p:cNvSpPr/>
            <p:nvPr/>
          </p:nvSpPr>
          <p:spPr>
            <a:xfrm>
              <a:off x="1961525" y="1239850"/>
              <a:ext cx="8800" cy="33225"/>
            </a:xfrm>
            <a:custGeom>
              <a:avLst/>
              <a:gdLst/>
              <a:ahLst/>
              <a:cxnLst/>
              <a:rect l="0" t="0" r="0" b="0"/>
              <a:pathLst>
                <a:path w="352"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1" name="Shape 8051"/>
            <p:cNvSpPr/>
            <p:nvPr/>
          </p:nvSpPr>
          <p:spPr>
            <a:xfrm>
              <a:off x="1970300" y="1206625"/>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2" name="Shape 8052"/>
            <p:cNvSpPr/>
            <p:nvPr/>
          </p:nvSpPr>
          <p:spPr>
            <a:xfrm>
              <a:off x="1977825" y="11789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3" name="Shape 8053"/>
            <p:cNvSpPr/>
            <p:nvPr/>
          </p:nvSpPr>
          <p:spPr>
            <a:xfrm>
              <a:off x="1985350" y="115682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4" name="Shape 8054"/>
            <p:cNvSpPr/>
            <p:nvPr/>
          </p:nvSpPr>
          <p:spPr>
            <a:xfrm>
              <a:off x="1992875" y="1140200"/>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5" name="Shape 8055"/>
            <p:cNvSpPr/>
            <p:nvPr/>
          </p:nvSpPr>
          <p:spPr>
            <a:xfrm>
              <a:off x="2000400" y="1129150"/>
              <a:ext cx="8800" cy="11075"/>
            </a:xfrm>
            <a:custGeom>
              <a:avLst/>
              <a:gdLst/>
              <a:ahLst/>
              <a:cxnLst/>
              <a:rect l="0" t="0" r="0" b="0"/>
              <a:pathLst>
                <a:path w="352" h="443" fill="none" extrusionOk="0">
                  <a:moveTo>
                    <a:pt x="1"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6" name="Shape 8056"/>
            <p:cNvSpPr/>
            <p:nvPr/>
          </p:nvSpPr>
          <p:spPr>
            <a:xfrm>
              <a:off x="2009175" y="1123600"/>
              <a:ext cx="8825" cy="5575"/>
            </a:xfrm>
            <a:custGeom>
              <a:avLst/>
              <a:gdLst/>
              <a:ahLst/>
              <a:cxnLst/>
              <a:rect l="0" t="0" r="0" b="0"/>
              <a:pathLst>
                <a:path w="353" h="223" fill="none" extrusionOk="0">
                  <a:moveTo>
                    <a:pt x="1" y="22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7" name="Shape 8057"/>
            <p:cNvSpPr/>
            <p:nvPr/>
          </p:nvSpPr>
          <p:spPr>
            <a:xfrm>
              <a:off x="2017975" y="1123600"/>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8" name="Shape 8058"/>
            <p:cNvSpPr/>
            <p:nvPr/>
          </p:nvSpPr>
          <p:spPr>
            <a:xfrm>
              <a:off x="2025500" y="1123600"/>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9" name="Shape 8059"/>
            <p:cNvSpPr/>
            <p:nvPr/>
          </p:nvSpPr>
          <p:spPr>
            <a:xfrm>
              <a:off x="2033025" y="11291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0" name="Shape 8060"/>
            <p:cNvSpPr/>
            <p:nvPr/>
          </p:nvSpPr>
          <p:spPr>
            <a:xfrm>
              <a:off x="2040550" y="1140200"/>
              <a:ext cx="16325" cy="33250"/>
            </a:xfrm>
            <a:custGeom>
              <a:avLst/>
              <a:gdLst/>
              <a:ahLst/>
              <a:cxnLst/>
              <a:rect l="0" t="0" r="0" b="0"/>
              <a:pathLst>
                <a:path w="653" h="1330" fill="none" extrusionOk="0">
                  <a:moveTo>
                    <a:pt x="0" y="1"/>
                  </a:moveTo>
                  <a:lnTo>
                    <a:pt x="6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1" name="Shape 8061"/>
            <p:cNvSpPr/>
            <p:nvPr/>
          </p:nvSpPr>
          <p:spPr>
            <a:xfrm>
              <a:off x="2056850" y="11734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2" name="Shape 8062"/>
            <p:cNvSpPr/>
            <p:nvPr/>
          </p:nvSpPr>
          <p:spPr>
            <a:xfrm>
              <a:off x="2065625" y="11955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3" name="Shape 8063"/>
            <p:cNvSpPr/>
            <p:nvPr/>
          </p:nvSpPr>
          <p:spPr>
            <a:xfrm>
              <a:off x="2073150" y="1223225"/>
              <a:ext cx="15075" cy="60925"/>
            </a:xfrm>
            <a:custGeom>
              <a:avLst/>
              <a:gdLst/>
              <a:ahLst/>
              <a:cxnLst/>
              <a:rect l="0" t="0" r="0" b="0"/>
              <a:pathLst>
                <a:path w="603" h="2437" fill="none" extrusionOk="0">
                  <a:moveTo>
                    <a:pt x="0" y="1"/>
                  </a:moveTo>
                  <a:lnTo>
                    <a:pt x="6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4" name="Shape 8064"/>
            <p:cNvSpPr/>
            <p:nvPr/>
          </p:nvSpPr>
          <p:spPr>
            <a:xfrm>
              <a:off x="2088200" y="1284125"/>
              <a:ext cx="16325" cy="71975"/>
            </a:xfrm>
            <a:custGeom>
              <a:avLst/>
              <a:gdLst/>
              <a:ahLst/>
              <a:cxnLst/>
              <a:rect l="0" t="0" r="0" b="0"/>
              <a:pathLst>
                <a:path w="653" h="2879" fill="none" extrusionOk="0">
                  <a:moveTo>
                    <a:pt x="0" y="0"/>
                  </a:moveTo>
                  <a:lnTo>
                    <a:pt x="653"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5" name="Shape 8065"/>
            <p:cNvSpPr/>
            <p:nvPr/>
          </p:nvSpPr>
          <p:spPr>
            <a:xfrm>
              <a:off x="2104500" y="1356075"/>
              <a:ext cx="16325" cy="77525"/>
            </a:xfrm>
            <a:custGeom>
              <a:avLst/>
              <a:gdLst/>
              <a:ahLst/>
              <a:cxnLst/>
              <a:rect l="0" t="0" r="0" b="0"/>
              <a:pathLst>
                <a:path w="653" h="3101" fill="none" extrusionOk="0">
                  <a:moveTo>
                    <a:pt x="1" y="1"/>
                  </a:moveTo>
                  <a:lnTo>
                    <a:pt x="653"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6" name="Shape 8066"/>
            <p:cNvSpPr/>
            <p:nvPr/>
          </p:nvSpPr>
          <p:spPr>
            <a:xfrm>
              <a:off x="2120800" y="1433575"/>
              <a:ext cx="15075" cy="71975"/>
            </a:xfrm>
            <a:custGeom>
              <a:avLst/>
              <a:gdLst/>
              <a:ahLst/>
              <a:cxnLst/>
              <a:rect l="0" t="0" r="0" b="0"/>
              <a:pathLst>
                <a:path w="603" h="2879" fill="none" extrusionOk="0">
                  <a:moveTo>
                    <a:pt x="1" y="0"/>
                  </a:moveTo>
                  <a:lnTo>
                    <a:pt x="603"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7" name="Shape 8067"/>
            <p:cNvSpPr/>
            <p:nvPr/>
          </p:nvSpPr>
          <p:spPr>
            <a:xfrm>
              <a:off x="2135850" y="1505525"/>
              <a:ext cx="7550" cy="33225"/>
            </a:xfrm>
            <a:custGeom>
              <a:avLst/>
              <a:gdLst/>
              <a:ahLst/>
              <a:cxnLst/>
              <a:rect l="0" t="0" r="0" b="0"/>
              <a:pathLst>
                <a:path w="302" h="1329" fill="none" extrusionOk="0">
                  <a:moveTo>
                    <a:pt x="1" y="0"/>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8" name="Shape 8068"/>
            <p:cNvSpPr/>
            <p:nvPr/>
          </p:nvSpPr>
          <p:spPr>
            <a:xfrm>
              <a:off x="2143375" y="1538725"/>
              <a:ext cx="8800" cy="33250"/>
            </a:xfrm>
            <a:custGeom>
              <a:avLst/>
              <a:gdLst/>
              <a:ahLst/>
              <a:cxnLst/>
              <a:rect l="0" t="0" r="0" b="0"/>
              <a:pathLst>
                <a:path w="352" h="1330" fill="none" extrusionOk="0">
                  <a:moveTo>
                    <a:pt x="1" y="1"/>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9" name="Shape 8069"/>
            <p:cNvSpPr/>
            <p:nvPr/>
          </p:nvSpPr>
          <p:spPr>
            <a:xfrm>
              <a:off x="2152150" y="1571950"/>
              <a:ext cx="8825" cy="27700"/>
            </a:xfrm>
            <a:custGeom>
              <a:avLst/>
              <a:gdLst/>
              <a:ahLst/>
              <a:cxnLst/>
              <a:rect l="0" t="0" r="0" b="0"/>
              <a:pathLst>
                <a:path w="353" h="1108" fill="none" extrusionOk="0">
                  <a:moveTo>
                    <a:pt x="1" y="0"/>
                  </a:moveTo>
                  <a:lnTo>
                    <a:pt x="3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0" name="Shape 8070"/>
            <p:cNvSpPr/>
            <p:nvPr/>
          </p:nvSpPr>
          <p:spPr>
            <a:xfrm>
              <a:off x="2160950" y="15996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1" name="Shape 8071"/>
            <p:cNvSpPr/>
            <p:nvPr/>
          </p:nvSpPr>
          <p:spPr>
            <a:xfrm>
              <a:off x="2168475" y="1627300"/>
              <a:ext cx="7550" cy="22150"/>
            </a:xfrm>
            <a:custGeom>
              <a:avLst/>
              <a:gdLst/>
              <a:ahLst/>
              <a:cxnLst/>
              <a:rect l="0" t="0" r="0" b="0"/>
              <a:pathLst>
                <a:path w="302" h="886" fill="none" extrusionOk="0">
                  <a:moveTo>
                    <a:pt x="0" y="0"/>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2" name="Shape 8072"/>
            <p:cNvSpPr/>
            <p:nvPr/>
          </p:nvSpPr>
          <p:spPr>
            <a:xfrm>
              <a:off x="2176000" y="1649425"/>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3" name="Shape 8073"/>
            <p:cNvSpPr/>
            <p:nvPr/>
          </p:nvSpPr>
          <p:spPr>
            <a:xfrm>
              <a:off x="2183525" y="16660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4" name="Shape 8074"/>
            <p:cNvSpPr/>
            <p:nvPr/>
          </p:nvSpPr>
          <p:spPr>
            <a:xfrm>
              <a:off x="2191050" y="1677100"/>
              <a:ext cx="8800" cy="11100"/>
            </a:xfrm>
            <a:custGeom>
              <a:avLst/>
              <a:gdLst/>
              <a:ahLst/>
              <a:cxnLst/>
              <a:rect l="0" t="0" r="0" b="0"/>
              <a:pathLst>
                <a:path w="352" h="444" fill="none" extrusionOk="0">
                  <a:moveTo>
                    <a:pt x="0" y="1"/>
                  </a:moveTo>
                  <a:lnTo>
                    <a:pt x="3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5" name="Shape 8075"/>
            <p:cNvSpPr/>
            <p:nvPr/>
          </p:nvSpPr>
          <p:spPr>
            <a:xfrm>
              <a:off x="2199825" y="1688175"/>
              <a:ext cx="15075" cy="5575"/>
            </a:xfrm>
            <a:custGeom>
              <a:avLst/>
              <a:gdLst/>
              <a:ahLst/>
              <a:cxnLst/>
              <a:rect l="0" t="0" r="0" b="0"/>
              <a:pathLst>
                <a:path w="603" h="223" fill="none" extrusionOk="0">
                  <a:moveTo>
                    <a:pt x="0" y="1"/>
                  </a:moveTo>
                  <a:lnTo>
                    <a:pt x="6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6" name="Shape 8076"/>
            <p:cNvSpPr/>
            <p:nvPr/>
          </p:nvSpPr>
          <p:spPr>
            <a:xfrm>
              <a:off x="2214875" y="1688175"/>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7" name="Shape 8077"/>
            <p:cNvSpPr/>
            <p:nvPr/>
          </p:nvSpPr>
          <p:spPr>
            <a:xfrm>
              <a:off x="2222400" y="16826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8" name="Shape 8078"/>
            <p:cNvSpPr/>
            <p:nvPr/>
          </p:nvSpPr>
          <p:spPr>
            <a:xfrm>
              <a:off x="2231175" y="1671575"/>
              <a:ext cx="8800" cy="11100"/>
            </a:xfrm>
            <a:custGeom>
              <a:avLst/>
              <a:gdLst/>
              <a:ahLst/>
              <a:cxnLst/>
              <a:rect l="0" t="0" r="0" b="0"/>
              <a:pathLst>
                <a:path w="352" h="444" fill="none" extrusionOk="0">
                  <a:moveTo>
                    <a:pt x="0"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9" name="Shape 8079"/>
            <p:cNvSpPr/>
            <p:nvPr/>
          </p:nvSpPr>
          <p:spPr>
            <a:xfrm>
              <a:off x="2239950" y="16549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0" name="Shape 8080"/>
            <p:cNvSpPr/>
            <p:nvPr/>
          </p:nvSpPr>
          <p:spPr>
            <a:xfrm>
              <a:off x="2247475" y="1632825"/>
              <a:ext cx="7550" cy="22175"/>
            </a:xfrm>
            <a:custGeom>
              <a:avLst/>
              <a:gdLst/>
              <a:ahLst/>
              <a:cxnLst/>
              <a:rect l="0" t="0" r="0" b="0"/>
              <a:pathLst>
                <a:path w="302" h="887" fill="none" extrusionOk="0">
                  <a:moveTo>
                    <a:pt x="1" y="88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1" name="Shape 8081"/>
            <p:cNvSpPr/>
            <p:nvPr/>
          </p:nvSpPr>
          <p:spPr>
            <a:xfrm>
              <a:off x="2255000" y="1610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2" name="Shape 8082"/>
            <p:cNvSpPr/>
            <p:nvPr/>
          </p:nvSpPr>
          <p:spPr>
            <a:xfrm>
              <a:off x="2262525" y="1555350"/>
              <a:ext cx="16325" cy="55375"/>
            </a:xfrm>
            <a:custGeom>
              <a:avLst/>
              <a:gdLst/>
              <a:ahLst/>
              <a:cxnLst/>
              <a:rect l="0" t="0" r="0" b="0"/>
              <a:pathLst>
                <a:path w="653" h="2215" fill="none" extrusionOk="0">
                  <a:moveTo>
                    <a:pt x="1" y="2214"/>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3" name="Shape 8083"/>
            <p:cNvSpPr/>
            <p:nvPr/>
          </p:nvSpPr>
          <p:spPr>
            <a:xfrm>
              <a:off x="2278825" y="1494450"/>
              <a:ext cx="16350" cy="60925"/>
            </a:xfrm>
            <a:custGeom>
              <a:avLst/>
              <a:gdLst/>
              <a:ahLst/>
              <a:cxnLst/>
              <a:rect l="0" t="0" r="0" b="0"/>
              <a:pathLst>
                <a:path w="654" h="2437" fill="none" extrusionOk="0">
                  <a:moveTo>
                    <a:pt x="1" y="243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4" name="Shape 8084"/>
            <p:cNvSpPr/>
            <p:nvPr/>
          </p:nvSpPr>
          <p:spPr>
            <a:xfrm>
              <a:off x="2295150" y="1433575"/>
              <a:ext cx="15075" cy="60900"/>
            </a:xfrm>
            <a:custGeom>
              <a:avLst/>
              <a:gdLst/>
              <a:ahLst/>
              <a:cxnLst/>
              <a:rect l="0" t="0" r="0" b="0"/>
              <a:pathLst>
                <a:path w="603" h="2436" fill="none" extrusionOk="0">
                  <a:moveTo>
                    <a:pt x="0" y="2436"/>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5" name="Shape 8085"/>
            <p:cNvSpPr/>
            <p:nvPr/>
          </p:nvSpPr>
          <p:spPr>
            <a:xfrm>
              <a:off x="2310200" y="1372675"/>
              <a:ext cx="16325" cy="60925"/>
            </a:xfrm>
            <a:custGeom>
              <a:avLst/>
              <a:gdLst/>
              <a:ahLst/>
              <a:cxnLst/>
              <a:rect l="0" t="0" r="0" b="0"/>
              <a:pathLst>
                <a:path w="653" h="2437" fill="none" extrusionOk="0">
                  <a:moveTo>
                    <a:pt x="0" y="2436"/>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6" name="Shape 8086"/>
            <p:cNvSpPr/>
            <p:nvPr/>
          </p:nvSpPr>
          <p:spPr>
            <a:xfrm>
              <a:off x="2326500" y="1317325"/>
              <a:ext cx="16325" cy="55375"/>
            </a:xfrm>
            <a:custGeom>
              <a:avLst/>
              <a:gdLst/>
              <a:ahLst/>
              <a:cxnLst/>
              <a:rect l="0" t="0" r="0" b="0"/>
              <a:pathLst>
                <a:path w="653" h="2215" fill="none" extrusionOk="0">
                  <a:moveTo>
                    <a:pt x="0" y="221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7" name="Shape 8087"/>
            <p:cNvSpPr/>
            <p:nvPr/>
          </p:nvSpPr>
          <p:spPr>
            <a:xfrm>
              <a:off x="2342800" y="1295200"/>
              <a:ext cx="7550" cy="22150"/>
            </a:xfrm>
            <a:custGeom>
              <a:avLst/>
              <a:gdLst/>
              <a:ahLst/>
              <a:cxnLst/>
              <a:rect l="0" t="0" r="0" b="0"/>
              <a:pathLst>
                <a:path w="302" h="886"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8" name="Shape 8088"/>
            <p:cNvSpPr/>
            <p:nvPr/>
          </p:nvSpPr>
          <p:spPr>
            <a:xfrm>
              <a:off x="2350325" y="1273050"/>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9" name="Shape 8089"/>
            <p:cNvSpPr/>
            <p:nvPr/>
          </p:nvSpPr>
          <p:spPr>
            <a:xfrm>
              <a:off x="2357850" y="12564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0" name="Shape 8090"/>
            <p:cNvSpPr/>
            <p:nvPr/>
          </p:nvSpPr>
          <p:spPr>
            <a:xfrm>
              <a:off x="2365375" y="12453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1" name="Shape 8091"/>
            <p:cNvSpPr/>
            <p:nvPr/>
          </p:nvSpPr>
          <p:spPr>
            <a:xfrm>
              <a:off x="2374150" y="1234300"/>
              <a:ext cx="8800" cy="11100"/>
            </a:xfrm>
            <a:custGeom>
              <a:avLst/>
              <a:gdLst/>
              <a:ahLst/>
              <a:cxnLst/>
              <a:rect l="0" t="0" r="0" b="0"/>
              <a:pathLst>
                <a:path w="352" h="444" fill="none" extrusionOk="0">
                  <a:moveTo>
                    <a:pt x="1"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2" name="Shape 8092"/>
            <p:cNvSpPr/>
            <p:nvPr/>
          </p:nvSpPr>
          <p:spPr>
            <a:xfrm>
              <a:off x="2382925" y="1223225"/>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3" name="Shape 8093"/>
            <p:cNvSpPr/>
            <p:nvPr/>
          </p:nvSpPr>
          <p:spPr>
            <a:xfrm>
              <a:off x="2390450"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4" name="Shape 8094"/>
            <p:cNvSpPr/>
            <p:nvPr/>
          </p:nvSpPr>
          <p:spPr>
            <a:xfrm>
              <a:off x="2397975"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5" name="Shape 8095"/>
            <p:cNvSpPr/>
            <p:nvPr/>
          </p:nvSpPr>
          <p:spPr>
            <a:xfrm>
              <a:off x="2405500" y="1223225"/>
              <a:ext cx="16325" cy="11100"/>
            </a:xfrm>
            <a:custGeom>
              <a:avLst/>
              <a:gdLst/>
              <a:ahLst/>
              <a:cxnLst/>
              <a:rect l="0" t="0" r="0" b="0"/>
              <a:pathLst>
                <a:path w="653" h="444" fill="none" extrusionOk="0">
                  <a:moveTo>
                    <a:pt x="1" y="1"/>
                  </a:moveTo>
                  <a:lnTo>
                    <a:pt x="653"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6" name="Shape 8096"/>
            <p:cNvSpPr/>
            <p:nvPr/>
          </p:nvSpPr>
          <p:spPr>
            <a:xfrm>
              <a:off x="2421800" y="1234300"/>
              <a:ext cx="16350" cy="22175"/>
            </a:xfrm>
            <a:custGeom>
              <a:avLst/>
              <a:gdLst/>
              <a:ahLst/>
              <a:cxnLst/>
              <a:rect l="0" t="0" r="0" b="0"/>
              <a:pathLst>
                <a:path w="654" h="887" fill="none" extrusionOk="0">
                  <a:moveTo>
                    <a:pt x="1" y="1"/>
                  </a:moveTo>
                  <a:lnTo>
                    <a:pt x="653"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7" name="Shape 8097"/>
            <p:cNvSpPr/>
            <p:nvPr/>
          </p:nvSpPr>
          <p:spPr>
            <a:xfrm>
              <a:off x="2438125" y="1256450"/>
              <a:ext cx="15075" cy="33225"/>
            </a:xfrm>
            <a:custGeom>
              <a:avLst/>
              <a:gdLst/>
              <a:ahLst/>
              <a:cxnLst/>
              <a:rect l="0" t="0" r="0" b="0"/>
              <a:pathLst>
                <a:path w="603" h="1329" fill="none" extrusionOk="0">
                  <a:moveTo>
                    <a:pt x="0" y="0"/>
                  </a:moveTo>
                  <a:lnTo>
                    <a:pt x="6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8" name="Shape 8098"/>
            <p:cNvSpPr/>
            <p:nvPr/>
          </p:nvSpPr>
          <p:spPr>
            <a:xfrm>
              <a:off x="2453175" y="12896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9" name="Shape 8099"/>
            <p:cNvSpPr/>
            <p:nvPr/>
          </p:nvSpPr>
          <p:spPr>
            <a:xfrm>
              <a:off x="2460700" y="1311800"/>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0" name="Shape 8100"/>
            <p:cNvSpPr/>
            <p:nvPr/>
          </p:nvSpPr>
          <p:spPr>
            <a:xfrm>
              <a:off x="2469475" y="1333925"/>
              <a:ext cx="16325" cy="49850"/>
            </a:xfrm>
            <a:custGeom>
              <a:avLst/>
              <a:gdLst/>
              <a:ahLst/>
              <a:cxnLst/>
              <a:rect l="0" t="0" r="0" b="0"/>
              <a:pathLst>
                <a:path w="653" h="1994" fill="none" extrusionOk="0">
                  <a:moveTo>
                    <a:pt x="0" y="1"/>
                  </a:moveTo>
                  <a:lnTo>
                    <a:pt x="65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1" name="Shape 8101"/>
            <p:cNvSpPr/>
            <p:nvPr/>
          </p:nvSpPr>
          <p:spPr>
            <a:xfrm>
              <a:off x="2485775" y="1383750"/>
              <a:ext cx="15075" cy="49850"/>
            </a:xfrm>
            <a:custGeom>
              <a:avLst/>
              <a:gdLst/>
              <a:ahLst/>
              <a:cxnLst/>
              <a:rect l="0" t="0" r="0" b="0"/>
              <a:pathLst>
                <a:path w="603" h="1994" fill="none" extrusionOk="0">
                  <a:moveTo>
                    <a:pt x="0" y="1"/>
                  </a:moveTo>
                  <a:lnTo>
                    <a:pt x="6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2" name="Shape 8102"/>
            <p:cNvSpPr/>
            <p:nvPr/>
          </p:nvSpPr>
          <p:spPr>
            <a:xfrm>
              <a:off x="2500825" y="143357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3" name="Shape 8103"/>
            <p:cNvSpPr/>
            <p:nvPr/>
          </p:nvSpPr>
          <p:spPr>
            <a:xfrm>
              <a:off x="2508350" y="1461250"/>
              <a:ext cx="8800" cy="22150"/>
            </a:xfrm>
            <a:custGeom>
              <a:avLst/>
              <a:gdLst/>
              <a:ahLst/>
              <a:cxnLst/>
              <a:rect l="0" t="0" r="0" b="0"/>
              <a:pathLst>
                <a:path w="352" h="886" fill="none" extrusionOk="0">
                  <a:moveTo>
                    <a:pt x="0"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4" name="Shape 8104"/>
            <p:cNvSpPr/>
            <p:nvPr/>
          </p:nvSpPr>
          <p:spPr>
            <a:xfrm>
              <a:off x="2517125" y="1483375"/>
              <a:ext cx="16325" cy="38775"/>
            </a:xfrm>
            <a:custGeom>
              <a:avLst/>
              <a:gdLst/>
              <a:ahLst/>
              <a:cxnLst/>
              <a:rect l="0" t="0" r="0" b="0"/>
              <a:pathLst>
                <a:path w="653" h="1551" fill="none" extrusionOk="0">
                  <a:moveTo>
                    <a:pt x="1" y="1"/>
                  </a:moveTo>
                  <a:lnTo>
                    <a:pt x="653"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5" name="Shape 8105"/>
            <p:cNvSpPr/>
            <p:nvPr/>
          </p:nvSpPr>
          <p:spPr>
            <a:xfrm>
              <a:off x="2533425" y="1522125"/>
              <a:ext cx="15075" cy="33250"/>
            </a:xfrm>
            <a:custGeom>
              <a:avLst/>
              <a:gdLst/>
              <a:ahLst/>
              <a:cxnLst/>
              <a:rect l="0" t="0" r="0" b="0"/>
              <a:pathLst>
                <a:path w="603" h="1330" fill="none" extrusionOk="0">
                  <a:moveTo>
                    <a:pt x="1" y="1"/>
                  </a:moveTo>
                  <a:lnTo>
                    <a:pt x="603"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6" name="Shape 8106"/>
            <p:cNvSpPr/>
            <p:nvPr/>
          </p:nvSpPr>
          <p:spPr>
            <a:xfrm>
              <a:off x="2548475" y="1555350"/>
              <a:ext cx="7550" cy="16625"/>
            </a:xfrm>
            <a:custGeom>
              <a:avLst/>
              <a:gdLst/>
              <a:ahLst/>
              <a:cxnLst/>
              <a:rect l="0" t="0" r="0" b="0"/>
              <a:pathLst>
                <a:path w="302" h="665" fill="none" extrusionOk="0">
                  <a:moveTo>
                    <a:pt x="1" y="0"/>
                  </a:moveTo>
                  <a:lnTo>
                    <a:pt x="30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7" name="Shape 8107"/>
            <p:cNvSpPr/>
            <p:nvPr/>
          </p:nvSpPr>
          <p:spPr>
            <a:xfrm>
              <a:off x="2556000" y="1571950"/>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8" name="Shape 8108"/>
            <p:cNvSpPr/>
            <p:nvPr/>
          </p:nvSpPr>
          <p:spPr>
            <a:xfrm>
              <a:off x="2564775" y="1583025"/>
              <a:ext cx="8825" cy="5550"/>
            </a:xfrm>
            <a:custGeom>
              <a:avLst/>
              <a:gdLst/>
              <a:ahLst/>
              <a:cxnLst/>
              <a:rect l="0" t="0" r="0" b="0"/>
              <a:pathLst>
                <a:path w="353"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9" name="Shape 8109"/>
            <p:cNvSpPr/>
            <p:nvPr/>
          </p:nvSpPr>
          <p:spPr>
            <a:xfrm>
              <a:off x="2573575" y="1588550"/>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0" name="Shape 8110"/>
            <p:cNvSpPr/>
            <p:nvPr/>
          </p:nvSpPr>
          <p:spPr>
            <a:xfrm>
              <a:off x="2581100" y="1594075"/>
              <a:ext cx="15075" cy="25"/>
            </a:xfrm>
            <a:custGeom>
              <a:avLst/>
              <a:gdLst/>
              <a:ahLst/>
              <a:cxnLst/>
              <a:rect l="0" t="0" r="0" b="0"/>
              <a:pathLst>
                <a:path w="603" h="1" fill="none" extrusionOk="0">
                  <a:moveTo>
                    <a:pt x="0" y="1"/>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1" name="Shape 8111"/>
            <p:cNvSpPr/>
            <p:nvPr/>
          </p:nvSpPr>
          <p:spPr>
            <a:xfrm>
              <a:off x="2596150" y="15940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2" name="Shape 8112"/>
            <p:cNvSpPr/>
            <p:nvPr/>
          </p:nvSpPr>
          <p:spPr>
            <a:xfrm>
              <a:off x="2603675" y="15885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3" name="Shape 8113"/>
            <p:cNvSpPr/>
            <p:nvPr/>
          </p:nvSpPr>
          <p:spPr>
            <a:xfrm>
              <a:off x="2612450" y="15774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4" name="Shape 8114"/>
            <p:cNvSpPr/>
            <p:nvPr/>
          </p:nvSpPr>
          <p:spPr>
            <a:xfrm>
              <a:off x="2621225" y="1566400"/>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5" name="Shape 8115"/>
            <p:cNvSpPr/>
            <p:nvPr/>
          </p:nvSpPr>
          <p:spPr>
            <a:xfrm>
              <a:off x="2628750" y="1538725"/>
              <a:ext cx="15075" cy="27700"/>
            </a:xfrm>
            <a:custGeom>
              <a:avLst/>
              <a:gdLst/>
              <a:ahLst/>
              <a:cxnLst/>
              <a:rect l="0" t="0" r="0" b="0"/>
              <a:pathLst>
                <a:path w="603" h="1108" fill="none" extrusionOk="0">
                  <a:moveTo>
                    <a:pt x="1" y="1108"/>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6" name="Shape 8116"/>
            <p:cNvSpPr/>
            <p:nvPr/>
          </p:nvSpPr>
          <p:spPr>
            <a:xfrm>
              <a:off x="2643800" y="1505525"/>
              <a:ext cx="16325" cy="33225"/>
            </a:xfrm>
            <a:custGeom>
              <a:avLst/>
              <a:gdLst/>
              <a:ahLst/>
              <a:cxnLst/>
              <a:rect l="0" t="0" r="0" b="0"/>
              <a:pathLst>
                <a:path w="653" h="1329" fill="none" extrusionOk="0">
                  <a:moveTo>
                    <a:pt x="1" y="1329"/>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7" name="Shape 8117"/>
            <p:cNvSpPr/>
            <p:nvPr/>
          </p:nvSpPr>
          <p:spPr>
            <a:xfrm>
              <a:off x="2660100" y="1472300"/>
              <a:ext cx="16325" cy="33250"/>
            </a:xfrm>
            <a:custGeom>
              <a:avLst/>
              <a:gdLst/>
              <a:ahLst/>
              <a:cxnLst/>
              <a:rect l="0" t="0" r="0" b="0"/>
              <a:pathLst>
                <a:path w="653"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8" name="Shape 8118"/>
            <p:cNvSpPr/>
            <p:nvPr/>
          </p:nvSpPr>
          <p:spPr>
            <a:xfrm>
              <a:off x="2676400" y="145017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9" name="Shape 8119"/>
            <p:cNvSpPr/>
            <p:nvPr/>
          </p:nvSpPr>
          <p:spPr>
            <a:xfrm>
              <a:off x="2683925" y="14335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0" name="Shape 8120"/>
            <p:cNvSpPr/>
            <p:nvPr/>
          </p:nvSpPr>
          <p:spPr>
            <a:xfrm>
              <a:off x="2691450" y="1400350"/>
              <a:ext cx="16350" cy="33250"/>
            </a:xfrm>
            <a:custGeom>
              <a:avLst/>
              <a:gdLst/>
              <a:ahLst/>
              <a:cxnLst/>
              <a:rect l="0" t="0" r="0" b="0"/>
              <a:pathLst>
                <a:path w="654"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1" name="Shape 8121"/>
            <p:cNvSpPr/>
            <p:nvPr/>
          </p:nvSpPr>
          <p:spPr>
            <a:xfrm>
              <a:off x="2707775" y="1383750"/>
              <a:ext cx="8800" cy="16625"/>
            </a:xfrm>
            <a:custGeom>
              <a:avLst/>
              <a:gdLst/>
              <a:ahLst/>
              <a:cxnLst/>
              <a:rect l="0" t="0" r="0" b="0"/>
              <a:pathLst>
                <a:path w="352" h="665" fill="none" extrusionOk="0">
                  <a:moveTo>
                    <a:pt x="0" y="66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2" name="Shape 8122"/>
            <p:cNvSpPr/>
            <p:nvPr/>
          </p:nvSpPr>
          <p:spPr>
            <a:xfrm>
              <a:off x="2716550" y="13671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3" name="Shape 8123"/>
            <p:cNvSpPr/>
            <p:nvPr/>
          </p:nvSpPr>
          <p:spPr>
            <a:xfrm>
              <a:off x="2724075" y="1345000"/>
              <a:ext cx="15075" cy="22175"/>
            </a:xfrm>
            <a:custGeom>
              <a:avLst/>
              <a:gdLst/>
              <a:ahLst/>
              <a:cxnLst/>
              <a:rect l="0" t="0" r="0" b="0"/>
              <a:pathLst>
                <a:path w="603" h="887" fill="none" extrusionOk="0">
                  <a:moveTo>
                    <a:pt x="0" y="886"/>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4" name="Shape 8124"/>
            <p:cNvSpPr/>
            <p:nvPr/>
          </p:nvSpPr>
          <p:spPr>
            <a:xfrm>
              <a:off x="2739125" y="1328400"/>
              <a:ext cx="16325" cy="16625"/>
            </a:xfrm>
            <a:custGeom>
              <a:avLst/>
              <a:gdLst/>
              <a:ahLst/>
              <a:cxnLst/>
              <a:rect l="0" t="0" r="0" b="0"/>
              <a:pathLst>
                <a:path w="653" h="665" fill="none" extrusionOk="0">
                  <a:moveTo>
                    <a:pt x="0" y="66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5" name="Shape 8125"/>
            <p:cNvSpPr/>
            <p:nvPr/>
          </p:nvSpPr>
          <p:spPr>
            <a:xfrm>
              <a:off x="2755425" y="1322875"/>
              <a:ext cx="8800" cy="5550"/>
            </a:xfrm>
            <a:custGeom>
              <a:avLst/>
              <a:gdLst/>
              <a:ahLst/>
              <a:cxnLst/>
              <a:rect l="0" t="0" r="0" b="0"/>
              <a:pathLst>
                <a:path w="352" h="222" fill="none" extrusionOk="0">
                  <a:moveTo>
                    <a:pt x="0"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6" name="Shape 8126"/>
            <p:cNvSpPr/>
            <p:nvPr/>
          </p:nvSpPr>
          <p:spPr>
            <a:xfrm>
              <a:off x="2764200" y="13173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7" name="Shape 8127"/>
            <p:cNvSpPr/>
            <p:nvPr/>
          </p:nvSpPr>
          <p:spPr>
            <a:xfrm>
              <a:off x="2771725" y="1317325"/>
              <a:ext cx="15075" cy="25"/>
            </a:xfrm>
            <a:custGeom>
              <a:avLst/>
              <a:gdLst/>
              <a:ahLst/>
              <a:cxnLst/>
              <a:rect l="0" t="0" r="0" b="0"/>
              <a:pathLst>
                <a:path w="603" h="1" fill="none" extrusionOk="0">
                  <a:moveTo>
                    <a:pt x="1" y="1"/>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8" name="Shape 8128"/>
            <p:cNvSpPr/>
            <p:nvPr/>
          </p:nvSpPr>
          <p:spPr>
            <a:xfrm>
              <a:off x="2786775" y="13173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9" name="Shape 8129"/>
            <p:cNvSpPr/>
            <p:nvPr/>
          </p:nvSpPr>
          <p:spPr>
            <a:xfrm>
              <a:off x="2794300" y="1322875"/>
              <a:ext cx="8800" cy="5550"/>
            </a:xfrm>
            <a:custGeom>
              <a:avLst/>
              <a:gdLst/>
              <a:ahLst/>
              <a:cxnLst/>
              <a:rect l="0" t="0" r="0" b="0"/>
              <a:pathLst>
                <a:path w="352"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0" name="Shape 8130"/>
            <p:cNvSpPr/>
            <p:nvPr/>
          </p:nvSpPr>
          <p:spPr>
            <a:xfrm>
              <a:off x="2803075" y="1328400"/>
              <a:ext cx="8800" cy="5550"/>
            </a:xfrm>
            <a:custGeom>
              <a:avLst/>
              <a:gdLst/>
              <a:ahLst/>
              <a:cxnLst/>
              <a:rect l="0" t="0" r="0" b="0"/>
              <a:pathLst>
                <a:path w="352" h="222"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1" name="Shape 8131"/>
            <p:cNvSpPr/>
            <p:nvPr/>
          </p:nvSpPr>
          <p:spPr>
            <a:xfrm>
              <a:off x="2811850" y="13339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2" name="Shape 8132"/>
            <p:cNvSpPr/>
            <p:nvPr/>
          </p:nvSpPr>
          <p:spPr>
            <a:xfrm>
              <a:off x="2819375" y="133947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3" name="Shape 8133"/>
            <p:cNvSpPr/>
            <p:nvPr/>
          </p:nvSpPr>
          <p:spPr>
            <a:xfrm>
              <a:off x="2826900" y="1350550"/>
              <a:ext cx="7550" cy="11075"/>
            </a:xfrm>
            <a:custGeom>
              <a:avLst/>
              <a:gdLst/>
              <a:ahLst/>
              <a:cxnLst/>
              <a:rect l="0" t="0" r="0" b="0"/>
              <a:pathLst>
                <a:path w="302" h="443"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4" name="Shape 8134"/>
            <p:cNvSpPr/>
            <p:nvPr/>
          </p:nvSpPr>
          <p:spPr>
            <a:xfrm>
              <a:off x="2834425" y="1361600"/>
              <a:ext cx="16350" cy="22175"/>
            </a:xfrm>
            <a:custGeom>
              <a:avLst/>
              <a:gdLst/>
              <a:ahLst/>
              <a:cxnLst/>
              <a:rect l="0" t="0" r="0" b="0"/>
              <a:pathLst>
                <a:path w="654" h="887" fill="none" extrusionOk="0">
                  <a:moveTo>
                    <a:pt x="1" y="1"/>
                  </a:moveTo>
                  <a:lnTo>
                    <a:pt x="653"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5" name="Shape 8135"/>
            <p:cNvSpPr/>
            <p:nvPr/>
          </p:nvSpPr>
          <p:spPr>
            <a:xfrm>
              <a:off x="2850750" y="1383750"/>
              <a:ext cx="16325" cy="27700"/>
            </a:xfrm>
            <a:custGeom>
              <a:avLst/>
              <a:gdLst/>
              <a:ahLst/>
              <a:cxnLst/>
              <a:rect l="0" t="0" r="0" b="0"/>
              <a:pathLst>
                <a:path w="653" h="1108" fill="none" extrusionOk="0">
                  <a:moveTo>
                    <a:pt x="0" y="1"/>
                  </a:moveTo>
                  <a:lnTo>
                    <a:pt x="6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6" name="Shape 8136"/>
            <p:cNvSpPr/>
            <p:nvPr/>
          </p:nvSpPr>
          <p:spPr>
            <a:xfrm>
              <a:off x="2867050" y="1411425"/>
              <a:ext cx="15075" cy="22175"/>
            </a:xfrm>
            <a:custGeom>
              <a:avLst/>
              <a:gdLst/>
              <a:ahLst/>
              <a:cxnLst/>
              <a:rect l="0" t="0" r="0" b="0"/>
              <a:pathLst>
                <a:path w="603" h="887" fill="none" extrusionOk="0">
                  <a:moveTo>
                    <a:pt x="0" y="1"/>
                  </a:moveTo>
                  <a:lnTo>
                    <a:pt x="6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7" name="Shape 8137"/>
            <p:cNvSpPr/>
            <p:nvPr/>
          </p:nvSpPr>
          <p:spPr>
            <a:xfrm>
              <a:off x="2882100" y="1433575"/>
              <a:ext cx="16325" cy="22150"/>
            </a:xfrm>
            <a:custGeom>
              <a:avLst/>
              <a:gdLst/>
              <a:ahLst/>
              <a:cxnLst/>
              <a:rect l="0" t="0" r="0" b="0"/>
              <a:pathLst>
                <a:path w="653" h="886" fill="none" extrusionOk="0">
                  <a:moveTo>
                    <a:pt x="0" y="0"/>
                  </a:moveTo>
                  <a:lnTo>
                    <a:pt x="6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8" name="Shape 8138"/>
            <p:cNvSpPr/>
            <p:nvPr/>
          </p:nvSpPr>
          <p:spPr>
            <a:xfrm>
              <a:off x="2898400" y="1455700"/>
              <a:ext cx="16325" cy="16625"/>
            </a:xfrm>
            <a:custGeom>
              <a:avLst/>
              <a:gdLst/>
              <a:ahLst/>
              <a:cxnLst/>
              <a:rect l="0" t="0" r="0" b="0"/>
              <a:pathLst>
                <a:path w="653" h="665" fill="none" extrusionOk="0">
                  <a:moveTo>
                    <a:pt x="0" y="1"/>
                  </a:moveTo>
                  <a:lnTo>
                    <a:pt x="653"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39" name="Shape 8139"/>
          <p:cNvGrpSpPr/>
          <p:nvPr/>
        </p:nvGrpSpPr>
        <p:grpSpPr>
          <a:xfrm>
            <a:off x="1105987" y="2792972"/>
            <a:ext cx="7834152" cy="769425"/>
            <a:chOff x="21300" y="94075"/>
            <a:chExt cx="2957400" cy="2817375"/>
          </a:xfrm>
        </p:grpSpPr>
        <p:sp>
          <p:nvSpPr>
            <p:cNvPr id="8140" name="Shape 814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8141" name="Shape 814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2" name="Shape 814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8143" name="Shape 814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4" name="Shape 814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5" name="Shape 814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6" name="Shape 814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7" name="Shape 814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8" name="Shape 814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9" name="Shape 814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0" name="Shape 815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1" name="Shape 815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2" name="Shape 815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3" name="Shape 815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4" name="Shape 8154"/>
            <p:cNvSpPr/>
            <p:nvPr/>
          </p:nvSpPr>
          <p:spPr>
            <a:xfrm>
              <a:off x="55175" y="69740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5" name="Shape 8155"/>
            <p:cNvSpPr/>
            <p:nvPr/>
          </p:nvSpPr>
          <p:spPr>
            <a:xfrm>
              <a:off x="58925" y="664200"/>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6" name="Shape 8156"/>
            <p:cNvSpPr/>
            <p:nvPr/>
          </p:nvSpPr>
          <p:spPr>
            <a:xfrm>
              <a:off x="62700" y="642050"/>
              <a:ext cx="5050" cy="22175"/>
            </a:xfrm>
            <a:custGeom>
              <a:avLst/>
              <a:gdLst/>
              <a:ahLst/>
              <a:cxnLst/>
              <a:rect l="0" t="0" r="0" b="0"/>
              <a:pathLst>
                <a:path w="202" h="887" fill="none" extrusionOk="0">
                  <a:moveTo>
                    <a:pt x="0" y="886"/>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7" name="Shape 8157"/>
            <p:cNvSpPr/>
            <p:nvPr/>
          </p:nvSpPr>
          <p:spPr>
            <a:xfrm>
              <a:off x="67725" y="630975"/>
              <a:ext cx="1275" cy="11100"/>
            </a:xfrm>
            <a:custGeom>
              <a:avLst/>
              <a:gdLst/>
              <a:ahLst/>
              <a:cxnLst/>
              <a:rect l="0" t="0" r="0" b="0"/>
              <a:pathLst>
                <a:path w="51" h="444" fill="none" extrusionOk="0">
                  <a:moveTo>
                    <a:pt x="0" y="444"/>
                  </a:moveTo>
                  <a:lnTo>
                    <a:pt x="50"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8" name="Shape 8158"/>
            <p:cNvSpPr/>
            <p:nvPr/>
          </p:nvSpPr>
          <p:spPr>
            <a:xfrm>
              <a:off x="68975" y="625450"/>
              <a:ext cx="2525" cy="5550"/>
            </a:xfrm>
            <a:custGeom>
              <a:avLst/>
              <a:gdLst/>
              <a:ahLst/>
              <a:cxnLst/>
              <a:rect l="0" t="0" r="0" b="0"/>
              <a:pathLst>
                <a:path w="101" h="222" fill="none" extrusionOk="0">
                  <a:moveTo>
                    <a:pt x="0" y="222"/>
                  </a:moveTo>
                  <a:lnTo>
                    <a:pt x="1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9" name="Shape 8159"/>
            <p:cNvSpPr/>
            <p:nvPr/>
          </p:nvSpPr>
          <p:spPr>
            <a:xfrm>
              <a:off x="71475" y="62545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0" name="Shape 8160"/>
            <p:cNvSpPr/>
            <p:nvPr/>
          </p:nvSpPr>
          <p:spPr>
            <a:xfrm>
              <a:off x="75250" y="625450"/>
              <a:ext cx="5025" cy="5550"/>
            </a:xfrm>
            <a:custGeom>
              <a:avLst/>
              <a:gdLst/>
              <a:ahLst/>
              <a:cxnLst/>
              <a:rect l="0" t="0" r="0" b="0"/>
              <a:pathLst>
                <a:path w="201" h="222" fill="none" extrusionOk="0">
                  <a:moveTo>
                    <a:pt x="0" y="0"/>
                  </a:moveTo>
                  <a:lnTo>
                    <a:pt x="20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1" name="Shape 8161"/>
            <p:cNvSpPr/>
            <p:nvPr/>
          </p:nvSpPr>
          <p:spPr>
            <a:xfrm>
              <a:off x="80250" y="630975"/>
              <a:ext cx="3800" cy="22175"/>
            </a:xfrm>
            <a:custGeom>
              <a:avLst/>
              <a:gdLst/>
              <a:ahLst/>
              <a:cxnLst/>
              <a:rect l="0" t="0" r="0" b="0"/>
              <a:pathLst>
                <a:path w="152" h="887" fill="none" extrusionOk="0">
                  <a:moveTo>
                    <a:pt x="1"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2" name="Shape 8162"/>
            <p:cNvSpPr/>
            <p:nvPr/>
          </p:nvSpPr>
          <p:spPr>
            <a:xfrm>
              <a:off x="84025" y="653125"/>
              <a:ext cx="3775" cy="22175"/>
            </a:xfrm>
            <a:custGeom>
              <a:avLst/>
              <a:gdLst/>
              <a:ahLst/>
              <a:cxnLst/>
              <a:rect l="0" t="0" r="0" b="0"/>
              <a:pathLst>
                <a:path w="151" h="887" fill="none" extrusionOk="0">
                  <a:moveTo>
                    <a:pt x="0"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3" name="Shape 8163"/>
            <p:cNvSpPr/>
            <p:nvPr/>
          </p:nvSpPr>
          <p:spPr>
            <a:xfrm>
              <a:off x="87775" y="675275"/>
              <a:ext cx="3800" cy="33225"/>
            </a:xfrm>
            <a:custGeom>
              <a:avLst/>
              <a:gdLst/>
              <a:ahLst/>
              <a:cxnLst/>
              <a:rect l="0" t="0" r="0" b="0"/>
              <a:pathLst>
                <a:path w="152" h="1329" fill="none" extrusionOk="0">
                  <a:moveTo>
                    <a:pt x="1" y="0"/>
                  </a:moveTo>
                  <a:lnTo>
                    <a:pt x="151" y="132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4" name="Shape 8164"/>
            <p:cNvSpPr/>
            <p:nvPr/>
          </p:nvSpPr>
          <p:spPr>
            <a:xfrm>
              <a:off x="91550" y="708475"/>
              <a:ext cx="3775" cy="44300"/>
            </a:xfrm>
            <a:custGeom>
              <a:avLst/>
              <a:gdLst/>
              <a:ahLst/>
              <a:cxnLst/>
              <a:rect l="0" t="0" r="0" b="0"/>
              <a:pathLst>
                <a:path w="151" h="1772" fill="none" extrusionOk="0">
                  <a:moveTo>
                    <a:pt x="0" y="0"/>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5" name="Shape 8165"/>
            <p:cNvSpPr/>
            <p:nvPr/>
          </p:nvSpPr>
          <p:spPr>
            <a:xfrm>
              <a:off x="95300" y="752750"/>
              <a:ext cx="3800" cy="55375"/>
            </a:xfrm>
            <a:custGeom>
              <a:avLst/>
              <a:gdLst/>
              <a:ahLst/>
              <a:cxnLst/>
              <a:rect l="0" t="0" r="0" b="0"/>
              <a:pathLst>
                <a:path w="152" h="2215" fill="none" extrusionOk="0">
                  <a:moveTo>
                    <a:pt x="1"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6" name="Shape 8166"/>
            <p:cNvSpPr/>
            <p:nvPr/>
          </p:nvSpPr>
          <p:spPr>
            <a:xfrm>
              <a:off x="99075" y="808100"/>
              <a:ext cx="3775" cy="55375"/>
            </a:xfrm>
            <a:custGeom>
              <a:avLst/>
              <a:gdLst/>
              <a:ahLst/>
              <a:cxnLst/>
              <a:rect l="0" t="0" r="0" b="0"/>
              <a:pathLst>
                <a:path w="151" h="2215" fill="none" extrusionOk="0">
                  <a:moveTo>
                    <a:pt x="0"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7" name="Shape 8167"/>
            <p:cNvSpPr/>
            <p:nvPr/>
          </p:nvSpPr>
          <p:spPr>
            <a:xfrm>
              <a:off x="102825" y="863450"/>
              <a:ext cx="3800" cy="66450"/>
            </a:xfrm>
            <a:custGeom>
              <a:avLst/>
              <a:gdLst/>
              <a:ahLst/>
              <a:cxnLst/>
              <a:rect l="0" t="0" r="0" b="0"/>
              <a:pathLst>
                <a:path w="152" h="2658" fill="none" extrusionOk="0">
                  <a:moveTo>
                    <a:pt x="1" y="1"/>
                  </a:moveTo>
                  <a:lnTo>
                    <a:pt x="151" y="265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8" name="Shape 8168"/>
            <p:cNvSpPr/>
            <p:nvPr/>
          </p:nvSpPr>
          <p:spPr>
            <a:xfrm>
              <a:off x="106600" y="929875"/>
              <a:ext cx="3775" cy="71975"/>
            </a:xfrm>
            <a:custGeom>
              <a:avLst/>
              <a:gdLst/>
              <a:ahLst/>
              <a:cxnLst/>
              <a:rect l="0" t="0" r="0" b="0"/>
              <a:pathLst>
                <a:path w="151" h="2879" fill="none" extrusionOk="0">
                  <a:moveTo>
                    <a:pt x="0"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9" name="Shape 8169"/>
            <p:cNvSpPr/>
            <p:nvPr/>
          </p:nvSpPr>
          <p:spPr>
            <a:xfrm>
              <a:off x="110350" y="1001825"/>
              <a:ext cx="5050" cy="77525"/>
            </a:xfrm>
            <a:custGeom>
              <a:avLst/>
              <a:gdLst/>
              <a:ahLst/>
              <a:cxnLst/>
              <a:rect l="0" t="0" r="0" b="0"/>
              <a:pathLst>
                <a:path w="202" h="3101" fill="none" extrusionOk="0">
                  <a:moveTo>
                    <a:pt x="1" y="1"/>
                  </a:moveTo>
                  <a:lnTo>
                    <a:pt x="20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0" name="Shape 8170"/>
            <p:cNvSpPr/>
            <p:nvPr/>
          </p:nvSpPr>
          <p:spPr>
            <a:xfrm>
              <a:off x="115375" y="1079325"/>
              <a:ext cx="3775" cy="83050"/>
            </a:xfrm>
            <a:custGeom>
              <a:avLst/>
              <a:gdLst/>
              <a:ahLst/>
              <a:cxnLst/>
              <a:rect l="0" t="0" r="0" b="0"/>
              <a:pathLst>
                <a:path w="151" h="3322" fill="none" extrusionOk="0">
                  <a:moveTo>
                    <a:pt x="0" y="0"/>
                  </a:moveTo>
                  <a:lnTo>
                    <a:pt x="151" y="33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1" name="Shape 8171"/>
            <p:cNvSpPr/>
            <p:nvPr/>
          </p:nvSpPr>
          <p:spPr>
            <a:xfrm>
              <a:off x="119125" y="1162350"/>
              <a:ext cx="3800" cy="83050"/>
            </a:xfrm>
            <a:custGeom>
              <a:avLst/>
              <a:gdLst/>
              <a:ahLst/>
              <a:cxnLst/>
              <a:rect l="0" t="0" r="0" b="0"/>
              <a:pathLst>
                <a:path w="152" h="3322" fill="none" extrusionOk="0">
                  <a:moveTo>
                    <a:pt x="1" y="0"/>
                  </a:moveTo>
                  <a:lnTo>
                    <a:pt x="151"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2" name="Shape 8172"/>
            <p:cNvSpPr/>
            <p:nvPr/>
          </p:nvSpPr>
          <p:spPr>
            <a:xfrm>
              <a:off x="122900" y="1245375"/>
              <a:ext cx="5050" cy="88575"/>
            </a:xfrm>
            <a:custGeom>
              <a:avLst/>
              <a:gdLst/>
              <a:ahLst/>
              <a:cxnLst/>
              <a:rect l="0" t="0" r="0" b="0"/>
              <a:pathLst>
                <a:path w="202" h="3543" fill="none" extrusionOk="0">
                  <a:moveTo>
                    <a:pt x="0" y="1"/>
                  </a:moveTo>
                  <a:lnTo>
                    <a:pt x="201" y="35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3" name="Shape 8173"/>
            <p:cNvSpPr/>
            <p:nvPr/>
          </p:nvSpPr>
          <p:spPr>
            <a:xfrm>
              <a:off x="127925" y="1333925"/>
              <a:ext cx="3775" cy="88600"/>
            </a:xfrm>
            <a:custGeom>
              <a:avLst/>
              <a:gdLst/>
              <a:ahLst/>
              <a:cxnLst/>
              <a:rect l="0" t="0" r="0" b="0"/>
              <a:pathLst>
                <a:path w="151" h="3544" fill="none" extrusionOk="0">
                  <a:moveTo>
                    <a:pt x="0" y="1"/>
                  </a:moveTo>
                  <a:lnTo>
                    <a:pt x="151" y="35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4" name="Shape 8174"/>
            <p:cNvSpPr/>
            <p:nvPr/>
          </p:nvSpPr>
          <p:spPr>
            <a:xfrm>
              <a:off x="131675" y="1422500"/>
              <a:ext cx="3800" cy="83050"/>
            </a:xfrm>
            <a:custGeom>
              <a:avLst/>
              <a:gdLst/>
              <a:ahLst/>
              <a:cxnLst/>
              <a:rect l="0" t="0" r="0" b="0"/>
              <a:pathLst>
                <a:path w="152" h="3322" fill="none" extrusionOk="0">
                  <a:moveTo>
                    <a:pt x="1" y="0"/>
                  </a:moveTo>
                  <a:lnTo>
                    <a:pt x="151" y="33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5" name="Shape 8175"/>
            <p:cNvSpPr/>
            <p:nvPr/>
          </p:nvSpPr>
          <p:spPr>
            <a:xfrm>
              <a:off x="135450" y="1505525"/>
              <a:ext cx="7550" cy="166075"/>
            </a:xfrm>
            <a:custGeom>
              <a:avLst/>
              <a:gdLst/>
              <a:ahLst/>
              <a:cxnLst/>
              <a:rect l="0" t="0" r="0" b="0"/>
              <a:pathLst>
                <a:path w="302" h="6643" fill="none" extrusionOk="0">
                  <a:moveTo>
                    <a:pt x="0" y="0"/>
                  </a:moveTo>
                  <a:lnTo>
                    <a:pt x="301" y="664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6" name="Shape 8176"/>
            <p:cNvSpPr/>
            <p:nvPr/>
          </p:nvSpPr>
          <p:spPr>
            <a:xfrm>
              <a:off x="142975" y="1671575"/>
              <a:ext cx="3775" cy="83050"/>
            </a:xfrm>
            <a:custGeom>
              <a:avLst/>
              <a:gdLst/>
              <a:ahLst/>
              <a:cxnLst/>
              <a:rect l="0" t="0" r="0" b="0"/>
              <a:pathLst>
                <a:path w="151" h="3322" fill="none" extrusionOk="0">
                  <a:moveTo>
                    <a:pt x="0" y="0"/>
                  </a:moveTo>
                  <a:lnTo>
                    <a:pt x="151"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7" name="Shape 8177"/>
            <p:cNvSpPr/>
            <p:nvPr/>
          </p:nvSpPr>
          <p:spPr>
            <a:xfrm>
              <a:off x="146725" y="1754600"/>
              <a:ext cx="3800" cy="71975"/>
            </a:xfrm>
            <a:custGeom>
              <a:avLst/>
              <a:gdLst/>
              <a:ahLst/>
              <a:cxnLst/>
              <a:rect l="0" t="0" r="0" b="0"/>
              <a:pathLst>
                <a:path w="152" h="2879" fill="none" extrusionOk="0">
                  <a:moveTo>
                    <a:pt x="1"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8" name="Shape 8178"/>
            <p:cNvSpPr/>
            <p:nvPr/>
          </p:nvSpPr>
          <p:spPr>
            <a:xfrm>
              <a:off x="150500" y="1826550"/>
              <a:ext cx="3775" cy="71975"/>
            </a:xfrm>
            <a:custGeom>
              <a:avLst/>
              <a:gdLst/>
              <a:ahLst/>
              <a:cxnLst/>
              <a:rect l="0" t="0" r="0" b="0"/>
              <a:pathLst>
                <a:path w="151" h="2879" fill="none" extrusionOk="0">
                  <a:moveTo>
                    <a:pt x="0"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9" name="Shape 8179"/>
            <p:cNvSpPr/>
            <p:nvPr/>
          </p:nvSpPr>
          <p:spPr>
            <a:xfrm>
              <a:off x="154250" y="1898500"/>
              <a:ext cx="3800" cy="66450"/>
            </a:xfrm>
            <a:custGeom>
              <a:avLst/>
              <a:gdLst/>
              <a:ahLst/>
              <a:cxnLst/>
              <a:rect l="0" t="0" r="0" b="0"/>
              <a:pathLst>
                <a:path w="152" h="2658" fill="none" extrusionOk="0">
                  <a:moveTo>
                    <a:pt x="1" y="1"/>
                  </a:moveTo>
                  <a:lnTo>
                    <a:pt x="151" y="265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0" name="Shape 8180"/>
            <p:cNvSpPr/>
            <p:nvPr/>
          </p:nvSpPr>
          <p:spPr>
            <a:xfrm>
              <a:off x="158025" y="1964925"/>
              <a:ext cx="5025" cy="60925"/>
            </a:xfrm>
            <a:custGeom>
              <a:avLst/>
              <a:gdLst/>
              <a:ahLst/>
              <a:cxnLst/>
              <a:rect l="0" t="0" r="0" b="0"/>
              <a:pathLst>
                <a:path w="201" h="2437" fill="none" extrusionOk="0">
                  <a:moveTo>
                    <a:pt x="0" y="1"/>
                  </a:moveTo>
                  <a:lnTo>
                    <a:pt x="20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1" name="Shape 8181"/>
            <p:cNvSpPr/>
            <p:nvPr/>
          </p:nvSpPr>
          <p:spPr>
            <a:xfrm>
              <a:off x="163025" y="2025825"/>
              <a:ext cx="3800" cy="49825"/>
            </a:xfrm>
            <a:custGeom>
              <a:avLst/>
              <a:gdLst/>
              <a:ahLst/>
              <a:cxnLst/>
              <a:rect l="0" t="0" r="0" b="0"/>
              <a:pathLst>
                <a:path w="152" h="1993" fill="none" extrusionOk="0">
                  <a:moveTo>
                    <a:pt x="1"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2" name="Shape 8182"/>
            <p:cNvSpPr/>
            <p:nvPr/>
          </p:nvSpPr>
          <p:spPr>
            <a:xfrm>
              <a:off x="166800" y="2075625"/>
              <a:ext cx="3775" cy="44325"/>
            </a:xfrm>
            <a:custGeom>
              <a:avLst/>
              <a:gdLst/>
              <a:ahLst/>
              <a:cxnLst/>
              <a:rect l="0" t="0" r="0" b="0"/>
              <a:pathLst>
                <a:path w="151" h="1773" fill="none" extrusionOk="0">
                  <a:moveTo>
                    <a:pt x="0"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3" name="Shape 8183"/>
            <p:cNvSpPr/>
            <p:nvPr/>
          </p:nvSpPr>
          <p:spPr>
            <a:xfrm>
              <a:off x="170550" y="2119925"/>
              <a:ext cx="5050" cy="33225"/>
            </a:xfrm>
            <a:custGeom>
              <a:avLst/>
              <a:gdLst/>
              <a:ahLst/>
              <a:cxnLst/>
              <a:rect l="0" t="0" r="0" b="0"/>
              <a:pathLst>
                <a:path w="202" h="1329" fill="none" extrusionOk="0">
                  <a:moveTo>
                    <a:pt x="1" y="0"/>
                  </a:moveTo>
                  <a:lnTo>
                    <a:pt x="201" y="132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4" name="Shape 8184"/>
            <p:cNvSpPr/>
            <p:nvPr/>
          </p:nvSpPr>
          <p:spPr>
            <a:xfrm>
              <a:off x="175575" y="2153125"/>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5" name="Shape 8185"/>
            <p:cNvSpPr/>
            <p:nvPr/>
          </p:nvSpPr>
          <p:spPr>
            <a:xfrm>
              <a:off x="179325" y="2186325"/>
              <a:ext cx="3800" cy="16650"/>
            </a:xfrm>
            <a:custGeom>
              <a:avLst/>
              <a:gdLst/>
              <a:ahLst/>
              <a:cxnLst/>
              <a:rect l="0" t="0" r="0" b="0"/>
              <a:pathLst>
                <a:path w="152" h="666"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6" name="Shape 8186"/>
            <p:cNvSpPr/>
            <p:nvPr/>
          </p:nvSpPr>
          <p:spPr>
            <a:xfrm>
              <a:off x="183100" y="2202950"/>
              <a:ext cx="3775" cy="5550"/>
            </a:xfrm>
            <a:custGeom>
              <a:avLst/>
              <a:gdLst/>
              <a:ahLst/>
              <a:cxnLst/>
              <a:rect l="0" t="0" r="0" b="0"/>
              <a:pathLst>
                <a:path w="151" h="222" fill="none" extrusionOk="0">
                  <a:moveTo>
                    <a:pt x="0" y="0"/>
                  </a:moveTo>
                  <a:lnTo>
                    <a:pt x="151" y="2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7" name="Shape 8187"/>
            <p:cNvSpPr/>
            <p:nvPr/>
          </p:nvSpPr>
          <p:spPr>
            <a:xfrm>
              <a:off x="186850" y="220847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8" name="Shape 8188"/>
            <p:cNvSpPr/>
            <p:nvPr/>
          </p:nvSpPr>
          <p:spPr>
            <a:xfrm>
              <a:off x="190625" y="2202950"/>
              <a:ext cx="3775" cy="5550"/>
            </a:xfrm>
            <a:custGeom>
              <a:avLst/>
              <a:gdLst/>
              <a:ahLst/>
              <a:cxnLst/>
              <a:rect l="0" t="0" r="0" b="0"/>
              <a:pathLst>
                <a:path w="151" h="222" fill="none" extrusionOk="0">
                  <a:moveTo>
                    <a:pt x="0" y="2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9" name="Shape 8189"/>
            <p:cNvSpPr/>
            <p:nvPr/>
          </p:nvSpPr>
          <p:spPr>
            <a:xfrm>
              <a:off x="194375" y="2186325"/>
              <a:ext cx="3800" cy="16650"/>
            </a:xfrm>
            <a:custGeom>
              <a:avLst/>
              <a:gdLst/>
              <a:ahLst/>
              <a:cxnLst/>
              <a:rect l="0" t="0" r="0" b="0"/>
              <a:pathLst>
                <a:path w="152" h="666" fill="none" extrusionOk="0">
                  <a:moveTo>
                    <a:pt x="1"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0" name="Shape 8190"/>
            <p:cNvSpPr/>
            <p:nvPr/>
          </p:nvSpPr>
          <p:spPr>
            <a:xfrm>
              <a:off x="198150" y="215865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1" name="Shape 8191"/>
            <p:cNvSpPr/>
            <p:nvPr/>
          </p:nvSpPr>
          <p:spPr>
            <a:xfrm>
              <a:off x="201900" y="2119925"/>
              <a:ext cx="3800" cy="38750"/>
            </a:xfrm>
            <a:custGeom>
              <a:avLst/>
              <a:gdLst/>
              <a:ahLst/>
              <a:cxnLst/>
              <a:rect l="0" t="0" r="0" b="0"/>
              <a:pathLst>
                <a:path w="152" h="1550"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2" name="Shape 8192"/>
            <p:cNvSpPr/>
            <p:nvPr/>
          </p:nvSpPr>
          <p:spPr>
            <a:xfrm>
              <a:off x="205675" y="2075625"/>
              <a:ext cx="5050" cy="44325"/>
            </a:xfrm>
            <a:custGeom>
              <a:avLst/>
              <a:gdLst/>
              <a:ahLst/>
              <a:cxnLst/>
              <a:rect l="0" t="0" r="0" b="0"/>
              <a:pathLst>
                <a:path w="202" h="1773" fill="none" extrusionOk="0">
                  <a:moveTo>
                    <a:pt x="0" y="1772"/>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3" name="Shape 8193"/>
            <p:cNvSpPr/>
            <p:nvPr/>
          </p:nvSpPr>
          <p:spPr>
            <a:xfrm>
              <a:off x="210700" y="2025825"/>
              <a:ext cx="3775" cy="49825"/>
            </a:xfrm>
            <a:custGeom>
              <a:avLst/>
              <a:gdLst/>
              <a:ahLst/>
              <a:cxnLst/>
              <a:rect l="0" t="0" r="0" b="0"/>
              <a:pathLst>
                <a:path w="151" h="1993" fill="none" extrusionOk="0">
                  <a:moveTo>
                    <a:pt x="0"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4" name="Shape 8194"/>
            <p:cNvSpPr/>
            <p:nvPr/>
          </p:nvSpPr>
          <p:spPr>
            <a:xfrm>
              <a:off x="214450" y="1970475"/>
              <a:ext cx="3800" cy="55375"/>
            </a:xfrm>
            <a:custGeom>
              <a:avLst/>
              <a:gdLst/>
              <a:ahLst/>
              <a:cxnLst/>
              <a:rect l="0" t="0" r="0" b="0"/>
              <a:pathLst>
                <a:path w="152" h="2215" fill="none" extrusionOk="0">
                  <a:moveTo>
                    <a:pt x="1" y="221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5" name="Shape 8195"/>
            <p:cNvSpPr/>
            <p:nvPr/>
          </p:nvSpPr>
          <p:spPr>
            <a:xfrm>
              <a:off x="218225" y="1904050"/>
              <a:ext cx="5025" cy="66450"/>
            </a:xfrm>
            <a:custGeom>
              <a:avLst/>
              <a:gdLst/>
              <a:ahLst/>
              <a:cxnLst/>
              <a:rect l="0" t="0" r="0" b="0"/>
              <a:pathLst>
                <a:path w="201" h="2658" fill="none" extrusionOk="0">
                  <a:moveTo>
                    <a:pt x="0" y="2657"/>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6" name="Shape 8196"/>
            <p:cNvSpPr/>
            <p:nvPr/>
          </p:nvSpPr>
          <p:spPr>
            <a:xfrm>
              <a:off x="223225" y="1832100"/>
              <a:ext cx="3800" cy="71975"/>
            </a:xfrm>
            <a:custGeom>
              <a:avLst/>
              <a:gdLst/>
              <a:ahLst/>
              <a:cxnLst/>
              <a:rect l="0" t="0" r="0" b="0"/>
              <a:pathLst>
                <a:path w="152" h="2879" fill="none" extrusionOk="0">
                  <a:moveTo>
                    <a:pt x="1" y="2878"/>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7" name="Shape 8197"/>
            <p:cNvSpPr/>
            <p:nvPr/>
          </p:nvSpPr>
          <p:spPr>
            <a:xfrm>
              <a:off x="227000" y="1760125"/>
              <a:ext cx="3775" cy="72000"/>
            </a:xfrm>
            <a:custGeom>
              <a:avLst/>
              <a:gdLst/>
              <a:ahLst/>
              <a:cxnLst/>
              <a:rect l="0" t="0" r="0" b="0"/>
              <a:pathLst>
                <a:path w="151" h="2880" fill="none" extrusionOk="0">
                  <a:moveTo>
                    <a:pt x="0" y="287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8" name="Shape 8198"/>
            <p:cNvSpPr/>
            <p:nvPr/>
          </p:nvSpPr>
          <p:spPr>
            <a:xfrm>
              <a:off x="230750" y="1682650"/>
              <a:ext cx="3800" cy="77500"/>
            </a:xfrm>
            <a:custGeom>
              <a:avLst/>
              <a:gdLst/>
              <a:ahLst/>
              <a:cxnLst/>
              <a:rect l="0" t="0" r="0" b="0"/>
              <a:pathLst>
                <a:path w="152" h="3100" fill="none" extrusionOk="0">
                  <a:moveTo>
                    <a:pt x="1" y="310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9" name="Shape 8199"/>
            <p:cNvSpPr/>
            <p:nvPr/>
          </p:nvSpPr>
          <p:spPr>
            <a:xfrm>
              <a:off x="234525" y="1599625"/>
              <a:ext cx="3775" cy="83050"/>
            </a:xfrm>
            <a:custGeom>
              <a:avLst/>
              <a:gdLst/>
              <a:ahLst/>
              <a:cxnLst/>
              <a:rect l="0" t="0" r="0" b="0"/>
              <a:pathLst>
                <a:path w="151" h="3322" fill="none" extrusionOk="0">
                  <a:moveTo>
                    <a:pt x="0" y="33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0" name="Shape 8200"/>
            <p:cNvSpPr/>
            <p:nvPr/>
          </p:nvSpPr>
          <p:spPr>
            <a:xfrm>
              <a:off x="238275" y="1516600"/>
              <a:ext cx="3800" cy="83050"/>
            </a:xfrm>
            <a:custGeom>
              <a:avLst/>
              <a:gdLst/>
              <a:ahLst/>
              <a:cxnLst/>
              <a:rect l="0" t="0" r="0" b="0"/>
              <a:pathLst>
                <a:path w="152" h="3322" fill="none" extrusionOk="0">
                  <a:moveTo>
                    <a:pt x="1" y="33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1" name="Shape 8201"/>
            <p:cNvSpPr/>
            <p:nvPr/>
          </p:nvSpPr>
          <p:spPr>
            <a:xfrm>
              <a:off x="242050" y="1433575"/>
              <a:ext cx="3775" cy="83050"/>
            </a:xfrm>
            <a:custGeom>
              <a:avLst/>
              <a:gdLst/>
              <a:ahLst/>
              <a:cxnLst/>
              <a:rect l="0" t="0" r="0" b="0"/>
              <a:pathLst>
                <a:path w="151" h="3322" fill="none" extrusionOk="0">
                  <a:moveTo>
                    <a:pt x="0" y="33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2" name="Shape 8202"/>
            <p:cNvSpPr/>
            <p:nvPr/>
          </p:nvSpPr>
          <p:spPr>
            <a:xfrm>
              <a:off x="245800" y="1267525"/>
              <a:ext cx="7550" cy="166075"/>
            </a:xfrm>
            <a:custGeom>
              <a:avLst/>
              <a:gdLst/>
              <a:ahLst/>
              <a:cxnLst/>
              <a:rect l="0" t="0" r="0" b="0"/>
              <a:pathLst>
                <a:path w="302" h="6643" fill="none" extrusionOk="0">
                  <a:moveTo>
                    <a:pt x="1" y="6642"/>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3" name="Shape 8203"/>
            <p:cNvSpPr/>
            <p:nvPr/>
          </p:nvSpPr>
          <p:spPr>
            <a:xfrm>
              <a:off x="253325" y="1190025"/>
              <a:ext cx="5050" cy="77525"/>
            </a:xfrm>
            <a:custGeom>
              <a:avLst/>
              <a:gdLst/>
              <a:ahLst/>
              <a:cxnLst/>
              <a:rect l="0" t="0" r="0" b="0"/>
              <a:pathLst>
                <a:path w="202" h="3101" fill="none" extrusionOk="0">
                  <a:moveTo>
                    <a:pt x="1" y="3100"/>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4" name="Shape 8204"/>
            <p:cNvSpPr/>
            <p:nvPr/>
          </p:nvSpPr>
          <p:spPr>
            <a:xfrm>
              <a:off x="258350" y="1112525"/>
              <a:ext cx="3775" cy="77525"/>
            </a:xfrm>
            <a:custGeom>
              <a:avLst/>
              <a:gdLst/>
              <a:ahLst/>
              <a:cxnLst/>
              <a:rect l="0" t="0" r="0" b="0"/>
              <a:pathLst>
                <a:path w="151" h="3101" fill="none" extrusionOk="0">
                  <a:moveTo>
                    <a:pt x="0" y="310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5" name="Shape 8205"/>
            <p:cNvSpPr/>
            <p:nvPr/>
          </p:nvSpPr>
          <p:spPr>
            <a:xfrm>
              <a:off x="262100" y="1040575"/>
              <a:ext cx="3800" cy="71975"/>
            </a:xfrm>
            <a:custGeom>
              <a:avLst/>
              <a:gdLst/>
              <a:ahLst/>
              <a:cxnLst/>
              <a:rect l="0" t="0" r="0" b="0"/>
              <a:pathLst>
                <a:path w="152" h="2879" fill="none" extrusionOk="0">
                  <a:moveTo>
                    <a:pt x="1" y="287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6" name="Shape 8206"/>
            <p:cNvSpPr/>
            <p:nvPr/>
          </p:nvSpPr>
          <p:spPr>
            <a:xfrm>
              <a:off x="265875" y="974150"/>
              <a:ext cx="5050" cy="66450"/>
            </a:xfrm>
            <a:custGeom>
              <a:avLst/>
              <a:gdLst/>
              <a:ahLst/>
              <a:cxnLst/>
              <a:rect l="0" t="0" r="0" b="0"/>
              <a:pathLst>
                <a:path w="202" h="2658" fill="none" extrusionOk="0">
                  <a:moveTo>
                    <a:pt x="0" y="2658"/>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7" name="Shape 8207"/>
            <p:cNvSpPr/>
            <p:nvPr/>
          </p:nvSpPr>
          <p:spPr>
            <a:xfrm>
              <a:off x="270900" y="907725"/>
              <a:ext cx="3775" cy="66450"/>
            </a:xfrm>
            <a:custGeom>
              <a:avLst/>
              <a:gdLst/>
              <a:ahLst/>
              <a:cxnLst/>
              <a:rect l="0" t="0" r="0" b="0"/>
              <a:pathLst>
                <a:path w="151" h="2658" fill="none" extrusionOk="0">
                  <a:moveTo>
                    <a:pt x="0" y="265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8" name="Shape 8208"/>
            <p:cNvSpPr/>
            <p:nvPr/>
          </p:nvSpPr>
          <p:spPr>
            <a:xfrm>
              <a:off x="274650" y="852375"/>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9" name="Shape 8209"/>
            <p:cNvSpPr/>
            <p:nvPr/>
          </p:nvSpPr>
          <p:spPr>
            <a:xfrm>
              <a:off x="278425" y="802575"/>
              <a:ext cx="3775" cy="49825"/>
            </a:xfrm>
            <a:custGeom>
              <a:avLst/>
              <a:gdLst/>
              <a:ahLst/>
              <a:cxnLst/>
              <a:rect l="0" t="0" r="0" b="0"/>
              <a:pathLst>
                <a:path w="151" h="1993" fill="none" extrusionOk="0">
                  <a:moveTo>
                    <a:pt x="0"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0" name="Shape 8210"/>
            <p:cNvSpPr/>
            <p:nvPr/>
          </p:nvSpPr>
          <p:spPr>
            <a:xfrm>
              <a:off x="282175" y="763825"/>
              <a:ext cx="3800" cy="38775"/>
            </a:xfrm>
            <a:custGeom>
              <a:avLst/>
              <a:gdLst/>
              <a:ahLst/>
              <a:cxnLst/>
              <a:rect l="0" t="0" r="0" b="0"/>
              <a:pathLst>
                <a:path w="152" h="1551" fill="none" extrusionOk="0">
                  <a:moveTo>
                    <a:pt x="1" y="155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1" name="Shape 8211"/>
            <p:cNvSpPr/>
            <p:nvPr/>
          </p:nvSpPr>
          <p:spPr>
            <a:xfrm>
              <a:off x="285950" y="725075"/>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2" name="Shape 8212"/>
            <p:cNvSpPr/>
            <p:nvPr/>
          </p:nvSpPr>
          <p:spPr>
            <a:xfrm>
              <a:off x="289700" y="702950"/>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3" name="Shape 8213"/>
            <p:cNvSpPr/>
            <p:nvPr/>
          </p:nvSpPr>
          <p:spPr>
            <a:xfrm>
              <a:off x="293475" y="686325"/>
              <a:ext cx="3775" cy="16650"/>
            </a:xfrm>
            <a:custGeom>
              <a:avLst/>
              <a:gdLst/>
              <a:ahLst/>
              <a:cxnLst/>
              <a:rect l="0" t="0" r="0" b="0"/>
              <a:pathLst>
                <a:path w="151" h="666"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4" name="Shape 8214"/>
            <p:cNvSpPr/>
            <p:nvPr/>
          </p:nvSpPr>
          <p:spPr>
            <a:xfrm>
              <a:off x="297225" y="680800"/>
              <a:ext cx="3800" cy="5550"/>
            </a:xfrm>
            <a:custGeom>
              <a:avLst/>
              <a:gdLst/>
              <a:ahLst/>
              <a:cxnLst/>
              <a:rect l="0" t="0" r="0" b="0"/>
              <a:pathLst>
                <a:path w="152" h="222" fill="none" extrusionOk="0">
                  <a:moveTo>
                    <a:pt x="1"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5" name="Shape 8215"/>
            <p:cNvSpPr/>
            <p:nvPr/>
          </p:nvSpPr>
          <p:spPr>
            <a:xfrm>
              <a:off x="301000" y="680800"/>
              <a:ext cx="5025" cy="5550"/>
            </a:xfrm>
            <a:custGeom>
              <a:avLst/>
              <a:gdLst/>
              <a:ahLst/>
              <a:cxnLst/>
              <a:rect l="0" t="0" r="0" b="0"/>
              <a:pathLst>
                <a:path w="201" h="222" fill="none" extrusionOk="0">
                  <a:moveTo>
                    <a:pt x="0" y="0"/>
                  </a:moveTo>
                  <a:lnTo>
                    <a:pt x="20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6" name="Shape 8216"/>
            <p:cNvSpPr/>
            <p:nvPr/>
          </p:nvSpPr>
          <p:spPr>
            <a:xfrm>
              <a:off x="306000" y="686325"/>
              <a:ext cx="3800" cy="11100"/>
            </a:xfrm>
            <a:custGeom>
              <a:avLst/>
              <a:gdLst/>
              <a:ahLst/>
              <a:cxnLst/>
              <a:rect l="0" t="0" r="0" b="0"/>
              <a:pathLst>
                <a:path w="152" h="444" fill="none" extrusionOk="0">
                  <a:moveTo>
                    <a:pt x="1" y="1"/>
                  </a:moveTo>
                  <a:lnTo>
                    <a:pt x="15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7" name="Shape 8217"/>
            <p:cNvSpPr/>
            <p:nvPr/>
          </p:nvSpPr>
          <p:spPr>
            <a:xfrm>
              <a:off x="309775" y="697400"/>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8" name="Shape 8218"/>
            <p:cNvSpPr/>
            <p:nvPr/>
          </p:nvSpPr>
          <p:spPr>
            <a:xfrm>
              <a:off x="313525" y="719550"/>
              <a:ext cx="5050" cy="27700"/>
            </a:xfrm>
            <a:custGeom>
              <a:avLst/>
              <a:gdLst/>
              <a:ahLst/>
              <a:cxnLst/>
              <a:rect l="0" t="0" r="0" b="0"/>
              <a:pathLst>
                <a:path w="202" h="1108" fill="none" extrusionOk="0">
                  <a:moveTo>
                    <a:pt x="1" y="0"/>
                  </a:moveTo>
                  <a:lnTo>
                    <a:pt x="20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9" name="Shape 8219"/>
            <p:cNvSpPr/>
            <p:nvPr/>
          </p:nvSpPr>
          <p:spPr>
            <a:xfrm>
              <a:off x="318550" y="747225"/>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0" name="Shape 8220"/>
            <p:cNvSpPr/>
            <p:nvPr/>
          </p:nvSpPr>
          <p:spPr>
            <a:xfrm>
              <a:off x="322300" y="780425"/>
              <a:ext cx="3800" cy="44300"/>
            </a:xfrm>
            <a:custGeom>
              <a:avLst/>
              <a:gdLst/>
              <a:ahLst/>
              <a:cxnLst/>
              <a:rect l="0" t="0" r="0" b="0"/>
              <a:pathLst>
                <a:path w="152" h="1772"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1" name="Shape 8221"/>
            <p:cNvSpPr/>
            <p:nvPr/>
          </p:nvSpPr>
          <p:spPr>
            <a:xfrm>
              <a:off x="326075" y="824700"/>
              <a:ext cx="3775" cy="49850"/>
            </a:xfrm>
            <a:custGeom>
              <a:avLst/>
              <a:gdLst/>
              <a:ahLst/>
              <a:cxnLst/>
              <a:rect l="0" t="0" r="0" b="0"/>
              <a:pathLst>
                <a:path w="151" h="1994" fill="none" extrusionOk="0">
                  <a:moveTo>
                    <a:pt x="0" y="1"/>
                  </a:moveTo>
                  <a:lnTo>
                    <a:pt x="151" y="199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2" name="Shape 8222"/>
            <p:cNvSpPr/>
            <p:nvPr/>
          </p:nvSpPr>
          <p:spPr>
            <a:xfrm>
              <a:off x="329825" y="874525"/>
              <a:ext cx="3800" cy="60900"/>
            </a:xfrm>
            <a:custGeom>
              <a:avLst/>
              <a:gdLst/>
              <a:ahLst/>
              <a:cxnLst/>
              <a:rect l="0" t="0" r="0" b="0"/>
              <a:pathLst>
                <a:path w="152" h="2436"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3" name="Shape 8223"/>
            <p:cNvSpPr/>
            <p:nvPr/>
          </p:nvSpPr>
          <p:spPr>
            <a:xfrm>
              <a:off x="333600" y="935400"/>
              <a:ext cx="3775" cy="60925"/>
            </a:xfrm>
            <a:custGeom>
              <a:avLst/>
              <a:gdLst/>
              <a:ahLst/>
              <a:cxnLst/>
              <a:rect l="0" t="0" r="0" b="0"/>
              <a:pathLst>
                <a:path w="151" h="2437" fill="none" extrusionOk="0">
                  <a:moveTo>
                    <a:pt x="0"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4" name="Shape 8224"/>
            <p:cNvSpPr/>
            <p:nvPr/>
          </p:nvSpPr>
          <p:spPr>
            <a:xfrm>
              <a:off x="337350" y="996300"/>
              <a:ext cx="3800" cy="66450"/>
            </a:xfrm>
            <a:custGeom>
              <a:avLst/>
              <a:gdLst/>
              <a:ahLst/>
              <a:cxnLst/>
              <a:rect l="0" t="0" r="0" b="0"/>
              <a:pathLst>
                <a:path w="152" h="2658" fill="none" extrusionOk="0">
                  <a:moveTo>
                    <a:pt x="1" y="0"/>
                  </a:moveTo>
                  <a:lnTo>
                    <a:pt x="15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5" name="Shape 8225"/>
            <p:cNvSpPr/>
            <p:nvPr/>
          </p:nvSpPr>
          <p:spPr>
            <a:xfrm>
              <a:off x="341125" y="1062725"/>
              <a:ext cx="3775" cy="71975"/>
            </a:xfrm>
            <a:custGeom>
              <a:avLst/>
              <a:gdLst/>
              <a:ahLst/>
              <a:cxnLst/>
              <a:rect l="0" t="0" r="0" b="0"/>
              <a:pathLst>
                <a:path w="151" h="2879" fill="none" extrusionOk="0">
                  <a:moveTo>
                    <a:pt x="0" y="0"/>
                  </a:moveTo>
                  <a:lnTo>
                    <a:pt x="151" y="287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6" name="Shape 8226"/>
            <p:cNvSpPr/>
            <p:nvPr/>
          </p:nvSpPr>
          <p:spPr>
            <a:xfrm>
              <a:off x="344875" y="1134675"/>
              <a:ext cx="3800" cy="77525"/>
            </a:xfrm>
            <a:custGeom>
              <a:avLst/>
              <a:gdLst/>
              <a:ahLst/>
              <a:cxnLst/>
              <a:rect l="0" t="0" r="0" b="0"/>
              <a:pathLst>
                <a:path w="152" h="3101" fill="none" extrusionOk="0">
                  <a:moveTo>
                    <a:pt x="1" y="0"/>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7" name="Shape 8227"/>
            <p:cNvSpPr/>
            <p:nvPr/>
          </p:nvSpPr>
          <p:spPr>
            <a:xfrm>
              <a:off x="348650" y="1212175"/>
              <a:ext cx="8800" cy="155000"/>
            </a:xfrm>
            <a:custGeom>
              <a:avLst/>
              <a:gdLst/>
              <a:ahLst/>
              <a:cxnLst/>
              <a:rect l="0" t="0" r="0" b="0"/>
              <a:pathLst>
                <a:path w="352" h="6200" fill="none" extrusionOk="0">
                  <a:moveTo>
                    <a:pt x="0" y="0"/>
                  </a:moveTo>
                  <a:lnTo>
                    <a:pt x="352" y="619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8" name="Shape 8228"/>
            <p:cNvSpPr/>
            <p:nvPr/>
          </p:nvSpPr>
          <p:spPr>
            <a:xfrm>
              <a:off x="357425" y="1367150"/>
              <a:ext cx="3800" cy="77500"/>
            </a:xfrm>
            <a:custGeom>
              <a:avLst/>
              <a:gdLst/>
              <a:ahLst/>
              <a:cxnLst/>
              <a:rect l="0" t="0" r="0" b="0"/>
              <a:pathLst>
                <a:path w="152" h="3100" fill="none" extrusionOk="0">
                  <a:moveTo>
                    <a:pt x="1" y="0"/>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9" name="Shape 8229"/>
            <p:cNvSpPr/>
            <p:nvPr/>
          </p:nvSpPr>
          <p:spPr>
            <a:xfrm>
              <a:off x="361200" y="1444625"/>
              <a:ext cx="5025" cy="83075"/>
            </a:xfrm>
            <a:custGeom>
              <a:avLst/>
              <a:gdLst/>
              <a:ahLst/>
              <a:cxnLst/>
              <a:rect l="0" t="0" r="0" b="0"/>
              <a:pathLst>
                <a:path w="201" h="3323" fill="none" extrusionOk="0">
                  <a:moveTo>
                    <a:pt x="0" y="1"/>
                  </a:moveTo>
                  <a:lnTo>
                    <a:pt x="201"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0" name="Shape 8230"/>
            <p:cNvSpPr/>
            <p:nvPr/>
          </p:nvSpPr>
          <p:spPr>
            <a:xfrm>
              <a:off x="366200" y="1527675"/>
              <a:ext cx="3800" cy="77500"/>
            </a:xfrm>
            <a:custGeom>
              <a:avLst/>
              <a:gdLst/>
              <a:ahLst/>
              <a:cxnLst/>
              <a:rect l="0" t="0" r="0" b="0"/>
              <a:pathLst>
                <a:path w="152" h="3100" fill="none" extrusionOk="0">
                  <a:moveTo>
                    <a:pt x="1" y="0"/>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1" name="Shape 8231"/>
            <p:cNvSpPr/>
            <p:nvPr/>
          </p:nvSpPr>
          <p:spPr>
            <a:xfrm>
              <a:off x="369975" y="1605150"/>
              <a:ext cx="3775" cy="77525"/>
            </a:xfrm>
            <a:custGeom>
              <a:avLst/>
              <a:gdLst/>
              <a:ahLst/>
              <a:cxnLst/>
              <a:rect l="0" t="0" r="0" b="0"/>
              <a:pathLst>
                <a:path w="151" h="3101" fill="none" extrusionOk="0">
                  <a:moveTo>
                    <a:pt x="0" y="1"/>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2" name="Shape 8232"/>
            <p:cNvSpPr/>
            <p:nvPr/>
          </p:nvSpPr>
          <p:spPr>
            <a:xfrm>
              <a:off x="373725" y="1682650"/>
              <a:ext cx="3800" cy="71975"/>
            </a:xfrm>
            <a:custGeom>
              <a:avLst/>
              <a:gdLst/>
              <a:ahLst/>
              <a:cxnLst/>
              <a:rect l="0" t="0" r="0" b="0"/>
              <a:pathLst>
                <a:path w="152" h="2879" fill="none" extrusionOk="0">
                  <a:moveTo>
                    <a:pt x="1"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3" name="Shape 8233"/>
            <p:cNvSpPr/>
            <p:nvPr/>
          </p:nvSpPr>
          <p:spPr>
            <a:xfrm>
              <a:off x="377500" y="1754600"/>
              <a:ext cx="3775" cy="71975"/>
            </a:xfrm>
            <a:custGeom>
              <a:avLst/>
              <a:gdLst/>
              <a:ahLst/>
              <a:cxnLst/>
              <a:rect l="0" t="0" r="0" b="0"/>
              <a:pathLst>
                <a:path w="151" h="2879" fill="none" extrusionOk="0">
                  <a:moveTo>
                    <a:pt x="0"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4" name="Shape 8234"/>
            <p:cNvSpPr/>
            <p:nvPr/>
          </p:nvSpPr>
          <p:spPr>
            <a:xfrm>
              <a:off x="381250" y="1826550"/>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5" name="Shape 8235"/>
            <p:cNvSpPr/>
            <p:nvPr/>
          </p:nvSpPr>
          <p:spPr>
            <a:xfrm>
              <a:off x="385025" y="1887450"/>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6" name="Shape 8236"/>
            <p:cNvSpPr/>
            <p:nvPr/>
          </p:nvSpPr>
          <p:spPr>
            <a:xfrm>
              <a:off x="388775" y="1948325"/>
              <a:ext cx="3800" cy="49850"/>
            </a:xfrm>
            <a:custGeom>
              <a:avLst/>
              <a:gdLst/>
              <a:ahLst/>
              <a:cxnLst/>
              <a:rect l="0" t="0" r="0" b="0"/>
              <a:pathLst>
                <a:path w="152" h="1994" fill="none" extrusionOk="0">
                  <a:moveTo>
                    <a:pt x="1"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7" name="Shape 8237"/>
            <p:cNvSpPr/>
            <p:nvPr/>
          </p:nvSpPr>
          <p:spPr>
            <a:xfrm>
              <a:off x="392550" y="1998150"/>
              <a:ext cx="3775" cy="49825"/>
            </a:xfrm>
            <a:custGeom>
              <a:avLst/>
              <a:gdLst/>
              <a:ahLst/>
              <a:cxnLst/>
              <a:rect l="0" t="0" r="0" b="0"/>
              <a:pathLst>
                <a:path w="151" h="1993" fill="none" extrusionOk="0">
                  <a:moveTo>
                    <a:pt x="0"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8" name="Shape 8238"/>
            <p:cNvSpPr/>
            <p:nvPr/>
          </p:nvSpPr>
          <p:spPr>
            <a:xfrm>
              <a:off x="396300" y="2047950"/>
              <a:ext cx="5050" cy="38775"/>
            </a:xfrm>
            <a:custGeom>
              <a:avLst/>
              <a:gdLst/>
              <a:ahLst/>
              <a:cxnLst/>
              <a:rect l="0" t="0" r="0" b="0"/>
              <a:pathLst>
                <a:path w="202" h="1551" fill="none" extrusionOk="0">
                  <a:moveTo>
                    <a:pt x="1" y="1"/>
                  </a:moveTo>
                  <a:lnTo>
                    <a:pt x="2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9" name="Shape 8239"/>
            <p:cNvSpPr/>
            <p:nvPr/>
          </p:nvSpPr>
          <p:spPr>
            <a:xfrm>
              <a:off x="401325" y="2086700"/>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0" name="Shape 8240"/>
            <p:cNvSpPr/>
            <p:nvPr/>
          </p:nvSpPr>
          <p:spPr>
            <a:xfrm>
              <a:off x="405100" y="2114375"/>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1" name="Shape 8241"/>
            <p:cNvSpPr/>
            <p:nvPr/>
          </p:nvSpPr>
          <p:spPr>
            <a:xfrm>
              <a:off x="408850" y="2136525"/>
              <a:ext cx="5050" cy="11100"/>
            </a:xfrm>
            <a:custGeom>
              <a:avLst/>
              <a:gdLst/>
              <a:ahLst/>
              <a:cxnLst/>
              <a:rect l="0" t="0" r="0" b="0"/>
              <a:pathLst>
                <a:path w="202" h="444" fill="none" extrusionOk="0">
                  <a:moveTo>
                    <a:pt x="1" y="0"/>
                  </a:moveTo>
                  <a:lnTo>
                    <a:pt x="20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2" name="Shape 8242"/>
            <p:cNvSpPr/>
            <p:nvPr/>
          </p:nvSpPr>
          <p:spPr>
            <a:xfrm>
              <a:off x="413875" y="2147600"/>
              <a:ext cx="3775" cy="5550"/>
            </a:xfrm>
            <a:custGeom>
              <a:avLst/>
              <a:gdLst/>
              <a:ahLst/>
              <a:cxnLst/>
              <a:rect l="0" t="0" r="0" b="0"/>
              <a:pathLst>
                <a:path w="151" h="222" fill="none" extrusionOk="0">
                  <a:moveTo>
                    <a:pt x="0" y="0"/>
                  </a:moveTo>
                  <a:lnTo>
                    <a:pt x="151" y="2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3" name="Shape 8243"/>
            <p:cNvSpPr/>
            <p:nvPr/>
          </p:nvSpPr>
          <p:spPr>
            <a:xfrm>
              <a:off x="417625" y="215312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4" name="Shape 8244"/>
            <p:cNvSpPr/>
            <p:nvPr/>
          </p:nvSpPr>
          <p:spPr>
            <a:xfrm>
              <a:off x="421400" y="2142050"/>
              <a:ext cx="3775" cy="11100"/>
            </a:xfrm>
            <a:custGeom>
              <a:avLst/>
              <a:gdLst/>
              <a:ahLst/>
              <a:cxnLst/>
              <a:rect l="0" t="0" r="0" b="0"/>
              <a:pathLst>
                <a:path w="151" h="444" fill="none" extrusionOk="0">
                  <a:moveTo>
                    <a:pt x="0" y="44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5" name="Shape 8245"/>
            <p:cNvSpPr/>
            <p:nvPr/>
          </p:nvSpPr>
          <p:spPr>
            <a:xfrm>
              <a:off x="425150" y="2119925"/>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6" name="Shape 8246"/>
            <p:cNvSpPr/>
            <p:nvPr/>
          </p:nvSpPr>
          <p:spPr>
            <a:xfrm>
              <a:off x="428925" y="2086700"/>
              <a:ext cx="3775" cy="33250"/>
            </a:xfrm>
            <a:custGeom>
              <a:avLst/>
              <a:gdLst/>
              <a:ahLst/>
              <a:cxnLst/>
              <a:rect l="0" t="0" r="0" b="0"/>
              <a:pathLst>
                <a:path w="151" h="1330" fill="none" extrusionOk="0">
                  <a:moveTo>
                    <a:pt x="0"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7" name="Shape 8247"/>
            <p:cNvSpPr/>
            <p:nvPr/>
          </p:nvSpPr>
          <p:spPr>
            <a:xfrm>
              <a:off x="432675" y="2053500"/>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8" name="Shape 8248"/>
            <p:cNvSpPr/>
            <p:nvPr/>
          </p:nvSpPr>
          <p:spPr>
            <a:xfrm>
              <a:off x="436450" y="2009225"/>
              <a:ext cx="3775" cy="44300"/>
            </a:xfrm>
            <a:custGeom>
              <a:avLst/>
              <a:gdLst/>
              <a:ahLst/>
              <a:cxnLst/>
              <a:rect l="0" t="0" r="0" b="0"/>
              <a:pathLst>
                <a:path w="151" h="1772" fill="none" extrusionOk="0">
                  <a:moveTo>
                    <a:pt x="0" y="177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9" name="Shape 8249"/>
            <p:cNvSpPr/>
            <p:nvPr/>
          </p:nvSpPr>
          <p:spPr>
            <a:xfrm>
              <a:off x="440200" y="1959400"/>
              <a:ext cx="3800" cy="49825"/>
            </a:xfrm>
            <a:custGeom>
              <a:avLst/>
              <a:gdLst/>
              <a:ahLst/>
              <a:cxnLst/>
              <a:rect l="0" t="0" r="0" b="0"/>
              <a:pathLst>
                <a:path w="152" h="1993" fill="none" extrusionOk="0">
                  <a:moveTo>
                    <a:pt x="1"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0" name="Shape 8250"/>
            <p:cNvSpPr/>
            <p:nvPr/>
          </p:nvSpPr>
          <p:spPr>
            <a:xfrm>
              <a:off x="443975" y="1904050"/>
              <a:ext cx="5025" cy="55375"/>
            </a:xfrm>
            <a:custGeom>
              <a:avLst/>
              <a:gdLst/>
              <a:ahLst/>
              <a:cxnLst/>
              <a:rect l="0" t="0" r="0" b="0"/>
              <a:pathLst>
                <a:path w="201" h="2215" fill="none" extrusionOk="0">
                  <a:moveTo>
                    <a:pt x="0" y="2214"/>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1" name="Shape 8251"/>
            <p:cNvSpPr/>
            <p:nvPr/>
          </p:nvSpPr>
          <p:spPr>
            <a:xfrm>
              <a:off x="448975" y="1843150"/>
              <a:ext cx="3800" cy="60925"/>
            </a:xfrm>
            <a:custGeom>
              <a:avLst/>
              <a:gdLst/>
              <a:ahLst/>
              <a:cxnLst/>
              <a:rect l="0" t="0" r="0" b="0"/>
              <a:pathLst>
                <a:path w="152" h="2437" fill="none" extrusionOk="0">
                  <a:moveTo>
                    <a:pt x="1"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2" name="Shape 8252"/>
            <p:cNvSpPr/>
            <p:nvPr/>
          </p:nvSpPr>
          <p:spPr>
            <a:xfrm>
              <a:off x="452750" y="1776750"/>
              <a:ext cx="3775" cy="66425"/>
            </a:xfrm>
            <a:custGeom>
              <a:avLst/>
              <a:gdLst/>
              <a:ahLst/>
              <a:cxnLst/>
              <a:rect l="0" t="0" r="0" b="0"/>
              <a:pathLst>
                <a:path w="151" h="2657" fill="none" extrusionOk="0">
                  <a:moveTo>
                    <a:pt x="0" y="265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3" name="Shape 8253"/>
            <p:cNvSpPr/>
            <p:nvPr/>
          </p:nvSpPr>
          <p:spPr>
            <a:xfrm>
              <a:off x="456500" y="1704775"/>
              <a:ext cx="5050" cy="72000"/>
            </a:xfrm>
            <a:custGeom>
              <a:avLst/>
              <a:gdLst/>
              <a:ahLst/>
              <a:cxnLst/>
              <a:rect l="0" t="0" r="0" b="0"/>
              <a:pathLst>
                <a:path w="202" h="2880" fill="none" extrusionOk="0">
                  <a:moveTo>
                    <a:pt x="1" y="2879"/>
                  </a:moveTo>
                  <a:lnTo>
                    <a:pt x="2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4" name="Shape 8254"/>
            <p:cNvSpPr/>
            <p:nvPr/>
          </p:nvSpPr>
          <p:spPr>
            <a:xfrm>
              <a:off x="461525" y="1555350"/>
              <a:ext cx="7550" cy="149450"/>
            </a:xfrm>
            <a:custGeom>
              <a:avLst/>
              <a:gdLst/>
              <a:ahLst/>
              <a:cxnLst/>
              <a:rect l="0" t="0" r="0" b="0"/>
              <a:pathLst>
                <a:path w="302" h="5978" fill="none" extrusionOk="0">
                  <a:moveTo>
                    <a:pt x="1" y="5978"/>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5" name="Shape 8255"/>
            <p:cNvSpPr/>
            <p:nvPr/>
          </p:nvSpPr>
          <p:spPr>
            <a:xfrm>
              <a:off x="469050" y="1477850"/>
              <a:ext cx="3800" cy="77525"/>
            </a:xfrm>
            <a:custGeom>
              <a:avLst/>
              <a:gdLst/>
              <a:ahLst/>
              <a:cxnLst/>
              <a:rect l="0" t="0" r="0" b="0"/>
              <a:pathLst>
                <a:path w="152" h="3101" fill="none" extrusionOk="0">
                  <a:moveTo>
                    <a:pt x="1" y="310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6" name="Shape 8256"/>
            <p:cNvSpPr/>
            <p:nvPr/>
          </p:nvSpPr>
          <p:spPr>
            <a:xfrm>
              <a:off x="472825" y="1400350"/>
              <a:ext cx="3775" cy="77525"/>
            </a:xfrm>
            <a:custGeom>
              <a:avLst/>
              <a:gdLst/>
              <a:ahLst/>
              <a:cxnLst/>
              <a:rect l="0" t="0" r="0" b="0"/>
              <a:pathLst>
                <a:path w="151" h="3101" fill="none" extrusionOk="0">
                  <a:moveTo>
                    <a:pt x="0" y="310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7" name="Shape 8257"/>
            <p:cNvSpPr/>
            <p:nvPr/>
          </p:nvSpPr>
          <p:spPr>
            <a:xfrm>
              <a:off x="476575" y="1322875"/>
              <a:ext cx="3800" cy="77500"/>
            </a:xfrm>
            <a:custGeom>
              <a:avLst/>
              <a:gdLst/>
              <a:ahLst/>
              <a:cxnLst/>
              <a:rect l="0" t="0" r="0" b="0"/>
              <a:pathLst>
                <a:path w="152" h="3100" fill="none" extrusionOk="0">
                  <a:moveTo>
                    <a:pt x="1" y="310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8" name="Shape 8258"/>
            <p:cNvSpPr/>
            <p:nvPr/>
          </p:nvSpPr>
          <p:spPr>
            <a:xfrm>
              <a:off x="480350" y="1250900"/>
              <a:ext cx="3775" cy="72000"/>
            </a:xfrm>
            <a:custGeom>
              <a:avLst/>
              <a:gdLst/>
              <a:ahLst/>
              <a:cxnLst/>
              <a:rect l="0" t="0" r="0" b="0"/>
              <a:pathLst>
                <a:path w="151" h="2880" fill="none" extrusionOk="0">
                  <a:moveTo>
                    <a:pt x="0" y="287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9" name="Shape 8259"/>
            <p:cNvSpPr/>
            <p:nvPr/>
          </p:nvSpPr>
          <p:spPr>
            <a:xfrm>
              <a:off x="484100" y="1112525"/>
              <a:ext cx="7550" cy="138400"/>
            </a:xfrm>
            <a:custGeom>
              <a:avLst/>
              <a:gdLst/>
              <a:ahLst/>
              <a:cxnLst/>
              <a:rect l="0" t="0" r="0" b="0"/>
              <a:pathLst>
                <a:path w="302" h="5536" fill="none" extrusionOk="0">
                  <a:moveTo>
                    <a:pt x="1" y="5536"/>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0" name="Shape 8260"/>
            <p:cNvSpPr/>
            <p:nvPr/>
          </p:nvSpPr>
          <p:spPr>
            <a:xfrm>
              <a:off x="491625" y="1046125"/>
              <a:ext cx="5050" cy="66425"/>
            </a:xfrm>
            <a:custGeom>
              <a:avLst/>
              <a:gdLst/>
              <a:ahLst/>
              <a:cxnLst/>
              <a:rect l="0" t="0" r="0" b="0"/>
              <a:pathLst>
                <a:path w="202" h="2657" fill="none" extrusionOk="0">
                  <a:moveTo>
                    <a:pt x="1" y="2657"/>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1" name="Shape 8261"/>
            <p:cNvSpPr/>
            <p:nvPr/>
          </p:nvSpPr>
          <p:spPr>
            <a:xfrm>
              <a:off x="496650" y="985225"/>
              <a:ext cx="3775" cy="60925"/>
            </a:xfrm>
            <a:custGeom>
              <a:avLst/>
              <a:gdLst/>
              <a:ahLst/>
              <a:cxnLst/>
              <a:rect l="0" t="0" r="0" b="0"/>
              <a:pathLst>
                <a:path w="151" h="2437" fill="none" extrusionOk="0">
                  <a:moveTo>
                    <a:pt x="0"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2" name="Shape 8262"/>
            <p:cNvSpPr/>
            <p:nvPr/>
          </p:nvSpPr>
          <p:spPr>
            <a:xfrm>
              <a:off x="500400" y="929875"/>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3" name="Shape 8263"/>
            <p:cNvSpPr/>
            <p:nvPr/>
          </p:nvSpPr>
          <p:spPr>
            <a:xfrm>
              <a:off x="504175" y="880050"/>
              <a:ext cx="5025" cy="49850"/>
            </a:xfrm>
            <a:custGeom>
              <a:avLst/>
              <a:gdLst/>
              <a:ahLst/>
              <a:cxnLst/>
              <a:rect l="0" t="0" r="0" b="0"/>
              <a:pathLst>
                <a:path w="201" h="1994" fill="none" extrusionOk="0">
                  <a:moveTo>
                    <a:pt x="0" y="1994"/>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4" name="Shape 8264"/>
            <p:cNvSpPr/>
            <p:nvPr/>
          </p:nvSpPr>
          <p:spPr>
            <a:xfrm>
              <a:off x="509175" y="835775"/>
              <a:ext cx="3800" cy="44300"/>
            </a:xfrm>
            <a:custGeom>
              <a:avLst/>
              <a:gdLst/>
              <a:ahLst/>
              <a:cxnLst/>
              <a:rect l="0" t="0" r="0" b="0"/>
              <a:pathLst>
                <a:path w="152" h="1772"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5" name="Shape 8265"/>
            <p:cNvSpPr/>
            <p:nvPr/>
          </p:nvSpPr>
          <p:spPr>
            <a:xfrm>
              <a:off x="512950" y="802575"/>
              <a:ext cx="3775" cy="33225"/>
            </a:xfrm>
            <a:custGeom>
              <a:avLst/>
              <a:gdLst/>
              <a:ahLst/>
              <a:cxnLst/>
              <a:rect l="0" t="0" r="0" b="0"/>
              <a:pathLst>
                <a:path w="151" h="1329" fill="none" extrusionOk="0">
                  <a:moveTo>
                    <a:pt x="0"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6" name="Shape 8266"/>
            <p:cNvSpPr/>
            <p:nvPr/>
          </p:nvSpPr>
          <p:spPr>
            <a:xfrm>
              <a:off x="516700" y="774900"/>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7" name="Shape 8267"/>
            <p:cNvSpPr/>
            <p:nvPr/>
          </p:nvSpPr>
          <p:spPr>
            <a:xfrm>
              <a:off x="520475" y="758300"/>
              <a:ext cx="3775" cy="16625"/>
            </a:xfrm>
            <a:custGeom>
              <a:avLst/>
              <a:gdLst/>
              <a:ahLst/>
              <a:cxnLst/>
              <a:rect l="0" t="0" r="0" b="0"/>
              <a:pathLst>
                <a:path w="151" h="665" fill="none" extrusionOk="0">
                  <a:moveTo>
                    <a:pt x="0"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8" name="Shape 8268"/>
            <p:cNvSpPr/>
            <p:nvPr/>
          </p:nvSpPr>
          <p:spPr>
            <a:xfrm>
              <a:off x="524225" y="747225"/>
              <a:ext cx="3800" cy="11100"/>
            </a:xfrm>
            <a:custGeom>
              <a:avLst/>
              <a:gdLst/>
              <a:ahLst/>
              <a:cxnLst/>
              <a:rect l="0" t="0" r="0" b="0"/>
              <a:pathLst>
                <a:path w="152" h="444" fill="none" extrusionOk="0">
                  <a:moveTo>
                    <a:pt x="1"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9" name="Shape 8269"/>
            <p:cNvSpPr/>
            <p:nvPr/>
          </p:nvSpPr>
          <p:spPr>
            <a:xfrm>
              <a:off x="528000" y="741675"/>
              <a:ext cx="3775" cy="5575"/>
            </a:xfrm>
            <a:custGeom>
              <a:avLst/>
              <a:gdLst/>
              <a:ahLst/>
              <a:cxnLst/>
              <a:rect l="0" t="0" r="0" b="0"/>
              <a:pathLst>
                <a:path w="151" h="223" fill="none" extrusionOk="0">
                  <a:moveTo>
                    <a:pt x="0"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0" name="Shape 8270"/>
            <p:cNvSpPr/>
            <p:nvPr/>
          </p:nvSpPr>
          <p:spPr>
            <a:xfrm>
              <a:off x="531750" y="741675"/>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1" name="Shape 8271"/>
            <p:cNvSpPr/>
            <p:nvPr/>
          </p:nvSpPr>
          <p:spPr>
            <a:xfrm>
              <a:off x="535525" y="747225"/>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2" name="Shape 8272"/>
            <p:cNvSpPr/>
            <p:nvPr/>
          </p:nvSpPr>
          <p:spPr>
            <a:xfrm>
              <a:off x="539275" y="758300"/>
              <a:ext cx="5050" cy="22150"/>
            </a:xfrm>
            <a:custGeom>
              <a:avLst/>
              <a:gdLst/>
              <a:ahLst/>
              <a:cxnLst/>
              <a:rect l="0" t="0" r="0" b="0"/>
              <a:pathLst>
                <a:path w="202" h="886" fill="none" extrusionOk="0">
                  <a:moveTo>
                    <a:pt x="1" y="0"/>
                  </a:moveTo>
                  <a:lnTo>
                    <a:pt x="20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3" name="Shape 8273"/>
            <p:cNvSpPr/>
            <p:nvPr/>
          </p:nvSpPr>
          <p:spPr>
            <a:xfrm>
              <a:off x="544300" y="780425"/>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4" name="Shape 8274"/>
            <p:cNvSpPr/>
            <p:nvPr/>
          </p:nvSpPr>
          <p:spPr>
            <a:xfrm>
              <a:off x="548075" y="808100"/>
              <a:ext cx="3775" cy="33250"/>
            </a:xfrm>
            <a:custGeom>
              <a:avLst/>
              <a:gdLst/>
              <a:ahLst/>
              <a:cxnLst/>
              <a:rect l="0" t="0" r="0" b="0"/>
              <a:pathLst>
                <a:path w="151" h="1330" fill="none" extrusionOk="0">
                  <a:moveTo>
                    <a:pt x="0" y="1"/>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5" name="Shape 8275"/>
            <p:cNvSpPr/>
            <p:nvPr/>
          </p:nvSpPr>
          <p:spPr>
            <a:xfrm>
              <a:off x="551825" y="841325"/>
              <a:ext cx="5050" cy="44300"/>
            </a:xfrm>
            <a:custGeom>
              <a:avLst/>
              <a:gdLst/>
              <a:ahLst/>
              <a:cxnLst/>
              <a:rect l="0" t="0" r="0" b="0"/>
              <a:pathLst>
                <a:path w="202" h="1772" fill="none" extrusionOk="0">
                  <a:moveTo>
                    <a:pt x="1" y="0"/>
                  </a:moveTo>
                  <a:lnTo>
                    <a:pt x="20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6" name="Shape 8276"/>
            <p:cNvSpPr/>
            <p:nvPr/>
          </p:nvSpPr>
          <p:spPr>
            <a:xfrm>
              <a:off x="556850" y="885600"/>
              <a:ext cx="3775" cy="49825"/>
            </a:xfrm>
            <a:custGeom>
              <a:avLst/>
              <a:gdLst/>
              <a:ahLst/>
              <a:cxnLst/>
              <a:rect l="0" t="0" r="0" b="0"/>
              <a:pathLst>
                <a:path w="151" h="1993" fill="none" extrusionOk="0">
                  <a:moveTo>
                    <a:pt x="0"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7" name="Shape 8277"/>
            <p:cNvSpPr/>
            <p:nvPr/>
          </p:nvSpPr>
          <p:spPr>
            <a:xfrm>
              <a:off x="560600" y="935400"/>
              <a:ext cx="3800" cy="55375"/>
            </a:xfrm>
            <a:custGeom>
              <a:avLst/>
              <a:gdLst/>
              <a:ahLst/>
              <a:cxnLst/>
              <a:rect l="0" t="0" r="0" b="0"/>
              <a:pathLst>
                <a:path w="152" h="2215" fill="none" extrusionOk="0">
                  <a:moveTo>
                    <a:pt x="1"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8" name="Shape 8278"/>
            <p:cNvSpPr/>
            <p:nvPr/>
          </p:nvSpPr>
          <p:spPr>
            <a:xfrm>
              <a:off x="564375" y="990750"/>
              <a:ext cx="3775" cy="60925"/>
            </a:xfrm>
            <a:custGeom>
              <a:avLst/>
              <a:gdLst/>
              <a:ahLst/>
              <a:cxnLst/>
              <a:rect l="0" t="0" r="0" b="0"/>
              <a:pathLst>
                <a:path w="151" h="2437" fill="none" extrusionOk="0">
                  <a:moveTo>
                    <a:pt x="0"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9" name="Shape 8279"/>
            <p:cNvSpPr/>
            <p:nvPr/>
          </p:nvSpPr>
          <p:spPr>
            <a:xfrm>
              <a:off x="568125" y="1051650"/>
              <a:ext cx="3800" cy="66450"/>
            </a:xfrm>
            <a:custGeom>
              <a:avLst/>
              <a:gdLst/>
              <a:ahLst/>
              <a:cxnLst/>
              <a:rect l="0" t="0" r="0" b="0"/>
              <a:pathLst>
                <a:path w="152" h="2658" fill="none" extrusionOk="0">
                  <a:moveTo>
                    <a:pt x="1" y="0"/>
                  </a:moveTo>
                  <a:lnTo>
                    <a:pt x="15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0" name="Shape 8280"/>
            <p:cNvSpPr/>
            <p:nvPr/>
          </p:nvSpPr>
          <p:spPr>
            <a:xfrm>
              <a:off x="571900" y="1118075"/>
              <a:ext cx="7550" cy="138400"/>
            </a:xfrm>
            <a:custGeom>
              <a:avLst/>
              <a:gdLst/>
              <a:ahLst/>
              <a:cxnLst/>
              <a:rect l="0" t="0" r="0" b="0"/>
              <a:pathLst>
                <a:path w="302" h="5536" fill="none" extrusionOk="0">
                  <a:moveTo>
                    <a:pt x="0" y="0"/>
                  </a:moveTo>
                  <a:lnTo>
                    <a:pt x="301" y="553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1" name="Shape 8281"/>
            <p:cNvSpPr/>
            <p:nvPr/>
          </p:nvSpPr>
          <p:spPr>
            <a:xfrm>
              <a:off x="579425" y="1256450"/>
              <a:ext cx="3775" cy="71975"/>
            </a:xfrm>
            <a:custGeom>
              <a:avLst/>
              <a:gdLst/>
              <a:ahLst/>
              <a:cxnLst/>
              <a:rect l="0" t="0" r="0" b="0"/>
              <a:pathLst>
                <a:path w="151" h="2879" fill="none" extrusionOk="0">
                  <a:moveTo>
                    <a:pt x="0"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2" name="Shape 8282"/>
            <p:cNvSpPr/>
            <p:nvPr/>
          </p:nvSpPr>
          <p:spPr>
            <a:xfrm>
              <a:off x="583175" y="1328400"/>
              <a:ext cx="3800" cy="71975"/>
            </a:xfrm>
            <a:custGeom>
              <a:avLst/>
              <a:gdLst/>
              <a:ahLst/>
              <a:cxnLst/>
              <a:rect l="0" t="0" r="0" b="0"/>
              <a:pathLst>
                <a:path w="152" h="2879" fill="none" extrusionOk="0">
                  <a:moveTo>
                    <a:pt x="1"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3" name="Shape 8283"/>
            <p:cNvSpPr/>
            <p:nvPr/>
          </p:nvSpPr>
          <p:spPr>
            <a:xfrm>
              <a:off x="586950" y="1400350"/>
              <a:ext cx="5025" cy="77525"/>
            </a:xfrm>
            <a:custGeom>
              <a:avLst/>
              <a:gdLst/>
              <a:ahLst/>
              <a:cxnLst/>
              <a:rect l="0" t="0" r="0" b="0"/>
              <a:pathLst>
                <a:path w="201" h="3101" fill="none" extrusionOk="0">
                  <a:moveTo>
                    <a:pt x="0" y="1"/>
                  </a:moveTo>
                  <a:lnTo>
                    <a:pt x="20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4" name="Shape 8284"/>
            <p:cNvSpPr/>
            <p:nvPr/>
          </p:nvSpPr>
          <p:spPr>
            <a:xfrm>
              <a:off x="591950" y="1477850"/>
              <a:ext cx="3800" cy="71975"/>
            </a:xfrm>
            <a:custGeom>
              <a:avLst/>
              <a:gdLst/>
              <a:ahLst/>
              <a:cxnLst/>
              <a:rect l="0" t="0" r="0" b="0"/>
              <a:pathLst>
                <a:path w="152" h="2879" fill="none" extrusionOk="0">
                  <a:moveTo>
                    <a:pt x="1"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5" name="Shape 8285"/>
            <p:cNvSpPr/>
            <p:nvPr/>
          </p:nvSpPr>
          <p:spPr>
            <a:xfrm>
              <a:off x="595725" y="1549800"/>
              <a:ext cx="8800" cy="143950"/>
            </a:xfrm>
            <a:custGeom>
              <a:avLst/>
              <a:gdLst/>
              <a:ahLst/>
              <a:cxnLst/>
              <a:rect l="0" t="0" r="0" b="0"/>
              <a:pathLst>
                <a:path w="352" h="5758" fill="none" extrusionOk="0">
                  <a:moveTo>
                    <a:pt x="0" y="1"/>
                  </a:moveTo>
                  <a:lnTo>
                    <a:pt x="352" y="57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6" name="Shape 8286"/>
            <p:cNvSpPr/>
            <p:nvPr/>
          </p:nvSpPr>
          <p:spPr>
            <a:xfrm>
              <a:off x="604500" y="1693725"/>
              <a:ext cx="3800" cy="66425"/>
            </a:xfrm>
            <a:custGeom>
              <a:avLst/>
              <a:gdLst/>
              <a:ahLst/>
              <a:cxnLst/>
              <a:rect l="0" t="0" r="0" b="0"/>
              <a:pathLst>
                <a:path w="152" h="2657" fill="none" extrusionOk="0">
                  <a:moveTo>
                    <a:pt x="1" y="0"/>
                  </a:moveTo>
                  <a:lnTo>
                    <a:pt x="15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7" name="Shape 8287"/>
            <p:cNvSpPr/>
            <p:nvPr/>
          </p:nvSpPr>
          <p:spPr>
            <a:xfrm>
              <a:off x="608275" y="1760125"/>
              <a:ext cx="3775" cy="60925"/>
            </a:xfrm>
            <a:custGeom>
              <a:avLst/>
              <a:gdLst/>
              <a:ahLst/>
              <a:cxnLst/>
              <a:rect l="0" t="0" r="0" b="0"/>
              <a:pathLst>
                <a:path w="151" h="2437" fill="none" extrusionOk="0">
                  <a:moveTo>
                    <a:pt x="0"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8" name="Shape 8288"/>
            <p:cNvSpPr/>
            <p:nvPr/>
          </p:nvSpPr>
          <p:spPr>
            <a:xfrm>
              <a:off x="612025" y="1821025"/>
              <a:ext cx="3800" cy="55375"/>
            </a:xfrm>
            <a:custGeom>
              <a:avLst/>
              <a:gdLst/>
              <a:ahLst/>
              <a:cxnLst/>
              <a:rect l="0" t="0" r="0" b="0"/>
              <a:pathLst>
                <a:path w="152" h="2215" fill="none" extrusionOk="0">
                  <a:moveTo>
                    <a:pt x="1"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9" name="Shape 8289"/>
            <p:cNvSpPr/>
            <p:nvPr/>
          </p:nvSpPr>
          <p:spPr>
            <a:xfrm>
              <a:off x="615800" y="1876375"/>
              <a:ext cx="3775" cy="55375"/>
            </a:xfrm>
            <a:custGeom>
              <a:avLst/>
              <a:gdLst/>
              <a:ahLst/>
              <a:cxnLst/>
              <a:rect l="0" t="0" r="0" b="0"/>
              <a:pathLst>
                <a:path w="151" h="2215" fill="none" extrusionOk="0">
                  <a:moveTo>
                    <a:pt x="0"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0" name="Shape 8290"/>
            <p:cNvSpPr/>
            <p:nvPr/>
          </p:nvSpPr>
          <p:spPr>
            <a:xfrm>
              <a:off x="619550" y="1931725"/>
              <a:ext cx="3800" cy="44300"/>
            </a:xfrm>
            <a:custGeom>
              <a:avLst/>
              <a:gdLst/>
              <a:ahLst/>
              <a:cxnLst/>
              <a:rect l="0" t="0" r="0" b="0"/>
              <a:pathLst>
                <a:path w="152" h="1772" fill="none" extrusionOk="0">
                  <a:moveTo>
                    <a:pt x="1" y="0"/>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1" name="Shape 8291"/>
            <p:cNvSpPr/>
            <p:nvPr/>
          </p:nvSpPr>
          <p:spPr>
            <a:xfrm>
              <a:off x="623325" y="1976000"/>
              <a:ext cx="3775" cy="38775"/>
            </a:xfrm>
            <a:custGeom>
              <a:avLst/>
              <a:gdLst/>
              <a:ahLst/>
              <a:cxnLst/>
              <a:rect l="0" t="0" r="0" b="0"/>
              <a:pathLst>
                <a:path w="151" h="1551" fill="none" extrusionOk="0">
                  <a:moveTo>
                    <a:pt x="0" y="1"/>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2" name="Shape 8292"/>
            <p:cNvSpPr/>
            <p:nvPr/>
          </p:nvSpPr>
          <p:spPr>
            <a:xfrm>
              <a:off x="627075" y="2014750"/>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3" name="Shape 8293"/>
            <p:cNvSpPr/>
            <p:nvPr/>
          </p:nvSpPr>
          <p:spPr>
            <a:xfrm>
              <a:off x="630850" y="2047950"/>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4" name="Shape 8294"/>
            <p:cNvSpPr/>
            <p:nvPr/>
          </p:nvSpPr>
          <p:spPr>
            <a:xfrm>
              <a:off x="634600" y="2070100"/>
              <a:ext cx="5050" cy="16625"/>
            </a:xfrm>
            <a:custGeom>
              <a:avLst/>
              <a:gdLst/>
              <a:ahLst/>
              <a:cxnLst/>
              <a:rect l="0" t="0" r="0" b="0"/>
              <a:pathLst>
                <a:path w="202" h="665" fill="none" extrusionOk="0">
                  <a:moveTo>
                    <a:pt x="1" y="0"/>
                  </a:moveTo>
                  <a:lnTo>
                    <a:pt x="20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5" name="Shape 8295"/>
            <p:cNvSpPr/>
            <p:nvPr/>
          </p:nvSpPr>
          <p:spPr>
            <a:xfrm>
              <a:off x="639625" y="2086700"/>
              <a:ext cx="3775" cy="11100"/>
            </a:xfrm>
            <a:custGeom>
              <a:avLst/>
              <a:gdLst/>
              <a:ahLst/>
              <a:cxnLst/>
              <a:rect l="0" t="0" r="0" b="0"/>
              <a:pathLst>
                <a:path w="151" h="444" fill="none" extrusionOk="0">
                  <a:moveTo>
                    <a:pt x="0" y="1"/>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6" name="Shape 8296"/>
            <p:cNvSpPr/>
            <p:nvPr/>
          </p:nvSpPr>
          <p:spPr>
            <a:xfrm>
              <a:off x="643375" y="209777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7" name="Shape 8297"/>
            <p:cNvSpPr/>
            <p:nvPr/>
          </p:nvSpPr>
          <p:spPr>
            <a:xfrm>
              <a:off x="647150" y="2092250"/>
              <a:ext cx="5025" cy="5550"/>
            </a:xfrm>
            <a:custGeom>
              <a:avLst/>
              <a:gdLst/>
              <a:ahLst/>
              <a:cxnLst/>
              <a:rect l="0" t="0" r="0" b="0"/>
              <a:pathLst>
                <a:path w="201" h="222" fill="none" extrusionOk="0">
                  <a:moveTo>
                    <a:pt x="0" y="221"/>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8" name="Shape 8298"/>
            <p:cNvSpPr/>
            <p:nvPr/>
          </p:nvSpPr>
          <p:spPr>
            <a:xfrm>
              <a:off x="652150" y="2075625"/>
              <a:ext cx="3800" cy="16650"/>
            </a:xfrm>
            <a:custGeom>
              <a:avLst/>
              <a:gdLst/>
              <a:ahLst/>
              <a:cxnLst/>
              <a:rect l="0" t="0" r="0" b="0"/>
              <a:pathLst>
                <a:path w="152" h="666" fill="none" extrusionOk="0">
                  <a:moveTo>
                    <a:pt x="1"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9" name="Shape 8299"/>
            <p:cNvSpPr/>
            <p:nvPr/>
          </p:nvSpPr>
          <p:spPr>
            <a:xfrm>
              <a:off x="655925" y="2053500"/>
              <a:ext cx="3775" cy="22150"/>
            </a:xfrm>
            <a:custGeom>
              <a:avLst/>
              <a:gdLst/>
              <a:ahLst/>
              <a:cxnLst/>
              <a:rect l="0" t="0" r="0" b="0"/>
              <a:pathLst>
                <a:path w="151" h="886" fill="none" extrusionOk="0">
                  <a:moveTo>
                    <a:pt x="0"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0" name="Shape 8300"/>
            <p:cNvSpPr/>
            <p:nvPr/>
          </p:nvSpPr>
          <p:spPr>
            <a:xfrm>
              <a:off x="659675" y="2025825"/>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1" name="Shape 8301"/>
            <p:cNvSpPr/>
            <p:nvPr/>
          </p:nvSpPr>
          <p:spPr>
            <a:xfrm>
              <a:off x="663450" y="1987075"/>
              <a:ext cx="3775" cy="38775"/>
            </a:xfrm>
            <a:custGeom>
              <a:avLst/>
              <a:gdLst/>
              <a:ahLst/>
              <a:cxnLst/>
              <a:rect l="0" t="0" r="0" b="0"/>
              <a:pathLst>
                <a:path w="151" h="1551" fill="none" extrusionOk="0">
                  <a:moveTo>
                    <a:pt x="0"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2" name="Shape 8302"/>
            <p:cNvSpPr/>
            <p:nvPr/>
          </p:nvSpPr>
          <p:spPr>
            <a:xfrm>
              <a:off x="667200" y="1948325"/>
              <a:ext cx="3800" cy="38775"/>
            </a:xfrm>
            <a:custGeom>
              <a:avLst/>
              <a:gdLst/>
              <a:ahLst/>
              <a:cxnLst/>
              <a:rect l="0" t="0" r="0" b="0"/>
              <a:pathLst>
                <a:path w="152" h="1551" fill="none" extrusionOk="0">
                  <a:moveTo>
                    <a:pt x="1" y="155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3" name="Shape 8303"/>
            <p:cNvSpPr/>
            <p:nvPr/>
          </p:nvSpPr>
          <p:spPr>
            <a:xfrm>
              <a:off x="670975" y="1898500"/>
              <a:ext cx="3775" cy="49850"/>
            </a:xfrm>
            <a:custGeom>
              <a:avLst/>
              <a:gdLst/>
              <a:ahLst/>
              <a:cxnLst/>
              <a:rect l="0" t="0" r="0" b="0"/>
              <a:pathLst>
                <a:path w="151" h="1994" fill="none" extrusionOk="0">
                  <a:moveTo>
                    <a:pt x="0" y="199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4" name="Shape 8304"/>
            <p:cNvSpPr/>
            <p:nvPr/>
          </p:nvSpPr>
          <p:spPr>
            <a:xfrm>
              <a:off x="674725" y="1843150"/>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5" name="Shape 8305"/>
            <p:cNvSpPr/>
            <p:nvPr/>
          </p:nvSpPr>
          <p:spPr>
            <a:xfrm>
              <a:off x="678500" y="1782275"/>
              <a:ext cx="3775" cy="60900"/>
            </a:xfrm>
            <a:custGeom>
              <a:avLst/>
              <a:gdLst/>
              <a:ahLst/>
              <a:cxnLst/>
              <a:rect l="0" t="0" r="0" b="0"/>
              <a:pathLst>
                <a:path w="151" h="2436" fill="none" extrusionOk="0">
                  <a:moveTo>
                    <a:pt x="0"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6" name="Shape 8306"/>
            <p:cNvSpPr/>
            <p:nvPr/>
          </p:nvSpPr>
          <p:spPr>
            <a:xfrm>
              <a:off x="682250" y="1654975"/>
              <a:ext cx="8825" cy="127325"/>
            </a:xfrm>
            <a:custGeom>
              <a:avLst/>
              <a:gdLst/>
              <a:ahLst/>
              <a:cxnLst/>
              <a:rect l="0" t="0" r="0" b="0"/>
              <a:pathLst>
                <a:path w="353" h="5093" fill="none" extrusionOk="0">
                  <a:moveTo>
                    <a:pt x="1" y="5093"/>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7" name="Shape 8307"/>
            <p:cNvSpPr/>
            <p:nvPr/>
          </p:nvSpPr>
          <p:spPr>
            <a:xfrm>
              <a:off x="691050" y="1588550"/>
              <a:ext cx="3775" cy="66450"/>
            </a:xfrm>
            <a:custGeom>
              <a:avLst/>
              <a:gdLst/>
              <a:ahLst/>
              <a:cxnLst/>
              <a:rect l="0" t="0" r="0" b="0"/>
              <a:pathLst>
                <a:path w="151" h="2658" fill="none" extrusionOk="0">
                  <a:moveTo>
                    <a:pt x="0" y="265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8" name="Shape 8308"/>
            <p:cNvSpPr/>
            <p:nvPr/>
          </p:nvSpPr>
          <p:spPr>
            <a:xfrm>
              <a:off x="694800" y="1516600"/>
              <a:ext cx="5050" cy="71975"/>
            </a:xfrm>
            <a:custGeom>
              <a:avLst/>
              <a:gdLst/>
              <a:ahLst/>
              <a:cxnLst/>
              <a:rect l="0" t="0" r="0" b="0"/>
              <a:pathLst>
                <a:path w="202" h="2879" fill="none" extrusionOk="0">
                  <a:moveTo>
                    <a:pt x="1" y="2878"/>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9" name="Shape 8309"/>
            <p:cNvSpPr/>
            <p:nvPr/>
          </p:nvSpPr>
          <p:spPr>
            <a:xfrm>
              <a:off x="699825" y="1378225"/>
              <a:ext cx="7550" cy="138400"/>
            </a:xfrm>
            <a:custGeom>
              <a:avLst/>
              <a:gdLst/>
              <a:ahLst/>
              <a:cxnLst/>
              <a:rect l="0" t="0" r="0" b="0"/>
              <a:pathLst>
                <a:path w="302" h="5536" fill="none" extrusionOk="0">
                  <a:moveTo>
                    <a:pt x="0" y="5535"/>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0" name="Shape 8310"/>
            <p:cNvSpPr/>
            <p:nvPr/>
          </p:nvSpPr>
          <p:spPr>
            <a:xfrm>
              <a:off x="707350" y="1239850"/>
              <a:ext cx="7550" cy="138400"/>
            </a:xfrm>
            <a:custGeom>
              <a:avLst/>
              <a:gdLst/>
              <a:ahLst/>
              <a:cxnLst/>
              <a:rect l="0" t="0" r="0" b="0"/>
              <a:pathLst>
                <a:path w="302" h="5536" fill="none" extrusionOk="0">
                  <a:moveTo>
                    <a:pt x="0" y="5535"/>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1" name="Shape 8311"/>
            <p:cNvSpPr/>
            <p:nvPr/>
          </p:nvSpPr>
          <p:spPr>
            <a:xfrm>
              <a:off x="714875" y="1173425"/>
              <a:ext cx="3775" cy="66450"/>
            </a:xfrm>
            <a:custGeom>
              <a:avLst/>
              <a:gdLst/>
              <a:ahLst/>
              <a:cxnLst/>
              <a:rect l="0" t="0" r="0" b="0"/>
              <a:pathLst>
                <a:path w="151" h="2658" fill="none" extrusionOk="0">
                  <a:moveTo>
                    <a:pt x="0" y="265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2" name="Shape 8312"/>
            <p:cNvSpPr/>
            <p:nvPr/>
          </p:nvSpPr>
          <p:spPr>
            <a:xfrm>
              <a:off x="718625" y="1112525"/>
              <a:ext cx="3800" cy="60925"/>
            </a:xfrm>
            <a:custGeom>
              <a:avLst/>
              <a:gdLst/>
              <a:ahLst/>
              <a:cxnLst/>
              <a:rect l="0" t="0" r="0" b="0"/>
              <a:pathLst>
                <a:path w="152" h="2437" fill="none" extrusionOk="0">
                  <a:moveTo>
                    <a:pt x="1"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3" name="Shape 8313"/>
            <p:cNvSpPr/>
            <p:nvPr/>
          </p:nvSpPr>
          <p:spPr>
            <a:xfrm>
              <a:off x="722400" y="1057175"/>
              <a:ext cx="3775" cy="55375"/>
            </a:xfrm>
            <a:custGeom>
              <a:avLst/>
              <a:gdLst/>
              <a:ahLst/>
              <a:cxnLst/>
              <a:rect l="0" t="0" r="0" b="0"/>
              <a:pathLst>
                <a:path w="151" h="2215" fill="none" extrusionOk="0">
                  <a:moveTo>
                    <a:pt x="0"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4" name="Shape 8314"/>
            <p:cNvSpPr/>
            <p:nvPr/>
          </p:nvSpPr>
          <p:spPr>
            <a:xfrm>
              <a:off x="726150" y="1001825"/>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5" name="Shape 8315"/>
            <p:cNvSpPr/>
            <p:nvPr/>
          </p:nvSpPr>
          <p:spPr>
            <a:xfrm>
              <a:off x="729925" y="952025"/>
              <a:ext cx="5025" cy="49825"/>
            </a:xfrm>
            <a:custGeom>
              <a:avLst/>
              <a:gdLst/>
              <a:ahLst/>
              <a:cxnLst/>
              <a:rect l="0" t="0" r="0" b="0"/>
              <a:pathLst>
                <a:path w="201" h="1993" fill="none" extrusionOk="0">
                  <a:moveTo>
                    <a:pt x="0" y="1993"/>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6" name="Shape 8316"/>
            <p:cNvSpPr/>
            <p:nvPr/>
          </p:nvSpPr>
          <p:spPr>
            <a:xfrm>
              <a:off x="734925" y="907725"/>
              <a:ext cx="3800" cy="44325"/>
            </a:xfrm>
            <a:custGeom>
              <a:avLst/>
              <a:gdLst/>
              <a:ahLst/>
              <a:cxnLst/>
              <a:rect l="0" t="0" r="0" b="0"/>
              <a:pathLst>
                <a:path w="152" h="1773"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7" name="Shape 8317"/>
            <p:cNvSpPr/>
            <p:nvPr/>
          </p:nvSpPr>
          <p:spPr>
            <a:xfrm>
              <a:off x="738700" y="874525"/>
              <a:ext cx="3775" cy="33225"/>
            </a:xfrm>
            <a:custGeom>
              <a:avLst/>
              <a:gdLst/>
              <a:ahLst/>
              <a:cxnLst/>
              <a:rect l="0" t="0" r="0" b="0"/>
              <a:pathLst>
                <a:path w="151" h="1329" fill="none" extrusionOk="0">
                  <a:moveTo>
                    <a:pt x="0"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8" name="Shape 8318"/>
            <p:cNvSpPr/>
            <p:nvPr/>
          </p:nvSpPr>
          <p:spPr>
            <a:xfrm>
              <a:off x="742450" y="846850"/>
              <a:ext cx="5050" cy="27700"/>
            </a:xfrm>
            <a:custGeom>
              <a:avLst/>
              <a:gdLst/>
              <a:ahLst/>
              <a:cxnLst/>
              <a:rect l="0" t="0" r="0" b="0"/>
              <a:pathLst>
                <a:path w="202" h="1108" fill="none" extrusionOk="0">
                  <a:moveTo>
                    <a:pt x="1" y="1108"/>
                  </a:moveTo>
                  <a:lnTo>
                    <a:pt x="2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9" name="Shape 8319"/>
            <p:cNvSpPr/>
            <p:nvPr/>
          </p:nvSpPr>
          <p:spPr>
            <a:xfrm>
              <a:off x="747475" y="824700"/>
              <a:ext cx="3800" cy="22175"/>
            </a:xfrm>
            <a:custGeom>
              <a:avLst/>
              <a:gdLst/>
              <a:ahLst/>
              <a:cxnLst/>
              <a:rect l="0" t="0" r="0" b="0"/>
              <a:pathLst>
                <a:path w="152" h="887" fill="none" extrusionOk="0">
                  <a:moveTo>
                    <a:pt x="1" y="887"/>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0" name="Shape 8320"/>
            <p:cNvSpPr/>
            <p:nvPr/>
          </p:nvSpPr>
          <p:spPr>
            <a:xfrm>
              <a:off x="751250" y="808100"/>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1" name="Shape 8321"/>
            <p:cNvSpPr/>
            <p:nvPr/>
          </p:nvSpPr>
          <p:spPr>
            <a:xfrm>
              <a:off x="755000" y="802575"/>
              <a:ext cx="3800" cy="5550"/>
            </a:xfrm>
            <a:custGeom>
              <a:avLst/>
              <a:gdLst/>
              <a:ahLst/>
              <a:cxnLst/>
              <a:rect l="0" t="0" r="0" b="0"/>
              <a:pathLst>
                <a:path w="152" h="222" fill="none" extrusionOk="0">
                  <a:moveTo>
                    <a:pt x="1"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2" name="Shape 8322"/>
            <p:cNvSpPr/>
            <p:nvPr/>
          </p:nvSpPr>
          <p:spPr>
            <a:xfrm>
              <a:off x="758775" y="802575"/>
              <a:ext cx="3775" cy="25"/>
            </a:xfrm>
            <a:custGeom>
              <a:avLst/>
              <a:gdLst/>
              <a:ahLst/>
              <a:cxnLst/>
              <a:rect l="0" t="0" r="0" b="0"/>
              <a:pathLst>
                <a:path w="151" h="1" fill="none" extrusionOk="0">
                  <a:moveTo>
                    <a:pt x="0"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3" name="Shape 8323"/>
            <p:cNvSpPr/>
            <p:nvPr/>
          </p:nvSpPr>
          <p:spPr>
            <a:xfrm>
              <a:off x="762525" y="802575"/>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4" name="Shape 8324"/>
            <p:cNvSpPr/>
            <p:nvPr/>
          </p:nvSpPr>
          <p:spPr>
            <a:xfrm>
              <a:off x="766300" y="808100"/>
              <a:ext cx="3775" cy="16625"/>
            </a:xfrm>
            <a:custGeom>
              <a:avLst/>
              <a:gdLst/>
              <a:ahLst/>
              <a:cxnLst/>
              <a:rect l="0" t="0" r="0" b="0"/>
              <a:pathLst>
                <a:path w="151" h="665"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5" name="Shape 8325"/>
            <p:cNvSpPr/>
            <p:nvPr/>
          </p:nvSpPr>
          <p:spPr>
            <a:xfrm>
              <a:off x="770050" y="824700"/>
              <a:ext cx="3800" cy="22175"/>
            </a:xfrm>
            <a:custGeom>
              <a:avLst/>
              <a:gdLst/>
              <a:ahLst/>
              <a:cxnLst/>
              <a:rect l="0" t="0" r="0" b="0"/>
              <a:pathLst>
                <a:path w="152" h="887" fill="none" extrusionOk="0">
                  <a:moveTo>
                    <a:pt x="1" y="1"/>
                  </a:moveTo>
                  <a:lnTo>
                    <a:pt x="151" y="88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6" name="Shape 8326"/>
            <p:cNvSpPr/>
            <p:nvPr/>
          </p:nvSpPr>
          <p:spPr>
            <a:xfrm>
              <a:off x="773825" y="846850"/>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7" name="Shape 8327"/>
            <p:cNvSpPr/>
            <p:nvPr/>
          </p:nvSpPr>
          <p:spPr>
            <a:xfrm>
              <a:off x="777575" y="874525"/>
              <a:ext cx="5050" cy="38775"/>
            </a:xfrm>
            <a:custGeom>
              <a:avLst/>
              <a:gdLst/>
              <a:ahLst/>
              <a:cxnLst/>
              <a:rect l="0" t="0" r="0" b="0"/>
              <a:pathLst>
                <a:path w="202" h="1551" fill="none" extrusionOk="0">
                  <a:moveTo>
                    <a:pt x="1" y="1"/>
                  </a:moveTo>
                  <a:lnTo>
                    <a:pt x="2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8" name="Shape 8328"/>
            <p:cNvSpPr/>
            <p:nvPr/>
          </p:nvSpPr>
          <p:spPr>
            <a:xfrm>
              <a:off x="782600" y="913275"/>
              <a:ext cx="3775" cy="38775"/>
            </a:xfrm>
            <a:custGeom>
              <a:avLst/>
              <a:gdLst/>
              <a:ahLst/>
              <a:cxnLst/>
              <a:rect l="0" t="0" r="0" b="0"/>
              <a:pathLst>
                <a:path w="151" h="1551"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9" name="Shape 8329"/>
            <p:cNvSpPr/>
            <p:nvPr/>
          </p:nvSpPr>
          <p:spPr>
            <a:xfrm>
              <a:off x="786350" y="952025"/>
              <a:ext cx="3800" cy="44300"/>
            </a:xfrm>
            <a:custGeom>
              <a:avLst/>
              <a:gdLst/>
              <a:ahLst/>
              <a:cxnLst/>
              <a:rect l="0" t="0" r="0" b="0"/>
              <a:pathLst>
                <a:path w="152" h="1772" fill="none" extrusionOk="0">
                  <a:moveTo>
                    <a:pt x="1" y="0"/>
                  </a:moveTo>
                  <a:lnTo>
                    <a:pt x="15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0" name="Shape 8330"/>
            <p:cNvSpPr/>
            <p:nvPr/>
          </p:nvSpPr>
          <p:spPr>
            <a:xfrm>
              <a:off x="790125" y="996300"/>
              <a:ext cx="3775" cy="55375"/>
            </a:xfrm>
            <a:custGeom>
              <a:avLst/>
              <a:gdLst/>
              <a:ahLst/>
              <a:cxnLst/>
              <a:rect l="0" t="0" r="0" b="0"/>
              <a:pathLst>
                <a:path w="151" h="2215" fill="none" extrusionOk="0">
                  <a:moveTo>
                    <a:pt x="0"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1" name="Shape 8331"/>
            <p:cNvSpPr/>
            <p:nvPr/>
          </p:nvSpPr>
          <p:spPr>
            <a:xfrm>
              <a:off x="793875" y="1051650"/>
              <a:ext cx="3800" cy="55375"/>
            </a:xfrm>
            <a:custGeom>
              <a:avLst/>
              <a:gdLst/>
              <a:ahLst/>
              <a:cxnLst/>
              <a:rect l="0" t="0" r="0" b="0"/>
              <a:pathLst>
                <a:path w="152" h="2215" fill="none" extrusionOk="0">
                  <a:moveTo>
                    <a:pt x="1"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2" name="Shape 8332"/>
            <p:cNvSpPr/>
            <p:nvPr/>
          </p:nvSpPr>
          <p:spPr>
            <a:xfrm>
              <a:off x="797650" y="1107000"/>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3" name="Shape 8333"/>
            <p:cNvSpPr/>
            <p:nvPr/>
          </p:nvSpPr>
          <p:spPr>
            <a:xfrm>
              <a:off x="801400" y="1167875"/>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4" name="Shape 8334"/>
            <p:cNvSpPr/>
            <p:nvPr/>
          </p:nvSpPr>
          <p:spPr>
            <a:xfrm>
              <a:off x="805175" y="1228775"/>
              <a:ext cx="3775" cy="71975"/>
            </a:xfrm>
            <a:custGeom>
              <a:avLst/>
              <a:gdLst/>
              <a:ahLst/>
              <a:cxnLst/>
              <a:rect l="0" t="0" r="0" b="0"/>
              <a:pathLst>
                <a:path w="151" h="2879" fill="none" extrusionOk="0">
                  <a:moveTo>
                    <a:pt x="0"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5" name="Shape 8335"/>
            <p:cNvSpPr/>
            <p:nvPr/>
          </p:nvSpPr>
          <p:spPr>
            <a:xfrm>
              <a:off x="808925" y="1300725"/>
              <a:ext cx="8825" cy="132875"/>
            </a:xfrm>
            <a:custGeom>
              <a:avLst/>
              <a:gdLst/>
              <a:ahLst/>
              <a:cxnLst/>
              <a:rect l="0" t="0" r="0" b="0"/>
              <a:pathLst>
                <a:path w="353" h="5315" fill="none" extrusionOk="0">
                  <a:moveTo>
                    <a:pt x="1" y="1"/>
                  </a:moveTo>
                  <a:lnTo>
                    <a:pt x="352" y="53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6" name="Shape 8336"/>
            <p:cNvSpPr/>
            <p:nvPr/>
          </p:nvSpPr>
          <p:spPr>
            <a:xfrm>
              <a:off x="817725" y="1433575"/>
              <a:ext cx="8800" cy="132850"/>
            </a:xfrm>
            <a:custGeom>
              <a:avLst/>
              <a:gdLst/>
              <a:ahLst/>
              <a:cxnLst/>
              <a:rect l="0" t="0" r="0" b="0"/>
              <a:pathLst>
                <a:path w="352" h="5314" fill="none" extrusionOk="0">
                  <a:moveTo>
                    <a:pt x="0" y="0"/>
                  </a:moveTo>
                  <a:lnTo>
                    <a:pt x="351" y="53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7" name="Shape 8337"/>
            <p:cNvSpPr/>
            <p:nvPr/>
          </p:nvSpPr>
          <p:spPr>
            <a:xfrm>
              <a:off x="826500" y="1566400"/>
              <a:ext cx="3775" cy="66450"/>
            </a:xfrm>
            <a:custGeom>
              <a:avLst/>
              <a:gdLst/>
              <a:ahLst/>
              <a:cxnLst/>
              <a:rect l="0" t="0" r="0" b="0"/>
              <a:pathLst>
                <a:path w="151" h="2658" fill="none" extrusionOk="0">
                  <a:moveTo>
                    <a:pt x="0" y="1"/>
                  </a:moveTo>
                  <a:lnTo>
                    <a:pt x="151" y="265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8" name="Shape 8338"/>
            <p:cNvSpPr/>
            <p:nvPr/>
          </p:nvSpPr>
          <p:spPr>
            <a:xfrm>
              <a:off x="830250" y="1632825"/>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9" name="Shape 8339"/>
            <p:cNvSpPr/>
            <p:nvPr/>
          </p:nvSpPr>
          <p:spPr>
            <a:xfrm>
              <a:off x="834025" y="1693725"/>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0" name="Shape 8340"/>
            <p:cNvSpPr/>
            <p:nvPr/>
          </p:nvSpPr>
          <p:spPr>
            <a:xfrm>
              <a:off x="837775" y="1754600"/>
              <a:ext cx="3800" cy="55375"/>
            </a:xfrm>
            <a:custGeom>
              <a:avLst/>
              <a:gdLst/>
              <a:ahLst/>
              <a:cxnLst/>
              <a:rect l="0" t="0" r="0" b="0"/>
              <a:pathLst>
                <a:path w="152" h="2215" fill="none" extrusionOk="0">
                  <a:moveTo>
                    <a:pt x="1"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1" name="Shape 8341"/>
            <p:cNvSpPr/>
            <p:nvPr/>
          </p:nvSpPr>
          <p:spPr>
            <a:xfrm>
              <a:off x="841550" y="1809950"/>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2" name="Shape 8342"/>
            <p:cNvSpPr/>
            <p:nvPr/>
          </p:nvSpPr>
          <p:spPr>
            <a:xfrm>
              <a:off x="845300" y="1859775"/>
              <a:ext cx="3800" cy="44300"/>
            </a:xfrm>
            <a:custGeom>
              <a:avLst/>
              <a:gdLst/>
              <a:ahLst/>
              <a:cxnLst/>
              <a:rect l="0" t="0" r="0" b="0"/>
              <a:pathLst>
                <a:path w="152" h="1772" fill="none" extrusionOk="0">
                  <a:moveTo>
                    <a:pt x="1" y="0"/>
                  </a:moveTo>
                  <a:lnTo>
                    <a:pt x="15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3" name="Shape 8343"/>
            <p:cNvSpPr/>
            <p:nvPr/>
          </p:nvSpPr>
          <p:spPr>
            <a:xfrm>
              <a:off x="849075" y="1904050"/>
              <a:ext cx="3775" cy="38775"/>
            </a:xfrm>
            <a:custGeom>
              <a:avLst/>
              <a:gdLst/>
              <a:ahLst/>
              <a:cxnLst/>
              <a:rect l="0" t="0" r="0" b="0"/>
              <a:pathLst>
                <a:path w="151" h="1551"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4" name="Shape 8344"/>
            <p:cNvSpPr/>
            <p:nvPr/>
          </p:nvSpPr>
          <p:spPr>
            <a:xfrm>
              <a:off x="852825" y="1942800"/>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5" name="Shape 8345"/>
            <p:cNvSpPr/>
            <p:nvPr/>
          </p:nvSpPr>
          <p:spPr>
            <a:xfrm>
              <a:off x="856600" y="1976000"/>
              <a:ext cx="5025" cy="27700"/>
            </a:xfrm>
            <a:custGeom>
              <a:avLst/>
              <a:gdLst/>
              <a:ahLst/>
              <a:cxnLst/>
              <a:rect l="0" t="0" r="0" b="0"/>
              <a:pathLst>
                <a:path w="201" h="1108" fill="none" extrusionOk="0">
                  <a:moveTo>
                    <a:pt x="0" y="1"/>
                  </a:moveTo>
                  <a:lnTo>
                    <a:pt x="20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6" name="Shape 8346"/>
            <p:cNvSpPr/>
            <p:nvPr/>
          </p:nvSpPr>
          <p:spPr>
            <a:xfrm>
              <a:off x="861600" y="2003675"/>
              <a:ext cx="3800" cy="16625"/>
            </a:xfrm>
            <a:custGeom>
              <a:avLst/>
              <a:gdLst/>
              <a:ahLst/>
              <a:cxnLst/>
              <a:rect l="0" t="0" r="0" b="0"/>
              <a:pathLst>
                <a:path w="152" h="665"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7" name="Shape 8347"/>
            <p:cNvSpPr/>
            <p:nvPr/>
          </p:nvSpPr>
          <p:spPr>
            <a:xfrm>
              <a:off x="865375" y="2020275"/>
              <a:ext cx="3775" cy="11100"/>
            </a:xfrm>
            <a:custGeom>
              <a:avLst/>
              <a:gdLst/>
              <a:ahLst/>
              <a:cxnLst/>
              <a:rect l="0" t="0" r="0" b="0"/>
              <a:pathLst>
                <a:path w="151" h="444" fill="none" extrusionOk="0">
                  <a:moveTo>
                    <a:pt x="0" y="1"/>
                  </a:moveTo>
                  <a:lnTo>
                    <a:pt x="15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8" name="Shape 8348"/>
            <p:cNvSpPr/>
            <p:nvPr/>
          </p:nvSpPr>
          <p:spPr>
            <a:xfrm>
              <a:off x="869125" y="2031350"/>
              <a:ext cx="5050" cy="5575"/>
            </a:xfrm>
            <a:custGeom>
              <a:avLst/>
              <a:gdLst/>
              <a:ahLst/>
              <a:cxnLst/>
              <a:rect l="0" t="0" r="0" b="0"/>
              <a:pathLst>
                <a:path w="202" h="223" fill="none" extrusionOk="0">
                  <a:moveTo>
                    <a:pt x="1" y="1"/>
                  </a:moveTo>
                  <a:lnTo>
                    <a:pt x="2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9" name="Shape 8349"/>
            <p:cNvSpPr/>
            <p:nvPr/>
          </p:nvSpPr>
          <p:spPr>
            <a:xfrm>
              <a:off x="874150" y="203690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0" name="Shape 8350"/>
            <p:cNvSpPr/>
            <p:nvPr/>
          </p:nvSpPr>
          <p:spPr>
            <a:xfrm>
              <a:off x="877925" y="2025825"/>
              <a:ext cx="3775" cy="11100"/>
            </a:xfrm>
            <a:custGeom>
              <a:avLst/>
              <a:gdLst/>
              <a:ahLst/>
              <a:cxnLst/>
              <a:rect l="0" t="0" r="0" b="0"/>
              <a:pathLst>
                <a:path w="151" h="444"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1" name="Shape 8351"/>
            <p:cNvSpPr/>
            <p:nvPr/>
          </p:nvSpPr>
          <p:spPr>
            <a:xfrm>
              <a:off x="881675" y="2009225"/>
              <a:ext cx="3800" cy="16625"/>
            </a:xfrm>
            <a:custGeom>
              <a:avLst/>
              <a:gdLst/>
              <a:ahLst/>
              <a:cxnLst/>
              <a:rect l="0" t="0" r="0" b="0"/>
              <a:pathLst>
                <a:path w="152" h="665" fill="none" extrusionOk="0">
                  <a:moveTo>
                    <a:pt x="1"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2" name="Shape 8352"/>
            <p:cNvSpPr/>
            <p:nvPr/>
          </p:nvSpPr>
          <p:spPr>
            <a:xfrm>
              <a:off x="885450" y="1987075"/>
              <a:ext cx="3775" cy="22150"/>
            </a:xfrm>
            <a:custGeom>
              <a:avLst/>
              <a:gdLst/>
              <a:ahLst/>
              <a:cxnLst/>
              <a:rect l="0" t="0" r="0" b="0"/>
              <a:pathLst>
                <a:path w="151" h="886" fill="none" extrusionOk="0">
                  <a:moveTo>
                    <a:pt x="0"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3" name="Shape 8353"/>
            <p:cNvSpPr/>
            <p:nvPr/>
          </p:nvSpPr>
          <p:spPr>
            <a:xfrm>
              <a:off x="889200" y="1959400"/>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4" name="Shape 8354"/>
            <p:cNvSpPr/>
            <p:nvPr/>
          </p:nvSpPr>
          <p:spPr>
            <a:xfrm>
              <a:off x="892975" y="1926175"/>
              <a:ext cx="3775" cy="33250"/>
            </a:xfrm>
            <a:custGeom>
              <a:avLst/>
              <a:gdLst/>
              <a:ahLst/>
              <a:cxnLst/>
              <a:rect l="0" t="0" r="0" b="0"/>
              <a:pathLst>
                <a:path w="151" h="1330" fill="none" extrusionOk="0">
                  <a:moveTo>
                    <a:pt x="0"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5" name="Shape 8355"/>
            <p:cNvSpPr/>
            <p:nvPr/>
          </p:nvSpPr>
          <p:spPr>
            <a:xfrm>
              <a:off x="896725" y="1887450"/>
              <a:ext cx="3800" cy="38750"/>
            </a:xfrm>
            <a:custGeom>
              <a:avLst/>
              <a:gdLst/>
              <a:ahLst/>
              <a:cxnLst/>
              <a:rect l="0" t="0" r="0" b="0"/>
              <a:pathLst>
                <a:path w="152" h="1550"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6" name="Shape 8356"/>
            <p:cNvSpPr/>
            <p:nvPr/>
          </p:nvSpPr>
          <p:spPr>
            <a:xfrm>
              <a:off x="900500" y="1837625"/>
              <a:ext cx="3775" cy="49850"/>
            </a:xfrm>
            <a:custGeom>
              <a:avLst/>
              <a:gdLst/>
              <a:ahLst/>
              <a:cxnLst/>
              <a:rect l="0" t="0" r="0" b="0"/>
              <a:pathLst>
                <a:path w="151" h="1994" fill="none" extrusionOk="0">
                  <a:moveTo>
                    <a:pt x="0" y="199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7" name="Shape 8357"/>
            <p:cNvSpPr/>
            <p:nvPr/>
          </p:nvSpPr>
          <p:spPr>
            <a:xfrm>
              <a:off x="904250" y="1787800"/>
              <a:ext cx="5050" cy="49850"/>
            </a:xfrm>
            <a:custGeom>
              <a:avLst/>
              <a:gdLst/>
              <a:ahLst/>
              <a:cxnLst/>
              <a:rect l="0" t="0" r="0" b="0"/>
              <a:pathLst>
                <a:path w="202" h="1994" fill="none" extrusionOk="0">
                  <a:moveTo>
                    <a:pt x="1" y="1994"/>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8" name="Shape 8358"/>
            <p:cNvSpPr/>
            <p:nvPr/>
          </p:nvSpPr>
          <p:spPr>
            <a:xfrm>
              <a:off x="909275" y="1732450"/>
              <a:ext cx="3775" cy="55375"/>
            </a:xfrm>
            <a:custGeom>
              <a:avLst/>
              <a:gdLst/>
              <a:ahLst/>
              <a:cxnLst/>
              <a:rect l="0" t="0" r="0" b="0"/>
              <a:pathLst>
                <a:path w="151" h="2215" fill="none" extrusionOk="0">
                  <a:moveTo>
                    <a:pt x="0"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9" name="Shape 8359"/>
            <p:cNvSpPr/>
            <p:nvPr/>
          </p:nvSpPr>
          <p:spPr>
            <a:xfrm>
              <a:off x="913025" y="1671575"/>
              <a:ext cx="3800" cy="60900"/>
            </a:xfrm>
            <a:custGeom>
              <a:avLst/>
              <a:gdLst/>
              <a:ahLst/>
              <a:cxnLst/>
              <a:rect l="0" t="0" r="0" b="0"/>
              <a:pathLst>
                <a:path w="152" h="2436" fill="none" extrusionOk="0">
                  <a:moveTo>
                    <a:pt x="1" y="243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0" name="Shape 8360"/>
            <p:cNvSpPr/>
            <p:nvPr/>
          </p:nvSpPr>
          <p:spPr>
            <a:xfrm>
              <a:off x="916800" y="1610700"/>
              <a:ext cx="5025" cy="60900"/>
            </a:xfrm>
            <a:custGeom>
              <a:avLst/>
              <a:gdLst/>
              <a:ahLst/>
              <a:cxnLst/>
              <a:rect l="0" t="0" r="0" b="0"/>
              <a:pathLst>
                <a:path w="201" h="2436" fill="none" extrusionOk="0">
                  <a:moveTo>
                    <a:pt x="0" y="2435"/>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1" name="Shape 8361"/>
            <p:cNvSpPr/>
            <p:nvPr/>
          </p:nvSpPr>
          <p:spPr>
            <a:xfrm>
              <a:off x="921800" y="1483375"/>
              <a:ext cx="7550" cy="127350"/>
            </a:xfrm>
            <a:custGeom>
              <a:avLst/>
              <a:gdLst/>
              <a:ahLst/>
              <a:cxnLst/>
              <a:rect l="0" t="0" r="0" b="0"/>
              <a:pathLst>
                <a:path w="302" h="5094" fill="none" extrusionOk="0">
                  <a:moveTo>
                    <a:pt x="1" y="5093"/>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2" name="Shape 8362"/>
            <p:cNvSpPr/>
            <p:nvPr/>
          </p:nvSpPr>
          <p:spPr>
            <a:xfrm>
              <a:off x="929325" y="1356075"/>
              <a:ext cx="7550" cy="127325"/>
            </a:xfrm>
            <a:custGeom>
              <a:avLst/>
              <a:gdLst/>
              <a:ahLst/>
              <a:cxnLst/>
              <a:rect l="0" t="0" r="0" b="0"/>
              <a:pathLst>
                <a:path w="302" h="5093" fill="none" extrusionOk="0">
                  <a:moveTo>
                    <a:pt x="1" y="5093"/>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3" name="Shape 8363"/>
            <p:cNvSpPr/>
            <p:nvPr/>
          </p:nvSpPr>
          <p:spPr>
            <a:xfrm>
              <a:off x="936850" y="1295200"/>
              <a:ext cx="3800" cy="60900"/>
            </a:xfrm>
            <a:custGeom>
              <a:avLst/>
              <a:gdLst/>
              <a:ahLst/>
              <a:cxnLst/>
              <a:rect l="0" t="0" r="0" b="0"/>
              <a:pathLst>
                <a:path w="152" h="2436" fill="none" extrusionOk="0">
                  <a:moveTo>
                    <a:pt x="1" y="243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4" name="Shape 8364"/>
            <p:cNvSpPr/>
            <p:nvPr/>
          </p:nvSpPr>
          <p:spPr>
            <a:xfrm>
              <a:off x="940625" y="1234300"/>
              <a:ext cx="3775" cy="60925"/>
            </a:xfrm>
            <a:custGeom>
              <a:avLst/>
              <a:gdLst/>
              <a:ahLst/>
              <a:cxnLst/>
              <a:rect l="0" t="0" r="0" b="0"/>
              <a:pathLst>
                <a:path w="151" h="2437" fill="none" extrusionOk="0">
                  <a:moveTo>
                    <a:pt x="0"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5" name="Shape 8365"/>
            <p:cNvSpPr/>
            <p:nvPr/>
          </p:nvSpPr>
          <p:spPr>
            <a:xfrm>
              <a:off x="944375" y="1123600"/>
              <a:ext cx="7550" cy="110725"/>
            </a:xfrm>
            <a:custGeom>
              <a:avLst/>
              <a:gdLst/>
              <a:ahLst/>
              <a:cxnLst/>
              <a:rect l="0" t="0" r="0" b="0"/>
              <a:pathLst>
                <a:path w="302" h="4429" fill="none" extrusionOk="0">
                  <a:moveTo>
                    <a:pt x="1" y="4429"/>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6" name="Shape 8366"/>
            <p:cNvSpPr/>
            <p:nvPr/>
          </p:nvSpPr>
          <p:spPr>
            <a:xfrm>
              <a:off x="951900" y="1068250"/>
              <a:ext cx="5050" cy="55375"/>
            </a:xfrm>
            <a:custGeom>
              <a:avLst/>
              <a:gdLst/>
              <a:ahLst/>
              <a:cxnLst/>
              <a:rect l="0" t="0" r="0" b="0"/>
              <a:pathLst>
                <a:path w="202" h="2215" fill="none" extrusionOk="0">
                  <a:moveTo>
                    <a:pt x="1" y="2215"/>
                  </a:moveTo>
                  <a:lnTo>
                    <a:pt x="2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7" name="Shape 8367"/>
            <p:cNvSpPr/>
            <p:nvPr/>
          </p:nvSpPr>
          <p:spPr>
            <a:xfrm>
              <a:off x="956925" y="1023975"/>
              <a:ext cx="3800" cy="44300"/>
            </a:xfrm>
            <a:custGeom>
              <a:avLst/>
              <a:gdLst/>
              <a:ahLst/>
              <a:cxnLst/>
              <a:rect l="0" t="0" r="0" b="0"/>
              <a:pathLst>
                <a:path w="152" h="1772" fill="none" extrusionOk="0">
                  <a:moveTo>
                    <a:pt x="1" y="177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8" name="Shape 8368"/>
            <p:cNvSpPr/>
            <p:nvPr/>
          </p:nvSpPr>
          <p:spPr>
            <a:xfrm>
              <a:off x="960700" y="985225"/>
              <a:ext cx="3775" cy="38775"/>
            </a:xfrm>
            <a:custGeom>
              <a:avLst/>
              <a:gdLst/>
              <a:ahLst/>
              <a:cxnLst/>
              <a:rect l="0" t="0" r="0" b="0"/>
              <a:pathLst>
                <a:path w="151" h="1551" fill="none" extrusionOk="0">
                  <a:moveTo>
                    <a:pt x="0" y="155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9" name="Shape 8369"/>
            <p:cNvSpPr/>
            <p:nvPr/>
          </p:nvSpPr>
          <p:spPr>
            <a:xfrm>
              <a:off x="964450" y="946475"/>
              <a:ext cx="5050" cy="38775"/>
            </a:xfrm>
            <a:custGeom>
              <a:avLst/>
              <a:gdLst/>
              <a:ahLst/>
              <a:cxnLst/>
              <a:rect l="0" t="0" r="0" b="0"/>
              <a:pathLst>
                <a:path w="202" h="1551" fill="none" extrusionOk="0">
                  <a:moveTo>
                    <a:pt x="1" y="1551"/>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0" name="Shape 8370"/>
            <p:cNvSpPr/>
            <p:nvPr/>
          </p:nvSpPr>
          <p:spPr>
            <a:xfrm>
              <a:off x="969475" y="913275"/>
              <a:ext cx="3775" cy="33225"/>
            </a:xfrm>
            <a:custGeom>
              <a:avLst/>
              <a:gdLst/>
              <a:ahLst/>
              <a:cxnLst/>
              <a:rect l="0" t="0" r="0" b="0"/>
              <a:pathLst>
                <a:path w="151" h="1329" fill="none" extrusionOk="0">
                  <a:moveTo>
                    <a:pt x="0"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1" name="Shape 8371"/>
            <p:cNvSpPr/>
            <p:nvPr/>
          </p:nvSpPr>
          <p:spPr>
            <a:xfrm>
              <a:off x="973225" y="891125"/>
              <a:ext cx="3800" cy="22175"/>
            </a:xfrm>
            <a:custGeom>
              <a:avLst/>
              <a:gdLst/>
              <a:ahLst/>
              <a:cxnLst/>
              <a:rect l="0" t="0" r="0" b="0"/>
              <a:pathLst>
                <a:path w="152" h="887" fill="none" extrusionOk="0">
                  <a:moveTo>
                    <a:pt x="1"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2" name="Shape 8372"/>
            <p:cNvSpPr/>
            <p:nvPr/>
          </p:nvSpPr>
          <p:spPr>
            <a:xfrm>
              <a:off x="977000" y="874525"/>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3" name="Shape 8373"/>
            <p:cNvSpPr/>
            <p:nvPr/>
          </p:nvSpPr>
          <p:spPr>
            <a:xfrm>
              <a:off x="980750" y="863450"/>
              <a:ext cx="3800" cy="11100"/>
            </a:xfrm>
            <a:custGeom>
              <a:avLst/>
              <a:gdLst/>
              <a:ahLst/>
              <a:cxnLst/>
              <a:rect l="0" t="0" r="0" b="0"/>
              <a:pathLst>
                <a:path w="152" h="444" fill="none" extrusionOk="0">
                  <a:moveTo>
                    <a:pt x="1" y="44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4" name="Shape 8374"/>
            <p:cNvSpPr/>
            <p:nvPr/>
          </p:nvSpPr>
          <p:spPr>
            <a:xfrm>
              <a:off x="984525" y="857925"/>
              <a:ext cx="3775" cy="5550"/>
            </a:xfrm>
            <a:custGeom>
              <a:avLst/>
              <a:gdLst/>
              <a:ahLst/>
              <a:cxnLst/>
              <a:rect l="0" t="0" r="0" b="0"/>
              <a:pathLst>
                <a:path w="151" h="222" fill="none" extrusionOk="0">
                  <a:moveTo>
                    <a:pt x="0"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5" name="Shape 8375"/>
            <p:cNvSpPr/>
            <p:nvPr/>
          </p:nvSpPr>
          <p:spPr>
            <a:xfrm>
              <a:off x="988275" y="857925"/>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6" name="Shape 8376"/>
            <p:cNvSpPr/>
            <p:nvPr/>
          </p:nvSpPr>
          <p:spPr>
            <a:xfrm>
              <a:off x="992050" y="863450"/>
              <a:ext cx="3775" cy="11100"/>
            </a:xfrm>
            <a:custGeom>
              <a:avLst/>
              <a:gdLst/>
              <a:ahLst/>
              <a:cxnLst/>
              <a:rect l="0" t="0" r="0" b="0"/>
              <a:pathLst>
                <a:path w="151" h="444" fill="none" extrusionOk="0">
                  <a:moveTo>
                    <a:pt x="0" y="1"/>
                  </a:moveTo>
                  <a:lnTo>
                    <a:pt x="15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7" name="Shape 8377"/>
            <p:cNvSpPr/>
            <p:nvPr/>
          </p:nvSpPr>
          <p:spPr>
            <a:xfrm>
              <a:off x="995800" y="874525"/>
              <a:ext cx="3800" cy="16625"/>
            </a:xfrm>
            <a:custGeom>
              <a:avLst/>
              <a:gdLst/>
              <a:ahLst/>
              <a:cxnLst/>
              <a:rect l="0" t="0" r="0" b="0"/>
              <a:pathLst>
                <a:path w="152" h="665"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8" name="Shape 8378"/>
            <p:cNvSpPr/>
            <p:nvPr/>
          </p:nvSpPr>
          <p:spPr>
            <a:xfrm>
              <a:off x="999575" y="891125"/>
              <a:ext cx="5025" cy="22175"/>
            </a:xfrm>
            <a:custGeom>
              <a:avLst/>
              <a:gdLst/>
              <a:ahLst/>
              <a:cxnLst/>
              <a:rect l="0" t="0" r="0" b="0"/>
              <a:pathLst>
                <a:path w="201" h="887" fill="none" extrusionOk="0">
                  <a:moveTo>
                    <a:pt x="0" y="1"/>
                  </a:moveTo>
                  <a:lnTo>
                    <a:pt x="20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9" name="Shape 8379"/>
            <p:cNvSpPr/>
            <p:nvPr/>
          </p:nvSpPr>
          <p:spPr>
            <a:xfrm>
              <a:off x="1004575" y="913275"/>
              <a:ext cx="3800" cy="27700"/>
            </a:xfrm>
            <a:custGeom>
              <a:avLst/>
              <a:gdLst/>
              <a:ahLst/>
              <a:cxnLst/>
              <a:rect l="0" t="0" r="0" b="0"/>
              <a:pathLst>
                <a:path w="152" h="1108" fill="none" extrusionOk="0">
                  <a:moveTo>
                    <a:pt x="1"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0" name="Shape 8380"/>
            <p:cNvSpPr/>
            <p:nvPr/>
          </p:nvSpPr>
          <p:spPr>
            <a:xfrm>
              <a:off x="1008350" y="940950"/>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1" name="Shape 8381"/>
            <p:cNvSpPr/>
            <p:nvPr/>
          </p:nvSpPr>
          <p:spPr>
            <a:xfrm>
              <a:off x="1012100" y="974150"/>
              <a:ext cx="5050" cy="38775"/>
            </a:xfrm>
            <a:custGeom>
              <a:avLst/>
              <a:gdLst/>
              <a:ahLst/>
              <a:cxnLst/>
              <a:rect l="0" t="0" r="0" b="0"/>
              <a:pathLst>
                <a:path w="202" h="1551" fill="none" extrusionOk="0">
                  <a:moveTo>
                    <a:pt x="1" y="1"/>
                  </a:moveTo>
                  <a:lnTo>
                    <a:pt x="2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2" name="Shape 8382"/>
            <p:cNvSpPr/>
            <p:nvPr/>
          </p:nvSpPr>
          <p:spPr>
            <a:xfrm>
              <a:off x="1017125" y="1012900"/>
              <a:ext cx="3800" cy="44300"/>
            </a:xfrm>
            <a:custGeom>
              <a:avLst/>
              <a:gdLst/>
              <a:ahLst/>
              <a:cxnLst/>
              <a:rect l="0" t="0" r="0" b="0"/>
              <a:pathLst>
                <a:path w="152" h="1772"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3" name="Shape 8383"/>
            <p:cNvSpPr/>
            <p:nvPr/>
          </p:nvSpPr>
          <p:spPr>
            <a:xfrm>
              <a:off x="1020900" y="1057175"/>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4" name="Shape 8384"/>
            <p:cNvSpPr/>
            <p:nvPr/>
          </p:nvSpPr>
          <p:spPr>
            <a:xfrm>
              <a:off x="1024650" y="1107000"/>
              <a:ext cx="3800" cy="49850"/>
            </a:xfrm>
            <a:custGeom>
              <a:avLst/>
              <a:gdLst/>
              <a:ahLst/>
              <a:cxnLst/>
              <a:rect l="0" t="0" r="0" b="0"/>
              <a:pathLst>
                <a:path w="152" h="1994" fill="none" extrusionOk="0">
                  <a:moveTo>
                    <a:pt x="1"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5" name="Shape 8385"/>
            <p:cNvSpPr/>
            <p:nvPr/>
          </p:nvSpPr>
          <p:spPr>
            <a:xfrm>
              <a:off x="1028425" y="1156825"/>
              <a:ext cx="3775" cy="60900"/>
            </a:xfrm>
            <a:custGeom>
              <a:avLst/>
              <a:gdLst/>
              <a:ahLst/>
              <a:cxnLst/>
              <a:rect l="0" t="0" r="0" b="0"/>
              <a:pathLst>
                <a:path w="151" h="2436" fill="none" extrusionOk="0">
                  <a:moveTo>
                    <a:pt x="0" y="0"/>
                  </a:moveTo>
                  <a:lnTo>
                    <a:pt x="151" y="243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6" name="Shape 8386"/>
            <p:cNvSpPr/>
            <p:nvPr/>
          </p:nvSpPr>
          <p:spPr>
            <a:xfrm>
              <a:off x="1032175" y="1217700"/>
              <a:ext cx="7550" cy="116250"/>
            </a:xfrm>
            <a:custGeom>
              <a:avLst/>
              <a:gdLst/>
              <a:ahLst/>
              <a:cxnLst/>
              <a:rect l="0" t="0" r="0" b="0"/>
              <a:pathLst>
                <a:path w="302" h="4650" fill="none" extrusionOk="0">
                  <a:moveTo>
                    <a:pt x="1" y="0"/>
                  </a:moveTo>
                  <a:lnTo>
                    <a:pt x="302" y="46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7" name="Shape 8387"/>
            <p:cNvSpPr/>
            <p:nvPr/>
          </p:nvSpPr>
          <p:spPr>
            <a:xfrm>
              <a:off x="1039700" y="1333925"/>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8" name="Shape 8388"/>
            <p:cNvSpPr/>
            <p:nvPr/>
          </p:nvSpPr>
          <p:spPr>
            <a:xfrm>
              <a:off x="1043475" y="1394825"/>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9" name="Shape 8389"/>
            <p:cNvSpPr/>
            <p:nvPr/>
          </p:nvSpPr>
          <p:spPr>
            <a:xfrm>
              <a:off x="1047225" y="1455700"/>
              <a:ext cx="5050" cy="60925"/>
            </a:xfrm>
            <a:custGeom>
              <a:avLst/>
              <a:gdLst/>
              <a:ahLst/>
              <a:cxnLst/>
              <a:rect l="0" t="0" r="0" b="0"/>
              <a:pathLst>
                <a:path w="202" h="2437" fill="none" extrusionOk="0">
                  <a:moveTo>
                    <a:pt x="1" y="1"/>
                  </a:moveTo>
                  <a:lnTo>
                    <a:pt x="20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0" name="Shape 8390"/>
            <p:cNvSpPr/>
            <p:nvPr/>
          </p:nvSpPr>
          <p:spPr>
            <a:xfrm>
              <a:off x="1052250" y="1516600"/>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1" name="Shape 8391"/>
            <p:cNvSpPr/>
            <p:nvPr/>
          </p:nvSpPr>
          <p:spPr>
            <a:xfrm>
              <a:off x="1056000" y="1577475"/>
              <a:ext cx="8800" cy="110725"/>
            </a:xfrm>
            <a:custGeom>
              <a:avLst/>
              <a:gdLst/>
              <a:ahLst/>
              <a:cxnLst/>
              <a:rect l="0" t="0" r="0" b="0"/>
              <a:pathLst>
                <a:path w="352" h="4429" fill="none" extrusionOk="0">
                  <a:moveTo>
                    <a:pt x="1" y="1"/>
                  </a:moveTo>
                  <a:lnTo>
                    <a:pt x="352" y="44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2" name="Shape 8392"/>
            <p:cNvSpPr/>
            <p:nvPr/>
          </p:nvSpPr>
          <p:spPr>
            <a:xfrm>
              <a:off x="1064775" y="1688175"/>
              <a:ext cx="3800" cy="49850"/>
            </a:xfrm>
            <a:custGeom>
              <a:avLst/>
              <a:gdLst/>
              <a:ahLst/>
              <a:cxnLst/>
              <a:rect l="0" t="0" r="0" b="0"/>
              <a:pathLst>
                <a:path w="152" h="1994" fill="none" extrusionOk="0">
                  <a:moveTo>
                    <a:pt x="1"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3" name="Shape 8393"/>
            <p:cNvSpPr/>
            <p:nvPr/>
          </p:nvSpPr>
          <p:spPr>
            <a:xfrm>
              <a:off x="1068550" y="1738000"/>
              <a:ext cx="3775" cy="49825"/>
            </a:xfrm>
            <a:custGeom>
              <a:avLst/>
              <a:gdLst/>
              <a:ahLst/>
              <a:cxnLst/>
              <a:rect l="0" t="0" r="0" b="0"/>
              <a:pathLst>
                <a:path w="151" h="1993" fill="none" extrusionOk="0">
                  <a:moveTo>
                    <a:pt x="0"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4" name="Shape 8394"/>
            <p:cNvSpPr/>
            <p:nvPr/>
          </p:nvSpPr>
          <p:spPr>
            <a:xfrm>
              <a:off x="1072300" y="1787800"/>
              <a:ext cx="3800" cy="44325"/>
            </a:xfrm>
            <a:custGeom>
              <a:avLst/>
              <a:gdLst/>
              <a:ahLst/>
              <a:cxnLst/>
              <a:rect l="0" t="0" r="0" b="0"/>
              <a:pathLst>
                <a:path w="152" h="1773"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5" name="Shape 8395"/>
            <p:cNvSpPr/>
            <p:nvPr/>
          </p:nvSpPr>
          <p:spPr>
            <a:xfrm>
              <a:off x="1076075" y="1832100"/>
              <a:ext cx="3775" cy="38750"/>
            </a:xfrm>
            <a:custGeom>
              <a:avLst/>
              <a:gdLst/>
              <a:ahLst/>
              <a:cxnLst/>
              <a:rect l="0" t="0" r="0" b="0"/>
              <a:pathLst>
                <a:path w="151" h="1550"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6" name="Shape 8396"/>
            <p:cNvSpPr/>
            <p:nvPr/>
          </p:nvSpPr>
          <p:spPr>
            <a:xfrm>
              <a:off x="1079825" y="1870825"/>
              <a:ext cx="3800" cy="33250"/>
            </a:xfrm>
            <a:custGeom>
              <a:avLst/>
              <a:gdLst/>
              <a:ahLst/>
              <a:cxnLst/>
              <a:rect l="0" t="0" r="0" b="0"/>
              <a:pathLst>
                <a:path w="152" h="1330" fill="none" extrusionOk="0">
                  <a:moveTo>
                    <a:pt x="1" y="1"/>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7" name="Shape 8397"/>
            <p:cNvSpPr/>
            <p:nvPr/>
          </p:nvSpPr>
          <p:spPr>
            <a:xfrm>
              <a:off x="1083600" y="1904050"/>
              <a:ext cx="3775" cy="27700"/>
            </a:xfrm>
            <a:custGeom>
              <a:avLst/>
              <a:gdLst/>
              <a:ahLst/>
              <a:cxnLst/>
              <a:rect l="0" t="0" r="0" b="0"/>
              <a:pathLst>
                <a:path w="151" h="1108" fill="none" extrusionOk="0">
                  <a:moveTo>
                    <a:pt x="0"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8" name="Shape 8398"/>
            <p:cNvSpPr/>
            <p:nvPr/>
          </p:nvSpPr>
          <p:spPr>
            <a:xfrm>
              <a:off x="1087350" y="1931725"/>
              <a:ext cx="3800" cy="22150"/>
            </a:xfrm>
            <a:custGeom>
              <a:avLst/>
              <a:gdLst/>
              <a:ahLst/>
              <a:cxnLst/>
              <a:rect l="0" t="0" r="0" b="0"/>
              <a:pathLst>
                <a:path w="152" h="886" fill="none" extrusionOk="0">
                  <a:moveTo>
                    <a:pt x="1"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9" name="Shape 8399"/>
            <p:cNvSpPr/>
            <p:nvPr/>
          </p:nvSpPr>
          <p:spPr>
            <a:xfrm>
              <a:off x="1091125" y="1953850"/>
              <a:ext cx="3775" cy="16650"/>
            </a:xfrm>
            <a:custGeom>
              <a:avLst/>
              <a:gdLst/>
              <a:ahLst/>
              <a:cxnLst/>
              <a:rect l="0" t="0" r="0" b="0"/>
              <a:pathLst>
                <a:path w="151" h="666"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0" name="Shape 8400"/>
            <p:cNvSpPr/>
            <p:nvPr/>
          </p:nvSpPr>
          <p:spPr>
            <a:xfrm>
              <a:off x="1094875" y="1970475"/>
              <a:ext cx="5050" cy="5550"/>
            </a:xfrm>
            <a:custGeom>
              <a:avLst/>
              <a:gdLst/>
              <a:ahLst/>
              <a:cxnLst/>
              <a:rect l="0" t="0" r="0" b="0"/>
              <a:pathLst>
                <a:path w="202" h="222" fill="none" extrusionOk="0">
                  <a:moveTo>
                    <a:pt x="1" y="0"/>
                  </a:moveTo>
                  <a:lnTo>
                    <a:pt x="2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1" name="Shape 8401"/>
            <p:cNvSpPr/>
            <p:nvPr/>
          </p:nvSpPr>
          <p:spPr>
            <a:xfrm>
              <a:off x="1099900" y="1976000"/>
              <a:ext cx="3800" cy="5550"/>
            </a:xfrm>
            <a:custGeom>
              <a:avLst/>
              <a:gdLst/>
              <a:ahLst/>
              <a:cxnLst/>
              <a:rect l="0" t="0" r="0" b="0"/>
              <a:pathLst>
                <a:path w="152" h="222"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2" name="Shape 8402"/>
            <p:cNvSpPr/>
            <p:nvPr/>
          </p:nvSpPr>
          <p:spPr>
            <a:xfrm>
              <a:off x="1103675" y="1976000"/>
              <a:ext cx="3775" cy="5550"/>
            </a:xfrm>
            <a:custGeom>
              <a:avLst/>
              <a:gdLst/>
              <a:ahLst/>
              <a:cxnLst/>
              <a:rect l="0" t="0" r="0" b="0"/>
              <a:pathLst>
                <a:path w="151" h="222" fill="none" extrusionOk="0">
                  <a:moveTo>
                    <a:pt x="0"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3" name="Shape 8403"/>
            <p:cNvSpPr/>
            <p:nvPr/>
          </p:nvSpPr>
          <p:spPr>
            <a:xfrm>
              <a:off x="1107425" y="1964925"/>
              <a:ext cx="5050" cy="11100"/>
            </a:xfrm>
            <a:custGeom>
              <a:avLst/>
              <a:gdLst/>
              <a:ahLst/>
              <a:cxnLst/>
              <a:rect l="0" t="0" r="0" b="0"/>
              <a:pathLst>
                <a:path w="202" h="444" fill="none" extrusionOk="0">
                  <a:moveTo>
                    <a:pt x="1" y="444"/>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4" name="Shape 8404"/>
            <p:cNvSpPr/>
            <p:nvPr/>
          </p:nvSpPr>
          <p:spPr>
            <a:xfrm>
              <a:off x="1112450" y="1948325"/>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5" name="Shape 8405"/>
            <p:cNvSpPr/>
            <p:nvPr/>
          </p:nvSpPr>
          <p:spPr>
            <a:xfrm>
              <a:off x="1116200" y="1926175"/>
              <a:ext cx="3800" cy="22175"/>
            </a:xfrm>
            <a:custGeom>
              <a:avLst/>
              <a:gdLst/>
              <a:ahLst/>
              <a:cxnLst/>
              <a:rect l="0" t="0" r="0" b="0"/>
              <a:pathLst>
                <a:path w="152" h="887" fill="none" extrusionOk="0">
                  <a:moveTo>
                    <a:pt x="1" y="887"/>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6" name="Shape 8406"/>
            <p:cNvSpPr/>
            <p:nvPr/>
          </p:nvSpPr>
          <p:spPr>
            <a:xfrm>
              <a:off x="1119975" y="189850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7" name="Shape 8407"/>
            <p:cNvSpPr/>
            <p:nvPr/>
          </p:nvSpPr>
          <p:spPr>
            <a:xfrm>
              <a:off x="1123725" y="1865300"/>
              <a:ext cx="3800" cy="33225"/>
            </a:xfrm>
            <a:custGeom>
              <a:avLst/>
              <a:gdLst/>
              <a:ahLst/>
              <a:cxnLst/>
              <a:rect l="0" t="0" r="0" b="0"/>
              <a:pathLst>
                <a:path w="152" h="1329" fill="none" extrusionOk="0">
                  <a:moveTo>
                    <a:pt x="1"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8" name="Shape 8408"/>
            <p:cNvSpPr/>
            <p:nvPr/>
          </p:nvSpPr>
          <p:spPr>
            <a:xfrm>
              <a:off x="1127500" y="1826550"/>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9" name="Shape 8409"/>
            <p:cNvSpPr/>
            <p:nvPr/>
          </p:nvSpPr>
          <p:spPr>
            <a:xfrm>
              <a:off x="1131250" y="1782275"/>
              <a:ext cx="3800" cy="44300"/>
            </a:xfrm>
            <a:custGeom>
              <a:avLst/>
              <a:gdLst/>
              <a:ahLst/>
              <a:cxnLst/>
              <a:rect l="0" t="0" r="0" b="0"/>
              <a:pathLst>
                <a:path w="152" h="1772"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0" name="Shape 8410"/>
            <p:cNvSpPr/>
            <p:nvPr/>
          </p:nvSpPr>
          <p:spPr>
            <a:xfrm>
              <a:off x="1135025" y="1732450"/>
              <a:ext cx="3775" cy="49850"/>
            </a:xfrm>
            <a:custGeom>
              <a:avLst/>
              <a:gdLst/>
              <a:ahLst/>
              <a:cxnLst/>
              <a:rect l="0" t="0" r="0" b="0"/>
              <a:pathLst>
                <a:path w="151" h="1994" fill="none" extrusionOk="0">
                  <a:moveTo>
                    <a:pt x="0" y="199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1" name="Shape 8411"/>
            <p:cNvSpPr/>
            <p:nvPr/>
          </p:nvSpPr>
          <p:spPr>
            <a:xfrm>
              <a:off x="1138775" y="1682650"/>
              <a:ext cx="3800" cy="49825"/>
            </a:xfrm>
            <a:custGeom>
              <a:avLst/>
              <a:gdLst/>
              <a:ahLst/>
              <a:cxnLst/>
              <a:rect l="0" t="0" r="0" b="0"/>
              <a:pathLst>
                <a:path w="152" h="1993" fill="none" extrusionOk="0">
                  <a:moveTo>
                    <a:pt x="1"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2" name="Shape 8412"/>
            <p:cNvSpPr/>
            <p:nvPr/>
          </p:nvSpPr>
          <p:spPr>
            <a:xfrm>
              <a:off x="1142550" y="1571950"/>
              <a:ext cx="8800" cy="110725"/>
            </a:xfrm>
            <a:custGeom>
              <a:avLst/>
              <a:gdLst/>
              <a:ahLst/>
              <a:cxnLst/>
              <a:rect l="0" t="0" r="0" b="0"/>
              <a:pathLst>
                <a:path w="352" h="4429" fill="none" extrusionOk="0">
                  <a:moveTo>
                    <a:pt x="0" y="4428"/>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3" name="Shape 8413"/>
            <p:cNvSpPr/>
            <p:nvPr/>
          </p:nvSpPr>
          <p:spPr>
            <a:xfrm>
              <a:off x="1151325" y="1516600"/>
              <a:ext cx="3800" cy="55375"/>
            </a:xfrm>
            <a:custGeom>
              <a:avLst/>
              <a:gdLst/>
              <a:ahLst/>
              <a:cxnLst/>
              <a:rect l="0" t="0" r="0" b="0"/>
              <a:pathLst>
                <a:path w="152" h="2215" fill="none" extrusionOk="0">
                  <a:moveTo>
                    <a:pt x="1" y="221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4" name="Shape 8414"/>
            <p:cNvSpPr/>
            <p:nvPr/>
          </p:nvSpPr>
          <p:spPr>
            <a:xfrm>
              <a:off x="1155100" y="1455700"/>
              <a:ext cx="5025" cy="60925"/>
            </a:xfrm>
            <a:custGeom>
              <a:avLst/>
              <a:gdLst/>
              <a:ahLst/>
              <a:cxnLst/>
              <a:rect l="0" t="0" r="0" b="0"/>
              <a:pathLst>
                <a:path w="201" h="2437" fill="none" extrusionOk="0">
                  <a:moveTo>
                    <a:pt x="0" y="2436"/>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5" name="Shape 8415"/>
            <p:cNvSpPr/>
            <p:nvPr/>
          </p:nvSpPr>
          <p:spPr>
            <a:xfrm>
              <a:off x="1160100" y="1394825"/>
              <a:ext cx="3800" cy="60900"/>
            </a:xfrm>
            <a:custGeom>
              <a:avLst/>
              <a:gdLst/>
              <a:ahLst/>
              <a:cxnLst/>
              <a:rect l="0" t="0" r="0" b="0"/>
              <a:pathLst>
                <a:path w="152" h="2436" fill="none" extrusionOk="0">
                  <a:moveTo>
                    <a:pt x="1" y="243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6" name="Shape 8416"/>
            <p:cNvSpPr/>
            <p:nvPr/>
          </p:nvSpPr>
          <p:spPr>
            <a:xfrm>
              <a:off x="1163875" y="1339475"/>
              <a:ext cx="3775" cy="55375"/>
            </a:xfrm>
            <a:custGeom>
              <a:avLst/>
              <a:gdLst/>
              <a:ahLst/>
              <a:cxnLst/>
              <a:rect l="0" t="0" r="0" b="0"/>
              <a:pathLst>
                <a:path w="151" h="2215" fill="none" extrusionOk="0">
                  <a:moveTo>
                    <a:pt x="0" y="221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7" name="Shape 8417"/>
            <p:cNvSpPr/>
            <p:nvPr/>
          </p:nvSpPr>
          <p:spPr>
            <a:xfrm>
              <a:off x="1167625" y="1228775"/>
              <a:ext cx="7550" cy="110725"/>
            </a:xfrm>
            <a:custGeom>
              <a:avLst/>
              <a:gdLst/>
              <a:ahLst/>
              <a:cxnLst/>
              <a:rect l="0" t="0" r="0" b="0"/>
              <a:pathLst>
                <a:path w="302" h="4429" fill="none" extrusionOk="0">
                  <a:moveTo>
                    <a:pt x="1" y="4428"/>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8" name="Shape 8418"/>
            <p:cNvSpPr/>
            <p:nvPr/>
          </p:nvSpPr>
          <p:spPr>
            <a:xfrm>
              <a:off x="1175150" y="1178950"/>
              <a:ext cx="3800" cy="49850"/>
            </a:xfrm>
            <a:custGeom>
              <a:avLst/>
              <a:gdLst/>
              <a:ahLst/>
              <a:cxnLst/>
              <a:rect l="0" t="0" r="0" b="0"/>
              <a:pathLst>
                <a:path w="152" h="1994" fill="none" extrusionOk="0">
                  <a:moveTo>
                    <a:pt x="1" y="199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9" name="Shape 8419"/>
            <p:cNvSpPr/>
            <p:nvPr/>
          </p:nvSpPr>
          <p:spPr>
            <a:xfrm>
              <a:off x="1178925" y="1129150"/>
              <a:ext cx="3775" cy="49825"/>
            </a:xfrm>
            <a:custGeom>
              <a:avLst/>
              <a:gdLst/>
              <a:ahLst/>
              <a:cxnLst/>
              <a:rect l="0" t="0" r="0" b="0"/>
              <a:pathLst>
                <a:path w="151" h="1993" fill="none" extrusionOk="0">
                  <a:moveTo>
                    <a:pt x="0"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0" name="Shape 8420"/>
            <p:cNvSpPr/>
            <p:nvPr/>
          </p:nvSpPr>
          <p:spPr>
            <a:xfrm>
              <a:off x="1182675" y="1084850"/>
              <a:ext cx="3800" cy="44325"/>
            </a:xfrm>
            <a:custGeom>
              <a:avLst/>
              <a:gdLst/>
              <a:ahLst/>
              <a:cxnLst/>
              <a:rect l="0" t="0" r="0" b="0"/>
              <a:pathLst>
                <a:path w="152" h="1773"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1" name="Shape 8421"/>
            <p:cNvSpPr/>
            <p:nvPr/>
          </p:nvSpPr>
          <p:spPr>
            <a:xfrm>
              <a:off x="1186450" y="1046125"/>
              <a:ext cx="3775" cy="38750"/>
            </a:xfrm>
            <a:custGeom>
              <a:avLst/>
              <a:gdLst/>
              <a:ahLst/>
              <a:cxnLst/>
              <a:rect l="0" t="0" r="0" b="0"/>
              <a:pathLst>
                <a:path w="151" h="1550" fill="none" extrusionOk="0">
                  <a:moveTo>
                    <a:pt x="0"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2" name="Shape 8422"/>
            <p:cNvSpPr/>
            <p:nvPr/>
          </p:nvSpPr>
          <p:spPr>
            <a:xfrm>
              <a:off x="1190200" y="1007375"/>
              <a:ext cx="5050" cy="38775"/>
            </a:xfrm>
            <a:custGeom>
              <a:avLst/>
              <a:gdLst/>
              <a:ahLst/>
              <a:cxnLst/>
              <a:rect l="0" t="0" r="0" b="0"/>
              <a:pathLst>
                <a:path w="202" h="1551" fill="none" extrusionOk="0">
                  <a:moveTo>
                    <a:pt x="1" y="1550"/>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3" name="Shape 8423"/>
            <p:cNvSpPr/>
            <p:nvPr/>
          </p:nvSpPr>
          <p:spPr>
            <a:xfrm>
              <a:off x="1195225" y="979700"/>
              <a:ext cx="3775" cy="27700"/>
            </a:xfrm>
            <a:custGeom>
              <a:avLst/>
              <a:gdLst/>
              <a:ahLst/>
              <a:cxnLst/>
              <a:rect l="0" t="0" r="0" b="0"/>
              <a:pathLst>
                <a:path w="151" h="1108" fill="none" extrusionOk="0">
                  <a:moveTo>
                    <a:pt x="0"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4" name="Shape 8424"/>
            <p:cNvSpPr/>
            <p:nvPr/>
          </p:nvSpPr>
          <p:spPr>
            <a:xfrm>
              <a:off x="1198975" y="957550"/>
              <a:ext cx="3800" cy="22175"/>
            </a:xfrm>
            <a:custGeom>
              <a:avLst/>
              <a:gdLst/>
              <a:ahLst/>
              <a:cxnLst/>
              <a:rect l="0" t="0" r="0" b="0"/>
              <a:pathLst>
                <a:path w="152" h="887" fill="none" extrusionOk="0">
                  <a:moveTo>
                    <a:pt x="1"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5" name="Shape 8425"/>
            <p:cNvSpPr/>
            <p:nvPr/>
          </p:nvSpPr>
          <p:spPr>
            <a:xfrm>
              <a:off x="1202750" y="935400"/>
              <a:ext cx="5050" cy="22175"/>
            </a:xfrm>
            <a:custGeom>
              <a:avLst/>
              <a:gdLst/>
              <a:ahLst/>
              <a:cxnLst/>
              <a:rect l="0" t="0" r="0" b="0"/>
              <a:pathLst>
                <a:path w="202" h="887" fill="none" extrusionOk="0">
                  <a:moveTo>
                    <a:pt x="0" y="887"/>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6" name="Shape 8426"/>
            <p:cNvSpPr/>
            <p:nvPr/>
          </p:nvSpPr>
          <p:spPr>
            <a:xfrm>
              <a:off x="1207775" y="924350"/>
              <a:ext cx="3775" cy="11075"/>
            </a:xfrm>
            <a:custGeom>
              <a:avLst/>
              <a:gdLst/>
              <a:ahLst/>
              <a:cxnLst/>
              <a:rect l="0" t="0" r="0" b="0"/>
              <a:pathLst>
                <a:path w="151" h="443"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7" name="Shape 8427"/>
            <p:cNvSpPr/>
            <p:nvPr/>
          </p:nvSpPr>
          <p:spPr>
            <a:xfrm>
              <a:off x="1211525" y="918800"/>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8" name="Shape 8428"/>
            <p:cNvSpPr/>
            <p:nvPr/>
          </p:nvSpPr>
          <p:spPr>
            <a:xfrm>
              <a:off x="1215300" y="918800"/>
              <a:ext cx="3775" cy="25"/>
            </a:xfrm>
            <a:custGeom>
              <a:avLst/>
              <a:gdLst/>
              <a:ahLst/>
              <a:cxnLst/>
              <a:rect l="0" t="0" r="0" b="0"/>
              <a:pathLst>
                <a:path w="151" h="1" fill="none" extrusionOk="0">
                  <a:moveTo>
                    <a:pt x="0"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9" name="Shape 8429"/>
            <p:cNvSpPr/>
            <p:nvPr/>
          </p:nvSpPr>
          <p:spPr>
            <a:xfrm>
              <a:off x="1219050" y="918800"/>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0" name="Shape 8430"/>
            <p:cNvSpPr/>
            <p:nvPr/>
          </p:nvSpPr>
          <p:spPr>
            <a:xfrm>
              <a:off x="1222825" y="924350"/>
              <a:ext cx="3775" cy="11075"/>
            </a:xfrm>
            <a:custGeom>
              <a:avLst/>
              <a:gdLst/>
              <a:ahLst/>
              <a:cxnLst/>
              <a:rect l="0" t="0" r="0" b="0"/>
              <a:pathLst>
                <a:path w="151" h="443"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1" name="Shape 8431"/>
            <p:cNvSpPr/>
            <p:nvPr/>
          </p:nvSpPr>
          <p:spPr>
            <a:xfrm>
              <a:off x="1226575" y="935400"/>
              <a:ext cx="3800" cy="16650"/>
            </a:xfrm>
            <a:custGeom>
              <a:avLst/>
              <a:gdLst/>
              <a:ahLst/>
              <a:cxnLst/>
              <a:rect l="0" t="0" r="0" b="0"/>
              <a:pathLst>
                <a:path w="152" h="666"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2" name="Shape 8432"/>
            <p:cNvSpPr/>
            <p:nvPr/>
          </p:nvSpPr>
          <p:spPr>
            <a:xfrm>
              <a:off x="1230350" y="952025"/>
              <a:ext cx="3775" cy="22150"/>
            </a:xfrm>
            <a:custGeom>
              <a:avLst/>
              <a:gdLst/>
              <a:ahLst/>
              <a:cxnLst/>
              <a:rect l="0" t="0" r="0" b="0"/>
              <a:pathLst>
                <a:path w="151" h="886" fill="none" extrusionOk="0">
                  <a:moveTo>
                    <a:pt x="0"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3" name="Shape 8433"/>
            <p:cNvSpPr/>
            <p:nvPr/>
          </p:nvSpPr>
          <p:spPr>
            <a:xfrm>
              <a:off x="1234100" y="974150"/>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4" name="Shape 8434"/>
            <p:cNvSpPr/>
            <p:nvPr/>
          </p:nvSpPr>
          <p:spPr>
            <a:xfrm>
              <a:off x="1237875" y="1001825"/>
              <a:ext cx="5025" cy="33250"/>
            </a:xfrm>
            <a:custGeom>
              <a:avLst/>
              <a:gdLst/>
              <a:ahLst/>
              <a:cxnLst/>
              <a:rect l="0" t="0" r="0" b="0"/>
              <a:pathLst>
                <a:path w="201" h="1330" fill="none" extrusionOk="0">
                  <a:moveTo>
                    <a:pt x="0" y="1"/>
                  </a:moveTo>
                  <a:lnTo>
                    <a:pt x="20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5" name="Shape 8435"/>
            <p:cNvSpPr/>
            <p:nvPr/>
          </p:nvSpPr>
          <p:spPr>
            <a:xfrm>
              <a:off x="1242875" y="1035050"/>
              <a:ext cx="3800" cy="38775"/>
            </a:xfrm>
            <a:custGeom>
              <a:avLst/>
              <a:gdLst/>
              <a:ahLst/>
              <a:cxnLst/>
              <a:rect l="0" t="0" r="0" b="0"/>
              <a:pathLst>
                <a:path w="152" h="1551" fill="none" extrusionOk="0">
                  <a:moveTo>
                    <a:pt x="1"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6" name="Shape 8436"/>
            <p:cNvSpPr/>
            <p:nvPr/>
          </p:nvSpPr>
          <p:spPr>
            <a:xfrm>
              <a:off x="1246650" y="1073800"/>
              <a:ext cx="3775" cy="44300"/>
            </a:xfrm>
            <a:custGeom>
              <a:avLst/>
              <a:gdLst/>
              <a:ahLst/>
              <a:cxnLst/>
              <a:rect l="0" t="0" r="0" b="0"/>
              <a:pathLst>
                <a:path w="151" h="1772" fill="none" extrusionOk="0">
                  <a:moveTo>
                    <a:pt x="0" y="0"/>
                  </a:moveTo>
                  <a:lnTo>
                    <a:pt x="15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7" name="Shape 8437"/>
            <p:cNvSpPr/>
            <p:nvPr/>
          </p:nvSpPr>
          <p:spPr>
            <a:xfrm>
              <a:off x="1250400" y="1118075"/>
              <a:ext cx="5050" cy="44300"/>
            </a:xfrm>
            <a:custGeom>
              <a:avLst/>
              <a:gdLst/>
              <a:ahLst/>
              <a:cxnLst/>
              <a:rect l="0" t="0" r="0" b="0"/>
              <a:pathLst>
                <a:path w="202" h="1772" fill="none" extrusionOk="0">
                  <a:moveTo>
                    <a:pt x="1" y="0"/>
                  </a:moveTo>
                  <a:lnTo>
                    <a:pt x="20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8" name="Shape 8438"/>
            <p:cNvSpPr/>
            <p:nvPr/>
          </p:nvSpPr>
          <p:spPr>
            <a:xfrm>
              <a:off x="1255425" y="1162350"/>
              <a:ext cx="7550" cy="99650"/>
            </a:xfrm>
            <a:custGeom>
              <a:avLst/>
              <a:gdLst/>
              <a:ahLst/>
              <a:cxnLst/>
              <a:rect l="0" t="0" r="0" b="0"/>
              <a:pathLst>
                <a:path w="302" h="3986" fill="none" extrusionOk="0">
                  <a:moveTo>
                    <a:pt x="0" y="0"/>
                  </a:moveTo>
                  <a:lnTo>
                    <a:pt x="301" y="39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9" name="Shape 8439"/>
            <p:cNvSpPr/>
            <p:nvPr/>
          </p:nvSpPr>
          <p:spPr>
            <a:xfrm>
              <a:off x="1262950" y="1261975"/>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0" name="Shape 8440"/>
            <p:cNvSpPr/>
            <p:nvPr/>
          </p:nvSpPr>
          <p:spPr>
            <a:xfrm>
              <a:off x="1266700" y="1311800"/>
              <a:ext cx="3800" cy="55375"/>
            </a:xfrm>
            <a:custGeom>
              <a:avLst/>
              <a:gdLst/>
              <a:ahLst/>
              <a:cxnLst/>
              <a:rect l="0" t="0" r="0" b="0"/>
              <a:pathLst>
                <a:path w="152" h="2215" fill="none" extrusionOk="0">
                  <a:moveTo>
                    <a:pt x="1"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1" name="Shape 8441"/>
            <p:cNvSpPr/>
            <p:nvPr/>
          </p:nvSpPr>
          <p:spPr>
            <a:xfrm>
              <a:off x="1270475" y="1367150"/>
              <a:ext cx="7550" cy="110725"/>
            </a:xfrm>
            <a:custGeom>
              <a:avLst/>
              <a:gdLst/>
              <a:ahLst/>
              <a:cxnLst/>
              <a:rect l="0" t="0" r="0" b="0"/>
              <a:pathLst>
                <a:path w="302" h="4429" fill="none" extrusionOk="0">
                  <a:moveTo>
                    <a:pt x="0" y="0"/>
                  </a:moveTo>
                  <a:lnTo>
                    <a:pt x="301" y="442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2" name="Shape 8442"/>
            <p:cNvSpPr/>
            <p:nvPr/>
          </p:nvSpPr>
          <p:spPr>
            <a:xfrm>
              <a:off x="1278000" y="1477850"/>
              <a:ext cx="7550" cy="105200"/>
            </a:xfrm>
            <a:custGeom>
              <a:avLst/>
              <a:gdLst/>
              <a:ahLst/>
              <a:cxnLst/>
              <a:rect l="0" t="0" r="0" b="0"/>
              <a:pathLst>
                <a:path w="302" h="4208" fill="none" extrusionOk="0">
                  <a:moveTo>
                    <a:pt x="0" y="0"/>
                  </a:moveTo>
                  <a:lnTo>
                    <a:pt x="301" y="42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3" name="Shape 8443"/>
            <p:cNvSpPr/>
            <p:nvPr/>
          </p:nvSpPr>
          <p:spPr>
            <a:xfrm>
              <a:off x="1285525" y="1583025"/>
              <a:ext cx="5050" cy="49825"/>
            </a:xfrm>
            <a:custGeom>
              <a:avLst/>
              <a:gdLst/>
              <a:ahLst/>
              <a:cxnLst/>
              <a:rect l="0" t="0" r="0" b="0"/>
              <a:pathLst>
                <a:path w="202" h="1993" fill="none" extrusionOk="0">
                  <a:moveTo>
                    <a:pt x="0" y="0"/>
                  </a:moveTo>
                  <a:lnTo>
                    <a:pt x="20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4" name="Shape 8444"/>
            <p:cNvSpPr/>
            <p:nvPr/>
          </p:nvSpPr>
          <p:spPr>
            <a:xfrm>
              <a:off x="1290550" y="1632825"/>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5" name="Shape 8445"/>
            <p:cNvSpPr/>
            <p:nvPr/>
          </p:nvSpPr>
          <p:spPr>
            <a:xfrm>
              <a:off x="1294300" y="1682650"/>
              <a:ext cx="8800" cy="83050"/>
            </a:xfrm>
            <a:custGeom>
              <a:avLst/>
              <a:gdLst/>
              <a:ahLst/>
              <a:cxnLst/>
              <a:rect l="0" t="0" r="0" b="0"/>
              <a:pathLst>
                <a:path w="352" h="3322" fill="none" extrusionOk="0">
                  <a:moveTo>
                    <a:pt x="1" y="0"/>
                  </a:moveTo>
                  <a:lnTo>
                    <a:pt x="352" y="33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6" name="Shape 8446"/>
            <p:cNvSpPr/>
            <p:nvPr/>
          </p:nvSpPr>
          <p:spPr>
            <a:xfrm>
              <a:off x="1303075" y="1765675"/>
              <a:ext cx="3800" cy="38775"/>
            </a:xfrm>
            <a:custGeom>
              <a:avLst/>
              <a:gdLst/>
              <a:ahLst/>
              <a:cxnLst/>
              <a:rect l="0" t="0" r="0" b="0"/>
              <a:pathLst>
                <a:path w="152" h="1551" fill="none" extrusionOk="0">
                  <a:moveTo>
                    <a:pt x="1"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7" name="Shape 8447"/>
            <p:cNvSpPr/>
            <p:nvPr/>
          </p:nvSpPr>
          <p:spPr>
            <a:xfrm>
              <a:off x="1306850" y="1804425"/>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8" name="Shape 8448"/>
            <p:cNvSpPr/>
            <p:nvPr/>
          </p:nvSpPr>
          <p:spPr>
            <a:xfrm>
              <a:off x="1310600" y="1837625"/>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9" name="Shape 8449"/>
            <p:cNvSpPr/>
            <p:nvPr/>
          </p:nvSpPr>
          <p:spPr>
            <a:xfrm>
              <a:off x="1314375" y="1865300"/>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0" name="Shape 8450"/>
            <p:cNvSpPr/>
            <p:nvPr/>
          </p:nvSpPr>
          <p:spPr>
            <a:xfrm>
              <a:off x="1318125" y="1887450"/>
              <a:ext cx="3800" cy="16625"/>
            </a:xfrm>
            <a:custGeom>
              <a:avLst/>
              <a:gdLst/>
              <a:ahLst/>
              <a:cxnLst/>
              <a:rect l="0" t="0" r="0" b="0"/>
              <a:pathLst>
                <a:path w="152" h="665" fill="none" extrusionOk="0">
                  <a:moveTo>
                    <a:pt x="1" y="0"/>
                  </a:moveTo>
                  <a:lnTo>
                    <a:pt x="15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1" name="Shape 8451"/>
            <p:cNvSpPr/>
            <p:nvPr/>
          </p:nvSpPr>
          <p:spPr>
            <a:xfrm>
              <a:off x="1321900" y="1904050"/>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2" name="Shape 8452"/>
            <p:cNvSpPr/>
            <p:nvPr/>
          </p:nvSpPr>
          <p:spPr>
            <a:xfrm>
              <a:off x="1325650" y="1915125"/>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3" name="Shape 8453"/>
            <p:cNvSpPr/>
            <p:nvPr/>
          </p:nvSpPr>
          <p:spPr>
            <a:xfrm>
              <a:off x="1329425" y="1920650"/>
              <a:ext cx="3775" cy="25"/>
            </a:xfrm>
            <a:custGeom>
              <a:avLst/>
              <a:gdLst/>
              <a:ahLst/>
              <a:cxnLst/>
              <a:rect l="0" t="0" r="0" b="0"/>
              <a:pathLst>
                <a:path w="151" h="1" fill="none" extrusionOk="0">
                  <a:moveTo>
                    <a:pt x="0"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4" name="Shape 8454"/>
            <p:cNvSpPr/>
            <p:nvPr/>
          </p:nvSpPr>
          <p:spPr>
            <a:xfrm>
              <a:off x="1333175" y="1915125"/>
              <a:ext cx="5050" cy="5550"/>
            </a:xfrm>
            <a:custGeom>
              <a:avLst/>
              <a:gdLst/>
              <a:ahLst/>
              <a:cxnLst/>
              <a:rect l="0" t="0" r="0" b="0"/>
              <a:pathLst>
                <a:path w="202" h="222" fill="none" extrusionOk="0">
                  <a:moveTo>
                    <a:pt x="1" y="222"/>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5" name="Shape 8455"/>
            <p:cNvSpPr/>
            <p:nvPr/>
          </p:nvSpPr>
          <p:spPr>
            <a:xfrm>
              <a:off x="1338200" y="1904050"/>
              <a:ext cx="3775" cy="11100"/>
            </a:xfrm>
            <a:custGeom>
              <a:avLst/>
              <a:gdLst/>
              <a:ahLst/>
              <a:cxnLst/>
              <a:rect l="0" t="0" r="0" b="0"/>
              <a:pathLst>
                <a:path w="151" h="444"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6" name="Shape 8456"/>
            <p:cNvSpPr/>
            <p:nvPr/>
          </p:nvSpPr>
          <p:spPr>
            <a:xfrm>
              <a:off x="1341950" y="1887450"/>
              <a:ext cx="3800" cy="16625"/>
            </a:xfrm>
            <a:custGeom>
              <a:avLst/>
              <a:gdLst/>
              <a:ahLst/>
              <a:cxnLst/>
              <a:rect l="0" t="0" r="0" b="0"/>
              <a:pathLst>
                <a:path w="152" h="665" fill="none" extrusionOk="0">
                  <a:moveTo>
                    <a:pt x="1"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7" name="Shape 8457"/>
            <p:cNvSpPr/>
            <p:nvPr/>
          </p:nvSpPr>
          <p:spPr>
            <a:xfrm>
              <a:off x="1345725" y="1865300"/>
              <a:ext cx="5050" cy="22175"/>
            </a:xfrm>
            <a:custGeom>
              <a:avLst/>
              <a:gdLst/>
              <a:ahLst/>
              <a:cxnLst/>
              <a:rect l="0" t="0" r="0" b="0"/>
              <a:pathLst>
                <a:path w="202" h="887" fill="none" extrusionOk="0">
                  <a:moveTo>
                    <a:pt x="0" y="886"/>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8" name="Shape 8458"/>
            <p:cNvSpPr/>
            <p:nvPr/>
          </p:nvSpPr>
          <p:spPr>
            <a:xfrm>
              <a:off x="1350750" y="1837625"/>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9" name="Shape 8459"/>
            <p:cNvSpPr/>
            <p:nvPr/>
          </p:nvSpPr>
          <p:spPr>
            <a:xfrm>
              <a:off x="1354500" y="1804425"/>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0" name="Shape 8460"/>
            <p:cNvSpPr/>
            <p:nvPr/>
          </p:nvSpPr>
          <p:spPr>
            <a:xfrm>
              <a:off x="1358275" y="1765675"/>
              <a:ext cx="3775" cy="38775"/>
            </a:xfrm>
            <a:custGeom>
              <a:avLst/>
              <a:gdLst/>
              <a:ahLst/>
              <a:cxnLst/>
              <a:rect l="0" t="0" r="0" b="0"/>
              <a:pathLst>
                <a:path w="151" h="1551" fill="none" extrusionOk="0">
                  <a:moveTo>
                    <a:pt x="0"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1" name="Shape 8461"/>
            <p:cNvSpPr/>
            <p:nvPr/>
          </p:nvSpPr>
          <p:spPr>
            <a:xfrm>
              <a:off x="1362025" y="1726925"/>
              <a:ext cx="3800" cy="38775"/>
            </a:xfrm>
            <a:custGeom>
              <a:avLst/>
              <a:gdLst/>
              <a:ahLst/>
              <a:cxnLst/>
              <a:rect l="0" t="0" r="0" b="0"/>
              <a:pathLst>
                <a:path w="152" h="1551"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2" name="Shape 8462"/>
            <p:cNvSpPr/>
            <p:nvPr/>
          </p:nvSpPr>
          <p:spPr>
            <a:xfrm>
              <a:off x="1365800" y="1632825"/>
              <a:ext cx="7550" cy="94125"/>
            </a:xfrm>
            <a:custGeom>
              <a:avLst/>
              <a:gdLst/>
              <a:ahLst/>
              <a:cxnLst/>
              <a:rect l="0" t="0" r="0" b="0"/>
              <a:pathLst>
                <a:path w="302" h="3765" fill="none" extrusionOk="0">
                  <a:moveTo>
                    <a:pt x="0" y="3764"/>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3" name="Shape 8463"/>
            <p:cNvSpPr/>
            <p:nvPr/>
          </p:nvSpPr>
          <p:spPr>
            <a:xfrm>
              <a:off x="1373325" y="1533200"/>
              <a:ext cx="7550" cy="99650"/>
            </a:xfrm>
            <a:custGeom>
              <a:avLst/>
              <a:gdLst/>
              <a:ahLst/>
              <a:cxnLst/>
              <a:rect l="0" t="0" r="0" b="0"/>
              <a:pathLst>
                <a:path w="302" h="3986" fill="none" extrusionOk="0">
                  <a:moveTo>
                    <a:pt x="0" y="3986"/>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4" name="Shape 8464"/>
            <p:cNvSpPr/>
            <p:nvPr/>
          </p:nvSpPr>
          <p:spPr>
            <a:xfrm>
              <a:off x="1380850" y="1433575"/>
              <a:ext cx="8800" cy="99650"/>
            </a:xfrm>
            <a:custGeom>
              <a:avLst/>
              <a:gdLst/>
              <a:ahLst/>
              <a:cxnLst/>
              <a:rect l="0" t="0" r="0" b="0"/>
              <a:pathLst>
                <a:path w="352" h="3986" fill="none" extrusionOk="0">
                  <a:moveTo>
                    <a:pt x="0" y="3985"/>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5" name="Shape 8465"/>
            <p:cNvSpPr/>
            <p:nvPr/>
          </p:nvSpPr>
          <p:spPr>
            <a:xfrm>
              <a:off x="1389625" y="1328400"/>
              <a:ext cx="8800" cy="105200"/>
            </a:xfrm>
            <a:custGeom>
              <a:avLst/>
              <a:gdLst/>
              <a:ahLst/>
              <a:cxnLst/>
              <a:rect l="0" t="0" r="0" b="0"/>
              <a:pathLst>
                <a:path w="352" h="4208" fill="none" extrusionOk="0">
                  <a:moveTo>
                    <a:pt x="0" y="4207"/>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6" name="Shape 8466"/>
            <p:cNvSpPr/>
            <p:nvPr/>
          </p:nvSpPr>
          <p:spPr>
            <a:xfrm>
              <a:off x="1398400" y="1278575"/>
              <a:ext cx="3775" cy="49850"/>
            </a:xfrm>
            <a:custGeom>
              <a:avLst/>
              <a:gdLst/>
              <a:ahLst/>
              <a:cxnLst/>
              <a:rect l="0" t="0" r="0" b="0"/>
              <a:pathLst>
                <a:path w="151" h="1994" fill="none" extrusionOk="0">
                  <a:moveTo>
                    <a:pt x="0" y="199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7" name="Shape 8467"/>
            <p:cNvSpPr/>
            <p:nvPr/>
          </p:nvSpPr>
          <p:spPr>
            <a:xfrm>
              <a:off x="1402150" y="1234300"/>
              <a:ext cx="3800" cy="44300"/>
            </a:xfrm>
            <a:custGeom>
              <a:avLst/>
              <a:gdLst/>
              <a:ahLst/>
              <a:cxnLst/>
              <a:rect l="0" t="0" r="0" b="0"/>
              <a:pathLst>
                <a:path w="152" h="1772"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8" name="Shape 8468"/>
            <p:cNvSpPr/>
            <p:nvPr/>
          </p:nvSpPr>
          <p:spPr>
            <a:xfrm>
              <a:off x="1405925" y="1151275"/>
              <a:ext cx="7550" cy="83050"/>
            </a:xfrm>
            <a:custGeom>
              <a:avLst/>
              <a:gdLst/>
              <a:ahLst/>
              <a:cxnLst/>
              <a:rect l="0" t="0" r="0" b="0"/>
              <a:pathLst>
                <a:path w="302" h="3322" fill="none" extrusionOk="0">
                  <a:moveTo>
                    <a:pt x="0" y="3322"/>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9" name="Shape 8469"/>
            <p:cNvSpPr/>
            <p:nvPr/>
          </p:nvSpPr>
          <p:spPr>
            <a:xfrm>
              <a:off x="1413450" y="1112525"/>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0" name="Shape 8470"/>
            <p:cNvSpPr/>
            <p:nvPr/>
          </p:nvSpPr>
          <p:spPr>
            <a:xfrm>
              <a:off x="1417200" y="1079325"/>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1" name="Shape 8471"/>
            <p:cNvSpPr/>
            <p:nvPr/>
          </p:nvSpPr>
          <p:spPr>
            <a:xfrm>
              <a:off x="1420975" y="1051650"/>
              <a:ext cx="3775" cy="27700"/>
            </a:xfrm>
            <a:custGeom>
              <a:avLst/>
              <a:gdLst/>
              <a:ahLst/>
              <a:cxnLst/>
              <a:rect l="0" t="0" r="0" b="0"/>
              <a:pathLst>
                <a:path w="151" h="1108" fill="none" extrusionOk="0">
                  <a:moveTo>
                    <a:pt x="0"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2" name="Shape 8472"/>
            <p:cNvSpPr/>
            <p:nvPr/>
          </p:nvSpPr>
          <p:spPr>
            <a:xfrm>
              <a:off x="1424725" y="1023975"/>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3" name="Shape 8473"/>
            <p:cNvSpPr/>
            <p:nvPr/>
          </p:nvSpPr>
          <p:spPr>
            <a:xfrm>
              <a:off x="1428500" y="1007375"/>
              <a:ext cx="5050" cy="16625"/>
            </a:xfrm>
            <a:custGeom>
              <a:avLst/>
              <a:gdLst/>
              <a:ahLst/>
              <a:cxnLst/>
              <a:rect l="0" t="0" r="0" b="0"/>
              <a:pathLst>
                <a:path w="202" h="665" fill="none" extrusionOk="0">
                  <a:moveTo>
                    <a:pt x="0" y="664"/>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4" name="Shape 8474"/>
            <p:cNvSpPr/>
            <p:nvPr/>
          </p:nvSpPr>
          <p:spPr>
            <a:xfrm>
              <a:off x="1433525" y="990750"/>
              <a:ext cx="3775" cy="16650"/>
            </a:xfrm>
            <a:custGeom>
              <a:avLst/>
              <a:gdLst/>
              <a:ahLst/>
              <a:cxnLst/>
              <a:rect l="0" t="0" r="0" b="0"/>
              <a:pathLst>
                <a:path w="151" h="666"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5" name="Shape 8475"/>
            <p:cNvSpPr/>
            <p:nvPr/>
          </p:nvSpPr>
          <p:spPr>
            <a:xfrm>
              <a:off x="1437275" y="979700"/>
              <a:ext cx="3800" cy="11075"/>
            </a:xfrm>
            <a:custGeom>
              <a:avLst/>
              <a:gdLst/>
              <a:ahLst/>
              <a:cxnLst/>
              <a:rect l="0" t="0" r="0" b="0"/>
              <a:pathLst>
                <a:path w="152" h="443" fill="none" extrusionOk="0">
                  <a:moveTo>
                    <a:pt x="1"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6" name="Shape 8476"/>
            <p:cNvSpPr/>
            <p:nvPr/>
          </p:nvSpPr>
          <p:spPr>
            <a:xfrm>
              <a:off x="1441050" y="979700"/>
              <a:ext cx="5025" cy="25"/>
            </a:xfrm>
            <a:custGeom>
              <a:avLst/>
              <a:gdLst/>
              <a:ahLst/>
              <a:cxnLst/>
              <a:rect l="0" t="0" r="0" b="0"/>
              <a:pathLst>
                <a:path w="201" h="1" fill="none" extrusionOk="0">
                  <a:moveTo>
                    <a:pt x="0" y="0"/>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7" name="Shape 8477"/>
            <p:cNvSpPr/>
            <p:nvPr/>
          </p:nvSpPr>
          <p:spPr>
            <a:xfrm>
              <a:off x="1446050" y="97970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8" name="Shape 8478"/>
            <p:cNvSpPr/>
            <p:nvPr/>
          </p:nvSpPr>
          <p:spPr>
            <a:xfrm>
              <a:off x="1449825" y="979700"/>
              <a:ext cx="3775" cy="5550"/>
            </a:xfrm>
            <a:custGeom>
              <a:avLst/>
              <a:gdLst/>
              <a:ahLst/>
              <a:cxnLst/>
              <a:rect l="0" t="0" r="0" b="0"/>
              <a:pathLst>
                <a:path w="151" h="222" fill="none" extrusionOk="0">
                  <a:moveTo>
                    <a:pt x="0"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9" name="Shape 8479"/>
            <p:cNvSpPr/>
            <p:nvPr/>
          </p:nvSpPr>
          <p:spPr>
            <a:xfrm>
              <a:off x="1453575" y="985225"/>
              <a:ext cx="3800" cy="11100"/>
            </a:xfrm>
            <a:custGeom>
              <a:avLst/>
              <a:gdLst/>
              <a:ahLst/>
              <a:cxnLst/>
              <a:rect l="0" t="0" r="0" b="0"/>
              <a:pathLst>
                <a:path w="152" h="444" fill="none" extrusionOk="0">
                  <a:moveTo>
                    <a:pt x="1" y="1"/>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0" name="Shape 8480"/>
            <p:cNvSpPr/>
            <p:nvPr/>
          </p:nvSpPr>
          <p:spPr>
            <a:xfrm>
              <a:off x="1457350" y="996300"/>
              <a:ext cx="3775" cy="16625"/>
            </a:xfrm>
            <a:custGeom>
              <a:avLst/>
              <a:gdLst/>
              <a:ahLst/>
              <a:cxnLst/>
              <a:rect l="0" t="0" r="0" b="0"/>
              <a:pathLst>
                <a:path w="151" h="665" fill="none" extrusionOk="0">
                  <a:moveTo>
                    <a:pt x="0" y="0"/>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1" name="Shape 8481"/>
            <p:cNvSpPr/>
            <p:nvPr/>
          </p:nvSpPr>
          <p:spPr>
            <a:xfrm>
              <a:off x="1461100" y="1012900"/>
              <a:ext cx="3800" cy="22175"/>
            </a:xfrm>
            <a:custGeom>
              <a:avLst/>
              <a:gdLst/>
              <a:ahLst/>
              <a:cxnLst/>
              <a:rect l="0" t="0" r="0" b="0"/>
              <a:pathLst>
                <a:path w="152" h="887" fill="none" extrusionOk="0">
                  <a:moveTo>
                    <a:pt x="1"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2" name="Shape 8482"/>
            <p:cNvSpPr/>
            <p:nvPr/>
          </p:nvSpPr>
          <p:spPr>
            <a:xfrm>
              <a:off x="1464875" y="1035050"/>
              <a:ext cx="3775" cy="27700"/>
            </a:xfrm>
            <a:custGeom>
              <a:avLst/>
              <a:gdLst/>
              <a:ahLst/>
              <a:cxnLst/>
              <a:rect l="0" t="0" r="0" b="0"/>
              <a:pathLst>
                <a:path w="151" h="1108" fill="none" extrusionOk="0">
                  <a:moveTo>
                    <a:pt x="0"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3" name="Shape 8483"/>
            <p:cNvSpPr/>
            <p:nvPr/>
          </p:nvSpPr>
          <p:spPr>
            <a:xfrm>
              <a:off x="1468625" y="1062725"/>
              <a:ext cx="3800" cy="27700"/>
            </a:xfrm>
            <a:custGeom>
              <a:avLst/>
              <a:gdLst/>
              <a:ahLst/>
              <a:cxnLst/>
              <a:rect l="0" t="0" r="0" b="0"/>
              <a:pathLst>
                <a:path w="152" h="1108" fill="none" extrusionOk="0">
                  <a:moveTo>
                    <a:pt x="1"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4" name="Shape 8484"/>
            <p:cNvSpPr/>
            <p:nvPr/>
          </p:nvSpPr>
          <p:spPr>
            <a:xfrm>
              <a:off x="1472400" y="1090400"/>
              <a:ext cx="3775" cy="38775"/>
            </a:xfrm>
            <a:custGeom>
              <a:avLst/>
              <a:gdLst/>
              <a:ahLst/>
              <a:cxnLst/>
              <a:rect l="0" t="0" r="0" b="0"/>
              <a:pathLst>
                <a:path w="151" h="1551"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5" name="Shape 8485"/>
            <p:cNvSpPr/>
            <p:nvPr/>
          </p:nvSpPr>
          <p:spPr>
            <a:xfrm>
              <a:off x="1476150" y="1129150"/>
              <a:ext cx="8800" cy="77500"/>
            </a:xfrm>
            <a:custGeom>
              <a:avLst/>
              <a:gdLst/>
              <a:ahLst/>
              <a:cxnLst/>
              <a:rect l="0" t="0" r="0" b="0"/>
              <a:pathLst>
                <a:path w="352" h="3100" fill="none" extrusionOk="0">
                  <a:moveTo>
                    <a:pt x="1" y="0"/>
                  </a:moveTo>
                  <a:lnTo>
                    <a:pt x="352"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6" name="Shape 8486"/>
            <p:cNvSpPr/>
            <p:nvPr/>
          </p:nvSpPr>
          <p:spPr>
            <a:xfrm>
              <a:off x="1484925" y="1206625"/>
              <a:ext cx="3800" cy="44300"/>
            </a:xfrm>
            <a:custGeom>
              <a:avLst/>
              <a:gdLst/>
              <a:ahLst/>
              <a:cxnLst/>
              <a:rect l="0" t="0" r="0" b="0"/>
              <a:pathLst>
                <a:path w="152" h="1772"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7" name="Shape 8487"/>
            <p:cNvSpPr/>
            <p:nvPr/>
          </p:nvSpPr>
          <p:spPr>
            <a:xfrm>
              <a:off x="1488700" y="1250900"/>
              <a:ext cx="5050" cy="49850"/>
            </a:xfrm>
            <a:custGeom>
              <a:avLst/>
              <a:gdLst/>
              <a:ahLst/>
              <a:cxnLst/>
              <a:rect l="0" t="0" r="0" b="0"/>
              <a:pathLst>
                <a:path w="202" h="1994" fill="none" extrusionOk="0">
                  <a:moveTo>
                    <a:pt x="0" y="1"/>
                  </a:moveTo>
                  <a:lnTo>
                    <a:pt x="201" y="199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8" name="Shape 8488"/>
            <p:cNvSpPr/>
            <p:nvPr/>
          </p:nvSpPr>
          <p:spPr>
            <a:xfrm>
              <a:off x="1493725" y="1300725"/>
              <a:ext cx="7550" cy="94125"/>
            </a:xfrm>
            <a:custGeom>
              <a:avLst/>
              <a:gdLst/>
              <a:ahLst/>
              <a:cxnLst/>
              <a:rect l="0" t="0" r="0" b="0"/>
              <a:pathLst>
                <a:path w="302" h="3765" fill="none" extrusionOk="0">
                  <a:moveTo>
                    <a:pt x="0" y="1"/>
                  </a:moveTo>
                  <a:lnTo>
                    <a:pt x="301" y="37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9" name="Shape 8489"/>
            <p:cNvSpPr/>
            <p:nvPr/>
          </p:nvSpPr>
          <p:spPr>
            <a:xfrm>
              <a:off x="1501250" y="1394825"/>
              <a:ext cx="7550" cy="94125"/>
            </a:xfrm>
            <a:custGeom>
              <a:avLst/>
              <a:gdLst/>
              <a:ahLst/>
              <a:cxnLst/>
              <a:rect l="0" t="0" r="0" b="0"/>
              <a:pathLst>
                <a:path w="302" h="3765" fill="none" extrusionOk="0">
                  <a:moveTo>
                    <a:pt x="0" y="0"/>
                  </a:moveTo>
                  <a:lnTo>
                    <a:pt x="301" y="37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0" name="Shape 8490"/>
            <p:cNvSpPr/>
            <p:nvPr/>
          </p:nvSpPr>
          <p:spPr>
            <a:xfrm>
              <a:off x="1508775" y="1488925"/>
              <a:ext cx="7550" cy="94125"/>
            </a:xfrm>
            <a:custGeom>
              <a:avLst/>
              <a:gdLst/>
              <a:ahLst/>
              <a:cxnLst/>
              <a:rect l="0" t="0" r="0" b="0"/>
              <a:pathLst>
                <a:path w="302" h="3765" fill="none" extrusionOk="0">
                  <a:moveTo>
                    <a:pt x="0" y="0"/>
                  </a:moveTo>
                  <a:lnTo>
                    <a:pt x="301" y="37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1" name="Shape 8491"/>
            <p:cNvSpPr/>
            <p:nvPr/>
          </p:nvSpPr>
          <p:spPr>
            <a:xfrm>
              <a:off x="1516300" y="1583025"/>
              <a:ext cx="7550" cy="88575"/>
            </a:xfrm>
            <a:custGeom>
              <a:avLst/>
              <a:gdLst/>
              <a:ahLst/>
              <a:cxnLst/>
              <a:rect l="0" t="0" r="0" b="0"/>
              <a:pathLst>
                <a:path w="302" h="3543" fill="none" extrusionOk="0">
                  <a:moveTo>
                    <a:pt x="0" y="0"/>
                  </a:moveTo>
                  <a:lnTo>
                    <a:pt x="301" y="354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2" name="Shape 8492"/>
            <p:cNvSpPr/>
            <p:nvPr/>
          </p:nvSpPr>
          <p:spPr>
            <a:xfrm>
              <a:off x="1523825" y="1671575"/>
              <a:ext cx="5025" cy="38775"/>
            </a:xfrm>
            <a:custGeom>
              <a:avLst/>
              <a:gdLst/>
              <a:ahLst/>
              <a:cxnLst/>
              <a:rect l="0" t="0" r="0" b="0"/>
              <a:pathLst>
                <a:path w="201" h="1551" fill="none" extrusionOk="0">
                  <a:moveTo>
                    <a:pt x="0" y="0"/>
                  </a:moveTo>
                  <a:lnTo>
                    <a:pt x="2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3" name="Shape 8493"/>
            <p:cNvSpPr/>
            <p:nvPr/>
          </p:nvSpPr>
          <p:spPr>
            <a:xfrm>
              <a:off x="1528825" y="1710325"/>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4" name="Shape 8494"/>
            <p:cNvSpPr/>
            <p:nvPr/>
          </p:nvSpPr>
          <p:spPr>
            <a:xfrm>
              <a:off x="1532600" y="1743525"/>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5" name="Shape 8495"/>
            <p:cNvSpPr/>
            <p:nvPr/>
          </p:nvSpPr>
          <p:spPr>
            <a:xfrm>
              <a:off x="1536350" y="1771200"/>
              <a:ext cx="5050" cy="27700"/>
            </a:xfrm>
            <a:custGeom>
              <a:avLst/>
              <a:gdLst/>
              <a:ahLst/>
              <a:cxnLst/>
              <a:rect l="0" t="0" r="0" b="0"/>
              <a:pathLst>
                <a:path w="202" h="1108" fill="none" extrusionOk="0">
                  <a:moveTo>
                    <a:pt x="1" y="1"/>
                  </a:moveTo>
                  <a:lnTo>
                    <a:pt x="20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6" name="Shape 8496"/>
            <p:cNvSpPr/>
            <p:nvPr/>
          </p:nvSpPr>
          <p:spPr>
            <a:xfrm>
              <a:off x="1541375" y="1798875"/>
              <a:ext cx="3800" cy="22175"/>
            </a:xfrm>
            <a:custGeom>
              <a:avLst/>
              <a:gdLst/>
              <a:ahLst/>
              <a:cxnLst/>
              <a:rect l="0" t="0" r="0" b="0"/>
              <a:pathLst>
                <a:path w="152" h="887" fill="none" extrusionOk="0">
                  <a:moveTo>
                    <a:pt x="1"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7" name="Shape 8497"/>
            <p:cNvSpPr/>
            <p:nvPr/>
          </p:nvSpPr>
          <p:spPr>
            <a:xfrm>
              <a:off x="1545150" y="1821025"/>
              <a:ext cx="3775" cy="16625"/>
            </a:xfrm>
            <a:custGeom>
              <a:avLst/>
              <a:gdLst/>
              <a:ahLst/>
              <a:cxnLst/>
              <a:rect l="0" t="0" r="0" b="0"/>
              <a:pathLst>
                <a:path w="151" h="665" fill="none" extrusionOk="0">
                  <a:moveTo>
                    <a:pt x="0" y="0"/>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8" name="Shape 8498"/>
            <p:cNvSpPr/>
            <p:nvPr/>
          </p:nvSpPr>
          <p:spPr>
            <a:xfrm>
              <a:off x="1548900" y="1837625"/>
              <a:ext cx="3800" cy="11100"/>
            </a:xfrm>
            <a:custGeom>
              <a:avLst/>
              <a:gdLst/>
              <a:ahLst/>
              <a:cxnLst/>
              <a:rect l="0" t="0" r="0" b="0"/>
              <a:pathLst>
                <a:path w="152" h="444" fill="none" extrusionOk="0">
                  <a:moveTo>
                    <a:pt x="1" y="1"/>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9" name="Shape 8499"/>
            <p:cNvSpPr/>
            <p:nvPr/>
          </p:nvSpPr>
          <p:spPr>
            <a:xfrm>
              <a:off x="1552675" y="1848700"/>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0" name="Shape 8500"/>
            <p:cNvSpPr/>
            <p:nvPr/>
          </p:nvSpPr>
          <p:spPr>
            <a:xfrm>
              <a:off x="1556425" y="185977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1" name="Shape 8501"/>
            <p:cNvSpPr/>
            <p:nvPr/>
          </p:nvSpPr>
          <p:spPr>
            <a:xfrm>
              <a:off x="1560200" y="1859775"/>
              <a:ext cx="3775" cy="25"/>
            </a:xfrm>
            <a:custGeom>
              <a:avLst/>
              <a:gdLst/>
              <a:ahLst/>
              <a:cxnLst/>
              <a:rect l="0" t="0" r="0" b="0"/>
              <a:pathLst>
                <a:path w="151" h="1" fill="none" extrusionOk="0">
                  <a:moveTo>
                    <a:pt x="0"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2" name="Shape 8502"/>
            <p:cNvSpPr/>
            <p:nvPr/>
          </p:nvSpPr>
          <p:spPr>
            <a:xfrm>
              <a:off x="1563950" y="1854225"/>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3" name="Shape 8503"/>
            <p:cNvSpPr/>
            <p:nvPr/>
          </p:nvSpPr>
          <p:spPr>
            <a:xfrm>
              <a:off x="1567725" y="1837625"/>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4" name="Shape 8504"/>
            <p:cNvSpPr/>
            <p:nvPr/>
          </p:nvSpPr>
          <p:spPr>
            <a:xfrm>
              <a:off x="1571475" y="1821025"/>
              <a:ext cx="5050" cy="16625"/>
            </a:xfrm>
            <a:custGeom>
              <a:avLst/>
              <a:gdLst/>
              <a:ahLst/>
              <a:cxnLst/>
              <a:rect l="0" t="0" r="0" b="0"/>
              <a:pathLst>
                <a:path w="202" h="665" fill="none" extrusionOk="0">
                  <a:moveTo>
                    <a:pt x="1" y="665"/>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5" name="Shape 8505"/>
            <p:cNvSpPr/>
            <p:nvPr/>
          </p:nvSpPr>
          <p:spPr>
            <a:xfrm>
              <a:off x="1576500" y="1798875"/>
              <a:ext cx="3775" cy="22175"/>
            </a:xfrm>
            <a:custGeom>
              <a:avLst/>
              <a:gdLst/>
              <a:ahLst/>
              <a:cxnLst/>
              <a:rect l="0" t="0" r="0" b="0"/>
              <a:pathLst>
                <a:path w="151" h="887" fill="none" extrusionOk="0">
                  <a:moveTo>
                    <a:pt x="0"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6" name="Shape 8506"/>
            <p:cNvSpPr/>
            <p:nvPr/>
          </p:nvSpPr>
          <p:spPr>
            <a:xfrm>
              <a:off x="1580250" y="1771200"/>
              <a:ext cx="3800" cy="27700"/>
            </a:xfrm>
            <a:custGeom>
              <a:avLst/>
              <a:gdLst/>
              <a:ahLst/>
              <a:cxnLst/>
              <a:rect l="0" t="0" r="0" b="0"/>
              <a:pathLst>
                <a:path w="152" h="1108" fill="none" extrusionOk="0">
                  <a:moveTo>
                    <a:pt x="1"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7" name="Shape 8507"/>
            <p:cNvSpPr/>
            <p:nvPr/>
          </p:nvSpPr>
          <p:spPr>
            <a:xfrm>
              <a:off x="1584025" y="1743525"/>
              <a:ext cx="5025" cy="27700"/>
            </a:xfrm>
            <a:custGeom>
              <a:avLst/>
              <a:gdLst/>
              <a:ahLst/>
              <a:cxnLst/>
              <a:rect l="0" t="0" r="0" b="0"/>
              <a:pathLst>
                <a:path w="201" h="1108" fill="none" extrusionOk="0">
                  <a:moveTo>
                    <a:pt x="0" y="1108"/>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8" name="Shape 8508"/>
            <p:cNvSpPr/>
            <p:nvPr/>
          </p:nvSpPr>
          <p:spPr>
            <a:xfrm>
              <a:off x="1589025" y="1677100"/>
              <a:ext cx="7550" cy="66450"/>
            </a:xfrm>
            <a:custGeom>
              <a:avLst/>
              <a:gdLst/>
              <a:ahLst/>
              <a:cxnLst/>
              <a:rect l="0" t="0" r="0" b="0"/>
              <a:pathLst>
                <a:path w="302" h="2658" fill="none" extrusionOk="0">
                  <a:moveTo>
                    <a:pt x="1" y="2658"/>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9" name="Shape 8509"/>
            <p:cNvSpPr/>
            <p:nvPr/>
          </p:nvSpPr>
          <p:spPr>
            <a:xfrm>
              <a:off x="1596550" y="1638375"/>
              <a:ext cx="3800" cy="38750"/>
            </a:xfrm>
            <a:custGeom>
              <a:avLst/>
              <a:gdLst/>
              <a:ahLst/>
              <a:cxnLst/>
              <a:rect l="0" t="0" r="0" b="0"/>
              <a:pathLst>
                <a:path w="152" h="1550"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0" name="Shape 8510"/>
            <p:cNvSpPr/>
            <p:nvPr/>
          </p:nvSpPr>
          <p:spPr>
            <a:xfrm>
              <a:off x="1600325" y="1594075"/>
              <a:ext cx="3775" cy="44325"/>
            </a:xfrm>
            <a:custGeom>
              <a:avLst/>
              <a:gdLst/>
              <a:ahLst/>
              <a:cxnLst/>
              <a:rect l="0" t="0" r="0" b="0"/>
              <a:pathLst>
                <a:path w="151" h="1773" fill="none" extrusionOk="0">
                  <a:moveTo>
                    <a:pt x="0"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1" name="Shape 8511"/>
            <p:cNvSpPr/>
            <p:nvPr/>
          </p:nvSpPr>
          <p:spPr>
            <a:xfrm>
              <a:off x="1604075" y="1505525"/>
              <a:ext cx="7550" cy="88575"/>
            </a:xfrm>
            <a:custGeom>
              <a:avLst/>
              <a:gdLst/>
              <a:ahLst/>
              <a:cxnLst/>
              <a:rect l="0" t="0" r="0" b="0"/>
              <a:pathLst>
                <a:path w="302" h="3543" fill="none" extrusionOk="0">
                  <a:moveTo>
                    <a:pt x="1" y="3543"/>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2" name="Shape 8512"/>
            <p:cNvSpPr/>
            <p:nvPr/>
          </p:nvSpPr>
          <p:spPr>
            <a:xfrm>
              <a:off x="1611600" y="1416950"/>
              <a:ext cx="7550" cy="88600"/>
            </a:xfrm>
            <a:custGeom>
              <a:avLst/>
              <a:gdLst/>
              <a:ahLst/>
              <a:cxnLst/>
              <a:rect l="0" t="0" r="0" b="0"/>
              <a:pathLst>
                <a:path w="302" h="3544" fill="none" extrusionOk="0">
                  <a:moveTo>
                    <a:pt x="1" y="3543"/>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3" name="Shape 8513"/>
            <p:cNvSpPr/>
            <p:nvPr/>
          </p:nvSpPr>
          <p:spPr>
            <a:xfrm>
              <a:off x="1619125" y="1328400"/>
              <a:ext cx="8825" cy="88575"/>
            </a:xfrm>
            <a:custGeom>
              <a:avLst/>
              <a:gdLst/>
              <a:ahLst/>
              <a:cxnLst/>
              <a:rect l="0" t="0" r="0" b="0"/>
              <a:pathLst>
                <a:path w="353" h="3543" fill="none" extrusionOk="0">
                  <a:moveTo>
                    <a:pt x="1" y="3543"/>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4" name="Shape 8514"/>
            <p:cNvSpPr/>
            <p:nvPr/>
          </p:nvSpPr>
          <p:spPr>
            <a:xfrm>
              <a:off x="1627925" y="1245375"/>
              <a:ext cx="8800" cy="83050"/>
            </a:xfrm>
            <a:custGeom>
              <a:avLst/>
              <a:gdLst/>
              <a:ahLst/>
              <a:cxnLst/>
              <a:rect l="0" t="0" r="0" b="0"/>
              <a:pathLst>
                <a:path w="352" h="3322" fill="none" extrusionOk="0">
                  <a:moveTo>
                    <a:pt x="0" y="3322"/>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5" name="Shape 8515"/>
            <p:cNvSpPr/>
            <p:nvPr/>
          </p:nvSpPr>
          <p:spPr>
            <a:xfrm>
              <a:off x="1636700" y="1206625"/>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6" name="Shape 8516"/>
            <p:cNvSpPr/>
            <p:nvPr/>
          </p:nvSpPr>
          <p:spPr>
            <a:xfrm>
              <a:off x="1640450" y="1173425"/>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7" name="Shape 8517"/>
            <p:cNvSpPr/>
            <p:nvPr/>
          </p:nvSpPr>
          <p:spPr>
            <a:xfrm>
              <a:off x="1644225" y="1112525"/>
              <a:ext cx="7550" cy="60925"/>
            </a:xfrm>
            <a:custGeom>
              <a:avLst/>
              <a:gdLst/>
              <a:ahLst/>
              <a:cxnLst/>
              <a:rect l="0" t="0" r="0" b="0"/>
              <a:pathLst>
                <a:path w="302" h="2437" fill="none" extrusionOk="0">
                  <a:moveTo>
                    <a:pt x="0" y="243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8" name="Shape 8518"/>
            <p:cNvSpPr/>
            <p:nvPr/>
          </p:nvSpPr>
          <p:spPr>
            <a:xfrm>
              <a:off x="1651750" y="1090400"/>
              <a:ext cx="3775" cy="22150"/>
            </a:xfrm>
            <a:custGeom>
              <a:avLst/>
              <a:gdLst/>
              <a:ahLst/>
              <a:cxnLst/>
              <a:rect l="0" t="0" r="0" b="0"/>
              <a:pathLst>
                <a:path w="151" h="886" fill="none" extrusionOk="0">
                  <a:moveTo>
                    <a:pt x="0"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9" name="Shape 8519"/>
            <p:cNvSpPr/>
            <p:nvPr/>
          </p:nvSpPr>
          <p:spPr>
            <a:xfrm>
              <a:off x="1655500" y="1068250"/>
              <a:ext cx="3800" cy="22175"/>
            </a:xfrm>
            <a:custGeom>
              <a:avLst/>
              <a:gdLst/>
              <a:ahLst/>
              <a:cxnLst/>
              <a:rect l="0" t="0" r="0" b="0"/>
              <a:pathLst>
                <a:path w="152" h="887" fill="none" extrusionOk="0">
                  <a:moveTo>
                    <a:pt x="1"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0" name="Shape 8520"/>
            <p:cNvSpPr/>
            <p:nvPr/>
          </p:nvSpPr>
          <p:spPr>
            <a:xfrm>
              <a:off x="1659275" y="1051650"/>
              <a:ext cx="3775" cy="16625"/>
            </a:xfrm>
            <a:custGeom>
              <a:avLst/>
              <a:gdLst/>
              <a:ahLst/>
              <a:cxnLst/>
              <a:rect l="0" t="0" r="0" b="0"/>
              <a:pathLst>
                <a:path w="151" h="665" fill="none" extrusionOk="0">
                  <a:moveTo>
                    <a:pt x="0" y="665"/>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1" name="Shape 8521"/>
            <p:cNvSpPr/>
            <p:nvPr/>
          </p:nvSpPr>
          <p:spPr>
            <a:xfrm>
              <a:off x="1663025" y="1040575"/>
              <a:ext cx="3800" cy="11100"/>
            </a:xfrm>
            <a:custGeom>
              <a:avLst/>
              <a:gdLst/>
              <a:ahLst/>
              <a:cxnLst/>
              <a:rect l="0" t="0" r="0" b="0"/>
              <a:pathLst>
                <a:path w="152" h="444" fill="none" extrusionOk="0">
                  <a:moveTo>
                    <a:pt x="1" y="44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2" name="Shape 8522"/>
            <p:cNvSpPr/>
            <p:nvPr/>
          </p:nvSpPr>
          <p:spPr>
            <a:xfrm>
              <a:off x="1666800" y="1035050"/>
              <a:ext cx="5025" cy="5550"/>
            </a:xfrm>
            <a:custGeom>
              <a:avLst/>
              <a:gdLst/>
              <a:ahLst/>
              <a:cxnLst/>
              <a:rect l="0" t="0" r="0" b="0"/>
              <a:pathLst>
                <a:path w="201" h="222" fill="none" extrusionOk="0">
                  <a:moveTo>
                    <a:pt x="0" y="222"/>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3" name="Shape 8523"/>
            <p:cNvSpPr/>
            <p:nvPr/>
          </p:nvSpPr>
          <p:spPr>
            <a:xfrm>
              <a:off x="1671800" y="103505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4" name="Shape 8524"/>
            <p:cNvSpPr/>
            <p:nvPr/>
          </p:nvSpPr>
          <p:spPr>
            <a:xfrm>
              <a:off x="1675575" y="1035050"/>
              <a:ext cx="3775" cy="5550"/>
            </a:xfrm>
            <a:custGeom>
              <a:avLst/>
              <a:gdLst/>
              <a:ahLst/>
              <a:cxnLst/>
              <a:rect l="0" t="0" r="0" b="0"/>
              <a:pathLst>
                <a:path w="151" h="222" fill="none" extrusionOk="0">
                  <a:moveTo>
                    <a:pt x="0"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5" name="Shape 8525"/>
            <p:cNvSpPr/>
            <p:nvPr/>
          </p:nvSpPr>
          <p:spPr>
            <a:xfrm>
              <a:off x="1679325" y="1040575"/>
              <a:ext cx="5050" cy="5575"/>
            </a:xfrm>
            <a:custGeom>
              <a:avLst/>
              <a:gdLst/>
              <a:ahLst/>
              <a:cxnLst/>
              <a:rect l="0" t="0" r="0" b="0"/>
              <a:pathLst>
                <a:path w="202" h="223" fill="none" extrusionOk="0">
                  <a:moveTo>
                    <a:pt x="1" y="1"/>
                  </a:moveTo>
                  <a:lnTo>
                    <a:pt x="2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6" name="Shape 8526"/>
            <p:cNvSpPr/>
            <p:nvPr/>
          </p:nvSpPr>
          <p:spPr>
            <a:xfrm>
              <a:off x="1684350" y="1046125"/>
              <a:ext cx="3800" cy="11075"/>
            </a:xfrm>
            <a:custGeom>
              <a:avLst/>
              <a:gdLst/>
              <a:ahLst/>
              <a:cxnLst/>
              <a:rect l="0" t="0" r="0" b="0"/>
              <a:pathLst>
                <a:path w="152" h="443" fill="none" extrusionOk="0">
                  <a:moveTo>
                    <a:pt x="1"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7" name="Shape 8527"/>
            <p:cNvSpPr/>
            <p:nvPr/>
          </p:nvSpPr>
          <p:spPr>
            <a:xfrm>
              <a:off x="1688125" y="1057175"/>
              <a:ext cx="3775" cy="16650"/>
            </a:xfrm>
            <a:custGeom>
              <a:avLst/>
              <a:gdLst/>
              <a:ahLst/>
              <a:cxnLst/>
              <a:rect l="0" t="0" r="0" b="0"/>
              <a:pathLst>
                <a:path w="151" h="666"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8" name="Shape 8528"/>
            <p:cNvSpPr/>
            <p:nvPr/>
          </p:nvSpPr>
          <p:spPr>
            <a:xfrm>
              <a:off x="1691875" y="1073800"/>
              <a:ext cx="3800" cy="22150"/>
            </a:xfrm>
            <a:custGeom>
              <a:avLst/>
              <a:gdLst/>
              <a:ahLst/>
              <a:cxnLst/>
              <a:rect l="0" t="0" r="0" b="0"/>
              <a:pathLst>
                <a:path w="152" h="886" fill="none" extrusionOk="0">
                  <a:moveTo>
                    <a:pt x="1"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9" name="Shape 8529"/>
            <p:cNvSpPr/>
            <p:nvPr/>
          </p:nvSpPr>
          <p:spPr>
            <a:xfrm>
              <a:off x="1695650" y="1095925"/>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0" name="Shape 8530"/>
            <p:cNvSpPr/>
            <p:nvPr/>
          </p:nvSpPr>
          <p:spPr>
            <a:xfrm>
              <a:off x="1699400" y="1123600"/>
              <a:ext cx="7550" cy="60925"/>
            </a:xfrm>
            <a:custGeom>
              <a:avLst/>
              <a:gdLst/>
              <a:ahLst/>
              <a:cxnLst/>
              <a:rect l="0" t="0" r="0" b="0"/>
              <a:pathLst>
                <a:path w="302" h="2437" fill="none" extrusionOk="0">
                  <a:moveTo>
                    <a:pt x="1" y="1"/>
                  </a:moveTo>
                  <a:lnTo>
                    <a:pt x="302"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1" name="Shape 8531"/>
            <p:cNvSpPr/>
            <p:nvPr/>
          </p:nvSpPr>
          <p:spPr>
            <a:xfrm>
              <a:off x="1706925" y="1184500"/>
              <a:ext cx="7550" cy="71975"/>
            </a:xfrm>
            <a:custGeom>
              <a:avLst/>
              <a:gdLst/>
              <a:ahLst/>
              <a:cxnLst/>
              <a:rect l="0" t="0" r="0" b="0"/>
              <a:pathLst>
                <a:path w="302" h="2879" fill="none" extrusionOk="0">
                  <a:moveTo>
                    <a:pt x="1" y="0"/>
                  </a:moveTo>
                  <a:lnTo>
                    <a:pt x="302" y="287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2" name="Shape 8532"/>
            <p:cNvSpPr/>
            <p:nvPr/>
          </p:nvSpPr>
          <p:spPr>
            <a:xfrm>
              <a:off x="1714450" y="1256450"/>
              <a:ext cx="8800" cy="77500"/>
            </a:xfrm>
            <a:custGeom>
              <a:avLst/>
              <a:gdLst/>
              <a:ahLst/>
              <a:cxnLst/>
              <a:rect l="0" t="0" r="0" b="0"/>
              <a:pathLst>
                <a:path w="352" h="3100" fill="none" extrusionOk="0">
                  <a:moveTo>
                    <a:pt x="1" y="0"/>
                  </a:moveTo>
                  <a:lnTo>
                    <a:pt x="352"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3" name="Shape 8533"/>
            <p:cNvSpPr/>
            <p:nvPr/>
          </p:nvSpPr>
          <p:spPr>
            <a:xfrm>
              <a:off x="1723225" y="1333925"/>
              <a:ext cx="8800" cy="83050"/>
            </a:xfrm>
            <a:custGeom>
              <a:avLst/>
              <a:gdLst/>
              <a:ahLst/>
              <a:cxnLst/>
              <a:rect l="0" t="0" r="0" b="0"/>
              <a:pathLst>
                <a:path w="352" h="3322" fill="none" extrusionOk="0">
                  <a:moveTo>
                    <a:pt x="1" y="1"/>
                  </a:moveTo>
                  <a:lnTo>
                    <a:pt x="352"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4" name="Shape 8534"/>
            <p:cNvSpPr/>
            <p:nvPr/>
          </p:nvSpPr>
          <p:spPr>
            <a:xfrm>
              <a:off x="1732000" y="1416950"/>
              <a:ext cx="7550" cy="83050"/>
            </a:xfrm>
            <a:custGeom>
              <a:avLst/>
              <a:gdLst/>
              <a:ahLst/>
              <a:cxnLst/>
              <a:rect l="0" t="0" r="0" b="0"/>
              <a:pathLst>
                <a:path w="302" h="3322" fill="none" extrusionOk="0">
                  <a:moveTo>
                    <a:pt x="1" y="1"/>
                  </a:moveTo>
                  <a:lnTo>
                    <a:pt x="302"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5" name="Shape 8535"/>
            <p:cNvSpPr/>
            <p:nvPr/>
          </p:nvSpPr>
          <p:spPr>
            <a:xfrm>
              <a:off x="1739525" y="1500000"/>
              <a:ext cx="7550" cy="77500"/>
            </a:xfrm>
            <a:custGeom>
              <a:avLst/>
              <a:gdLst/>
              <a:ahLst/>
              <a:cxnLst/>
              <a:rect l="0" t="0" r="0" b="0"/>
              <a:pathLst>
                <a:path w="302" h="3100" fill="none" extrusionOk="0">
                  <a:moveTo>
                    <a:pt x="1" y="0"/>
                  </a:moveTo>
                  <a:lnTo>
                    <a:pt x="302"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6" name="Shape 8536"/>
            <p:cNvSpPr/>
            <p:nvPr/>
          </p:nvSpPr>
          <p:spPr>
            <a:xfrm>
              <a:off x="1747050" y="1577475"/>
              <a:ext cx="7550" cy="71975"/>
            </a:xfrm>
            <a:custGeom>
              <a:avLst/>
              <a:gdLst/>
              <a:ahLst/>
              <a:cxnLst/>
              <a:rect l="0" t="0" r="0" b="0"/>
              <a:pathLst>
                <a:path w="302" h="2879" fill="none" extrusionOk="0">
                  <a:moveTo>
                    <a:pt x="1" y="1"/>
                  </a:moveTo>
                  <a:lnTo>
                    <a:pt x="302"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7" name="Shape 8537"/>
            <p:cNvSpPr/>
            <p:nvPr/>
          </p:nvSpPr>
          <p:spPr>
            <a:xfrm>
              <a:off x="1754575" y="1649425"/>
              <a:ext cx="7550" cy="60925"/>
            </a:xfrm>
            <a:custGeom>
              <a:avLst/>
              <a:gdLst/>
              <a:ahLst/>
              <a:cxnLst/>
              <a:rect l="0" t="0" r="0" b="0"/>
              <a:pathLst>
                <a:path w="302" h="2437" fill="none" extrusionOk="0">
                  <a:moveTo>
                    <a:pt x="1" y="1"/>
                  </a:moveTo>
                  <a:lnTo>
                    <a:pt x="302"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8" name="Shape 8538"/>
            <p:cNvSpPr/>
            <p:nvPr/>
          </p:nvSpPr>
          <p:spPr>
            <a:xfrm>
              <a:off x="1762100" y="1710325"/>
              <a:ext cx="5050" cy="27700"/>
            </a:xfrm>
            <a:custGeom>
              <a:avLst/>
              <a:gdLst/>
              <a:ahLst/>
              <a:cxnLst/>
              <a:rect l="0" t="0" r="0" b="0"/>
              <a:pathLst>
                <a:path w="202" h="1108" fill="none" extrusionOk="0">
                  <a:moveTo>
                    <a:pt x="1" y="0"/>
                  </a:moveTo>
                  <a:lnTo>
                    <a:pt x="202"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9" name="Shape 8539"/>
            <p:cNvSpPr/>
            <p:nvPr/>
          </p:nvSpPr>
          <p:spPr>
            <a:xfrm>
              <a:off x="1767125" y="1738000"/>
              <a:ext cx="3800" cy="22150"/>
            </a:xfrm>
            <a:custGeom>
              <a:avLst/>
              <a:gdLst/>
              <a:ahLst/>
              <a:cxnLst/>
              <a:rect l="0" t="0" r="0" b="0"/>
              <a:pathLst>
                <a:path w="152" h="886" fill="none" extrusionOk="0">
                  <a:moveTo>
                    <a:pt x="1"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0" name="Shape 8540"/>
            <p:cNvSpPr/>
            <p:nvPr/>
          </p:nvSpPr>
          <p:spPr>
            <a:xfrm>
              <a:off x="1770900" y="1760125"/>
              <a:ext cx="3775" cy="16650"/>
            </a:xfrm>
            <a:custGeom>
              <a:avLst/>
              <a:gdLst/>
              <a:ahLst/>
              <a:cxnLst/>
              <a:rect l="0" t="0" r="0" b="0"/>
              <a:pathLst>
                <a:path w="151" h="666"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1" name="Shape 8541"/>
            <p:cNvSpPr/>
            <p:nvPr/>
          </p:nvSpPr>
          <p:spPr>
            <a:xfrm>
              <a:off x="1774650" y="1776750"/>
              <a:ext cx="5050" cy="16625"/>
            </a:xfrm>
            <a:custGeom>
              <a:avLst/>
              <a:gdLst/>
              <a:ahLst/>
              <a:cxnLst/>
              <a:rect l="0" t="0" r="0" b="0"/>
              <a:pathLst>
                <a:path w="202" h="665" fill="none" extrusionOk="0">
                  <a:moveTo>
                    <a:pt x="1" y="0"/>
                  </a:moveTo>
                  <a:lnTo>
                    <a:pt x="20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2" name="Shape 8542"/>
            <p:cNvSpPr/>
            <p:nvPr/>
          </p:nvSpPr>
          <p:spPr>
            <a:xfrm>
              <a:off x="1779675" y="1793350"/>
              <a:ext cx="3775" cy="5550"/>
            </a:xfrm>
            <a:custGeom>
              <a:avLst/>
              <a:gdLst/>
              <a:ahLst/>
              <a:cxnLst/>
              <a:rect l="0" t="0" r="0" b="0"/>
              <a:pathLst>
                <a:path w="151" h="222" fill="none" extrusionOk="0">
                  <a:moveTo>
                    <a:pt x="0"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3" name="Shape 8543"/>
            <p:cNvSpPr/>
            <p:nvPr/>
          </p:nvSpPr>
          <p:spPr>
            <a:xfrm>
              <a:off x="1783425" y="1798875"/>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4" name="Shape 8544"/>
            <p:cNvSpPr/>
            <p:nvPr/>
          </p:nvSpPr>
          <p:spPr>
            <a:xfrm>
              <a:off x="1787200" y="1804425"/>
              <a:ext cx="3775" cy="25"/>
            </a:xfrm>
            <a:custGeom>
              <a:avLst/>
              <a:gdLst/>
              <a:ahLst/>
              <a:cxnLst/>
              <a:rect l="0" t="0" r="0" b="0"/>
              <a:pathLst>
                <a:path w="151" h="1" fill="none" extrusionOk="0">
                  <a:moveTo>
                    <a:pt x="0"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5" name="Shape 8545"/>
            <p:cNvSpPr/>
            <p:nvPr/>
          </p:nvSpPr>
          <p:spPr>
            <a:xfrm>
              <a:off x="1790950" y="1798875"/>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6" name="Shape 8546"/>
            <p:cNvSpPr/>
            <p:nvPr/>
          </p:nvSpPr>
          <p:spPr>
            <a:xfrm>
              <a:off x="1794725" y="1787800"/>
              <a:ext cx="3775" cy="11100"/>
            </a:xfrm>
            <a:custGeom>
              <a:avLst/>
              <a:gdLst/>
              <a:ahLst/>
              <a:cxnLst/>
              <a:rect l="0" t="0" r="0" b="0"/>
              <a:pathLst>
                <a:path w="151" h="444" fill="none" extrusionOk="0">
                  <a:moveTo>
                    <a:pt x="0" y="44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7" name="Shape 8547"/>
            <p:cNvSpPr/>
            <p:nvPr/>
          </p:nvSpPr>
          <p:spPr>
            <a:xfrm>
              <a:off x="1798475" y="1776750"/>
              <a:ext cx="3800" cy="11075"/>
            </a:xfrm>
            <a:custGeom>
              <a:avLst/>
              <a:gdLst/>
              <a:ahLst/>
              <a:cxnLst/>
              <a:rect l="0" t="0" r="0" b="0"/>
              <a:pathLst>
                <a:path w="152" h="443" fill="none" extrusionOk="0">
                  <a:moveTo>
                    <a:pt x="1"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8" name="Shape 8548"/>
            <p:cNvSpPr/>
            <p:nvPr/>
          </p:nvSpPr>
          <p:spPr>
            <a:xfrm>
              <a:off x="1802250" y="1760125"/>
              <a:ext cx="3775" cy="16650"/>
            </a:xfrm>
            <a:custGeom>
              <a:avLst/>
              <a:gdLst/>
              <a:ahLst/>
              <a:cxnLst/>
              <a:rect l="0" t="0" r="0" b="0"/>
              <a:pathLst>
                <a:path w="151" h="666"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9" name="Shape 8549"/>
            <p:cNvSpPr/>
            <p:nvPr/>
          </p:nvSpPr>
          <p:spPr>
            <a:xfrm>
              <a:off x="1806000" y="1738000"/>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0" name="Shape 8550"/>
            <p:cNvSpPr/>
            <p:nvPr/>
          </p:nvSpPr>
          <p:spPr>
            <a:xfrm>
              <a:off x="1809775" y="1688175"/>
              <a:ext cx="8800" cy="49850"/>
            </a:xfrm>
            <a:custGeom>
              <a:avLst/>
              <a:gdLst/>
              <a:ahLst/>
              <a:cxnLst/>
              <a:rect l="0" t="0" r="0" b="0"/>
              <a:pathLst>
                <a:path w="352" h="1994" fill="none" extrusionOk="0">
                  <a:moveTo>
                    <a:pt x="0" y="1993"/>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1" name="Shape 8551"/>
            <p:cNvSpPr/>
            <p:nvPr/>
          </p:nvSpPr>
          <p:spPr>
            <a:xfrm>
              <a:off x="1818550" y="166050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2" name="Shape 8552"/>
            <p:cNvSpPr/>
            <p:nvPr/>
          </p:nvSpPr>
          <p:spPr>
            <a:xfrm>
              <a:off x="1822300" y="1627300"/>
              <a:ext cx="5050" cy="33225"/>
            </a:xfrm>
            <a:custGeom>
              <a:avLst/>
              <a:gdLst/>
              <a:ahLst/>
              <a:cxnLst/>
              <a:rect l="0" t="0" r="0" b="0"/>
              <a:pathLst>
                <a:path w="202" h="1329" fill="none" extrusionOk="0">
                  <a:moveTo>
                    <a:pt x="1" y="1329"/>
                  </a:moveTo>
                  <a:lnTo>
                    <a:pt x="2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3" name="Shape 8553"/>
            <p:cNvSpPr/>
            <p:nvPr/>
          </p:nvSpPr>
          <p:spPr>
            <a:xfrm>
              <a:off x="1827325" y="1555350"/>
              <a:ext cx="7550" cy="71975"/>
            </a:xfrm>
            <a:custGeom>
              <a:avLst/>
              <a:gdLst/>
              <a:ahLst/>
              <a:cxnLst/>
              <a:rect l="0" t="0" r="0" b="0"/>
              <a:pathLst>
                <a:path w="302" h="2879" fill="none" extrusionOk="0">
                  <a:moveTo>
                    <a:pt x="1" y="2878"/>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4" name="Shape 8554"/>
            <p:cNvSpPr/>
            <p:nvPr/>
          </p:nvSpPr>
          <p:spPr>
            <a:xfrm>
              <a:off x="1834850" y="1477850"/>
              <a:ext cx="7550" cy="77525"/>
            </a:xfrm>
            <a:custGeom>
              <a:avLst/>
              <a:gdLst/>
              <a:ahLst/>
              <a:cxnLst/>
              <a:rect l="0" t="0" r="0" b="0"/>
              <a:pathLst>
                <a:path w="302" h="3101" fill="none" extrusionOk="0">
                  <a:moveTo>
                    <a:pt x="1" y="3100"/>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5" name="Shape 8555"/>
            <p:cNvSpPr/>
            <p:nvPr/>
          </p:nvSpPr>
          <p:spPr>
            <a:xfrm>
              <a:off x="1842375" y="1400350"/>
              <a:ext cx="7550" cy="77525"/>
            </a:xfrm>
            <a:custGeom>
              <a:avLst/>
              <a:gdLst/>
              <a:ahLst/>
              <a:cxnLst/>
              <a:rect l="0" t="0" r="0" b="0"/>
              <a:pathLst>
                <a:path w="302" h="3101" fill="none" extrusionOk="0">
                  <a:moveTo>
                    <a:pt x="1" y="3100"/>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6" name="Shape 8556"/>
            <p:cNvSpPr/>
            <p:nvPr/>
          </p:nvSpPr>
          <p:spPr>
            <a:xfrm>
              <a:off x="1849900" y="1322875"/>
              <a:ext cx="7550" cy="77500"/>
            </a:xfrm>
            <a:custGeom>
              <a:avLst/>
              <a:gdLst/>
              <a:ahLst/>
              <a:cxnLst/>
              <a:rect l="0" t="0" r="0" b="0"/>
              <a:pathLst>
                <a:path w="302" h="3100" fill="none" extrusionOk="0">
                  <a:moveTo>
                    <a:pt x="1" y="3100"/>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7" name="Shape 8557"/>
            <p:cNvSpPr/>
            <p:nvPr/>
          </p:nvSpPr>
          <p:spPr>
            <a:xfrm>
              <a:off x="1857425" y="1256450"/>
              <a:ext cx="8800" cy="66450"/>
            </a:xfrm>
            <a:custGeom>
              <a:avLst/>
              <a:gdLst/>
              <a:ahLst/>
              <a:cxnLst/>
              <a:rect l="0" t="0" r="0" b="0"/>
              <a:pathLst>
                <a:path w="352" h="2658" fill="none" extrusionOk="0">
                  <a:moveTo>
                    <a:pt x="1" y="2657"/>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8" name="Shape 8558"/>
            <p:cNvSpPr/>
            <p:nvPr/>
          </p:nvSpPr>
          <p:spPr>
            <a:xfrm>
              <a:off x="1866200" y="1195550"/>
              <a:ext cx="8800" cy="60925"/>
            </a:xfrm>
            <a:custGeom>
              <a:avLst/>
              <a:gdLst/>
              <a:ahLst/>
              <a:cxnLst/>
              <a:rect l="0" t="0" r="0" b="0"/>
              <a:pathLst>
                <a:path w="352" h="2437" fill="none" extrusionOk="0">
                  <a:moveTo>
                    <a:pt x="1" y="2436"/>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9" name="Shape 8559"/>
            <p:cNvSpPr/>
            <p:nvPr/>
          </p:nvSpPr>
          <p:spPr>
            <a:xfrm>
              <a:off x="1875000" y="1151275"/>
              <a:ext cx="7525" cy="44300"/>
            </a:xfrm>
            <a:custGeom>
              <a:avLst/>
              <a:gdLst/>
              <a:ahLst/>
              <a:cxnLst/>
              <a:rect l="0" t="0" r="0" b="0"/>
              <a:pathLst>
                <a:path w="301" h="1772" fill="none" extrusionOk="0">
                  <a:moveTo>
                    <a:pt x="0" y="1772"/>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0" name="Shape 8560"/>
            <p:cNvSpPr/>
            <p:nvPr/>
          </p:nvSpPr>
          <p:spPr>
            <a:xfrm>
              <a:off x="1882525" y="1118075"/>
              <a:ext cx="7550" cy="33225"/>
            </a:xfrm>
            <a:custGeom>
              <a:avLst/>
              <a:gdLst/>
              <a:ahLst/>
              <a:cxnLst/>
              <a:rect l="0" t="0" r="0" b="0"/>
              <a:pathLst>
                <a:path w="302" h="1329" fill="none" extrusionOk="0">
                  <a:moveTo>
                    <a:pt x="0" y="1329"/>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1" name="Shape 8561"/>
            <p:cNvSpPr/>
            <p:nvPr/>
          </p:nvSpPr>
          <p:spPr>
            <a:xfrm>
              <a:off x="1890050" y="1101475"/>
              <a:ext cx="3775" cy="16625"/>
            </a:xfrm>
            <a:custGeom>
              <a:avLst/>
              <a:gdLst/>
              <a:ahLst/>
              <a:cxnLst/>
              <a:rect l="0" t="0" r="0" b="0"/>
              <a:pathLst>
                <a:path w="151" h="665" fill="none" extrusionOk="0">
                  <a:moveTo>
                    <a:pt x="0"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2" name="Shape 8562"/>
            <p:cNvSpPr/>
            <p:nvPr/>
          </p:nvSpPr>
          <p:spPr>
            <a:xfrm>
              <a:off x="1893800" y="1095925"/>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3" name="Shape 8563"/>
            <p:cNvSpPr/>
            <p:nvPr/>
          </p:nvSpPr>
          <p:spPr>
            <a:xfrm>
              <a:off x="1897575" y="1090400"/>
              <a:ext cx="3775" cy="5550"/>
            </a:xfrm>
            <a:custGeom>
              <a:avLst/>
              <a:gdLst/>
              <a:ahLst/>
              <a:cxnLst/>
              <a:rect l="0" t="0" r="0" b="0"/>
              <a:pathLst>
                <a:path w="151" h="222" fill="none" extrusionOk="0">
                  <a:moveTo>
                    <a:pt x="0"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4" name="Shape 8564"/>
            <p:cNvSpPr/>
            <p:nvPr/>
          </p:nvSpPr>
          <p:spPr>
            <a:xfrm>
              <a:off x="1901325" y="1090400"/>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5" name="Shape 8565"/>
            <p:cNvSpPr/>
            <p:nvPr/>
          </p:nvSpPr>
          <p:spPr>
            <a:xfrm>
              <a:off x="1905100" y="1095925"/>
              <a:ext cx="8800" cy="11100"/>
            </a:xfrm>
            <a:custGeom>
              <a:avLst/>
              <a:gdLst/>
              <a:ahLst/>
              <a:cxnLst/>
              <a:rect l="0" t="0" r="0" b="0"/>
              <a:pathLst>
                <a:path w="352" h="444" fill="none" extrusionOk="0">
                  <a:moveTo>
                    <a:pt x="0" y="1"/>
                  </a:moveTo>
                  <a:lnTo>
                    <a:pt x="3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6" name="Shape 8566"/>
            <p:cNvSpPr/>
            <p:nvPr/>
          </p:nvSpPr>
          <p:spPr>
            <a:xfrm>
              <a:off x="1913875" y="1107000"/>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7" name="Shape 8567"/>
            <p:cNvSpPr/>
            <p:nvPr/>
          </p:nvSpPr>
          <p:spPr>
            <a:xfrm>
              <a:off x="1917625" y="1118075"/>
              <a:ext cx="5050" cy="16625"/>
            </a:xfrm>
            <a:custGeom>
              <a:avLst/>
              <a:gdLst/>
              <a:ahLst/>
              <a:cxnLst/>
              <a:rect l="0" t="0" r="0" b="0"/>
              <a:pathLst>
                <a:path w="202" h="665" fill="none" extrusionOk="0">
                  <a:moveTo>
                    <a:pt x="1" y="0"/>
                  </a:moveTo>
                  <a:lnTo>
                    <a:pt x="20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8" name="Shape 8568"/>
            <p:cNvSpPr/>
            <p:nvPr/>
          </p:nvSpPr>
          <p:spPr>
            <a:xfrm>
              <a:off x="1922650" y="1134675"/>
              <a:ext cx="7550" cy="44300"/>
            </a:xfrm>
            <a:custGeom>
              <a:avLst/>
              <a:gdLst/>
              <a:ahLst/>
              <a:cxnLst/>
              <a:rect l="0" t="0" r="0" b="0"/>
              <a:pathLst>
                <a:path w="302" h="1772" fill="none" extrusionOk="0">
                  <a:moveTo>
                    <a:pt x="0" y="0"/>
                  </a:moveTo>
                  <a:lnTo>
                    <a:pt x="30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9" name="Shape 8569"/>
            <p:cNvSpPr/>
            <p:nvPr/>
          </p:nvSpPr>
          <p:spPr>
            <a:xfrm>
              <a:off x="1930175" y="1178950"/>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0" name="Shape 8570"/>
            <p:cNvSpPr/>
            <p:nvPr/>
          </p:nvSpPr>
          <p:spPr>
            <a:xfrm>
              <a:off x="1933925" y="1206625"/>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1" name="Shape 8571"/>
            <p:cNvSpPr/>
            <p:nvPr/>
          </p:nvSpPr>
          <p:spPr>
            <a:xfrm>
              <a:off x="1937700" y="1234300"/>
              <a:ext cx="7550" cy="60925"/>
            </a:xfrm>
            <a:custGeom>
              <a:avLst/>
              <a:gdLst/>
              <a:ahLst/>
              <a:cxnLst/>
              <a:rect l="0" t="0" r="0" b="0"/>
              <a:pathLst>
                <a:path w="302" h="2437" fill="none" extrusionOk="0">
                  <a:moveTo>
                    <a:pt x="0" y="1"/>
                  </a:moveTo>
                  <a:lnTo>
                    <a:pt x="30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2" name="Shape 8572"/>
            <p:cNvSpPr/>
            <p:nvPr/>
          </p:nvSpPr>
          <p:spPr>
            <a:xfrm>
              <a:off x="1945225" y="1295200"/>
              <a:ext cx="7550" cy="66425"/>
            </a:xfrm>
            <a:custGeom>
              <a:avLst/>
              <a:gdLst/>
              <a:ahLst/>
              <a:cxnLst/>
              <a:rect l="0" t="0" r="0" b="0"/>
              <a:pathLst>
                <a:path w="302" h="2657" fill="none" extrusionOk="0">
                  <a:moveTo>
                    <a:pt x="0" y="0"/>
                  </a:moveTo>
                  <a:lnTo>
                    <a:pt x="30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3" name="Shape 8573"/>
            <p:cNvSpPr/>
            <p:nvPr/>
          </p:nvSpPr>
          <p:spPr>
            <a:xfrm>
              <a:off x="1952750" y="1361600"/>
              <a:ext cx="8800" cy="72000"/>
            </a:xfrm>
            <a:custGeom>
              <a:avLst/>
              <a:gdLst/>
              <a:ahLst/>
              <a:cxnLst/>
              <a:rect l="0" t="0" r="0" b="0"/>
              <a:pathLst>
                <a:path w="352" h="2880" fill="none" extrusionOk="0">
                  <a:moveTo>
                    <a:pt x="0" y="1"/>
                  </a:moveTo>
                  <a:lnTo>
                    <a:pt x="352"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4" name="Shape 8574"/>
            <p:cNvSpPr/>
            <p:nvPr/>
          </p:nvSpPr>
          <p:spPr>
            <a:xfrm>
              <a:off x="1961525" y="1433575"/>
              <a:ext cx="8800" cy="71975"/>
            </a:xfrm>
            <a:custGeom>
              <a:avLst/>
              <a:gdLst/>
              <a:ahLst/>
              <a:cxnLst/>
              <a:rect l="0" t="0" r="0" b="0"/>
              <a:pathLst>
                <a:path w="352" h="2879" fill="none" extrusionOk="0">
                  <a:moveTo>
                    <a:pt x="1" y="0"/>
                  </a:moveTo>
                  <a:lnTo>
                    <a:pt x="352" y="287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5" name="Shape 8575"/>
            <p:cNvSpPr/>
            <p:nvPr/>
          </p:nvSpPr>
          <p:spPr>
            <a:xfrm>
              <a:off x="1970300" y="1505525"/>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6" name="Shape 8576"/>
            <p:cNvSpPr/>
            <p:nvPr/>
          </p:nvSpPr>
          <p:spPr>
            <a:xfrm>
              <a:off x="1974075" y="1538725"/>
              <a:ext cx="3775" cy="33250"/>
            </a:xfrm>
            <a:custGeom>
              <a:avLst/>
              <a:gdLst/>
              <a:ahLst/>
              <a:cxnLst/>
              <a:rect l="0" t="0" r="0" b="0"/>
              <a:pathLst>
                <a:path w="151" h="1330" fill="none" extrusionOk="0">
                  <a:moveTo>
                    <a:pt x="0" y="1"/>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7" name="Shape 8577"/>
            <p:cNvSpPr/>
            <p:nvPr/>
          </p:nvSpPr>
          <p:spPr>
            <a:xfrm>
              <a:off x="1977825" y="1571950"/>
              <a:ext cx="7550" cy="55375"/>
            </a:xfrm>
            <a:custGeom>
              <a:avLst/>
              <a:gdLst/>
              <a:ahLst/>
              <a:cxnLst/>
              <a:rect l="0" t="0" r="0" b="0"/>
              <a:pathLst>
                <a:path w="302" h="2215" fill="none" extrusionOk="0">
                  <a:moveTo>
                    <a:pt x="1" y="0"/>
                  </a:moveTo>
                  <a:lnTo>
                    <a:pt x="302"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8" name="Shape 8578"/>
            <p:cNvSpPr/>
            <p:nvPr/>
          </p:nvSpPr>
          <p:spPr>
            <a:xfrm>
              <a:off x="1985350" y="1627300"/>
              <a:ext cx="7550" cy="49825"/>
            </a:xfrm>
            <a:custGeom>
              <a:avLst/>
              <a:gdLst/>
              <a:ahLst/>
              <a:cxnLst/>
              <a:rect l="0" t="0" r="0" b="0"/>
              <a:pathLst>
                <a:path w="302" h="1993" fill="none" extrusionOk="0">
                  <a:moveTo>
                    <a:pt x="1" y="0"/>
                  </a:moveTo>
                  <a:lnTo>
                    <a:pt x="302"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9" name="Shape 8579"/>
            <p:cNvSpPr/>
            <p:nvPr/>
          </p:nvSpPr>
          <p:spPr>
            <a:xfrm>
              <a:off x="1992875" y="1677100"/>
              <a:ext cx="7550" cy="38775"/>
            </a:xfrm>
            <a:custGeom>
              <a:avLst/>
              <a:gdLst/>
              <a:ahLst/>
              <a:cxnLst/>
              <a:rect l="0" t="0" r="0" b="0"/>
              <a:pathLst>
                <a:path w="302" h="1551" fill="none" extrusionOk="0">
                  <a:moveTo>
                    <a:pt x="1" y="1"/>
                  </a:moveTo>
                  <a:lnTo>
                    <a:pt x="3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0" name="Shape 8580"/>
            <p:cNvSpPr/>
            <p:nvPr/>
          </p:nvSpPr>
          <p:spPr>
            <a:xfrm>
              <a:off x="2000400" y="1715850"/>
              <a:ext cx="5050" cy="11100"/>
            </a:xfrm>
            <a:custGeom>
              <a:avLst/>
              <a:gdLst/>
              <a:ahLst/>
              <a:cxnLst/>
              <a:rect l="0" t="0" r="0" b="0"/>
              <a:pathLst>
                <a:path w="202" h="444" fill="none" extrusionOk="0">
                  <a:moveTo>
                    <a:pt x="1" y="1"/>
                  </a:moveTo>
                  <a:lnTo>
                    <a:pt x="20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1" name="Shape 8581"/>
            <p:cNvSpPr/>
            <p:nvPr/>
          </p:nvSpPr>
          <p:spPr>
            <a:xfrm>
              <a:off x="2005425" y="1726925"/>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2" name="Shape 8582"/>
            <p:cNvSpPr/>
            <p:nvPr/>
          </p:nvSpPr>
          <p:spPr>
            <a:xfrm>
              <a:off x="2009175" y="1738000"/>
              <a:ext cx="8825" cy="5550"/>
            </a:xfrm>
            <a:custGeom>
              <a:avLst/>
              <a:gdLst/>
              <a:ahLst/>
              <a:cxnLst/>
              <a:rect l="0" t="0" r="0" b="0"/>
              <a:pathLst>
                <a:path w="353" h="222" fill="none" extrusionOk="0">
                  <a:moveTo>
                    <a:pt x="1" y="0"/>
                  </a:moveTo>
                  <a:lnTo>
                    <a:pt x="35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3" name="Shape 8583"/>
            <p:cNvSpPr/>
            <p:nvPr/>
          </p:nvSpPr>
          <p:spPr>
            <a:xfrm>
              <a:off x="2017975" y="1738000"/>
              <a:ext cx="7550" cy="5550"/>
            </a:xfrm>
            <a:custGeom>
              <a:avLst/>
              <a:gdLst/>
              <a:ahLst/>
              <a:cxnLst/>
              <a:rect l="0" t="0" r="0" b="0"/>
              <a:pathLst>
                <a:path w="302" h="222" fill="none" extrusionOk="0">
                  <a:moveTo>
                    <a:pt x="0" y="222"/>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4" name="Shape 8584"/>
            <p:cNvSpPr/>
            <p:nvPr/>
          </p:nvSpPr>
          <p:spPr>
            <a:xfrm>
              <a:off x="2025500" y="1726925"/>
              <a:ext cx="3775" cy="11100"/>
            </a:xfrm>
            <a:custGeom>
              <a:avLst/>
              <a:gdLst/>
              <a:ahLst/>
              <a:cxnLst/>
              <a:rect l="0" t="0" r="0" b="0"/>
              <a:pathLst>
                <a:path w="151" h="444"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5" name="Shape 8585"/>
            <p:cNvSpPr/>
            <p:nvPr/>
          </p:nvSpPr>
          <p:spPr>
            <a:xfrm>
              <a:off x="2029250" y="1715850"/>
              <a:ext cx="3800" cy="11100"/>
            </a:xfrm>
            <a:custGeom>
              <a:avLst/>
              <a:gdLst/>
              <a:ahLst/>
              <a:cxnLst/>
              <a:rect l="0" t="0" r="0" b="0"/>
              <a:pathLst>
                <a:path w="152" h="444" fill="none" extrusionOk="0">
                  <a:moveTo>
                    <a:pt x="1" y="44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6" name="Shape 8586"/>
            <p:cNvSpPr/>
            <p:nvPr/>
          </p:nvSpPr>
          <p:spPr>
            <a:xfrm>
              <a:off x="2033025" y="1682650"/>
              <a:ext cx="7550" cy="33225"/>
            </a:xfrm>
            <a:custGeom>
              <a:avLst/>
              <a:gdLst/>
              <a:ahLst/>
              <a:cxnLst/>
              <a:rect l="0" t="0" r="0" b="0"/>
              <a:pathLst>
                <a:path w="302" h="1329" fill="none" extrusionOk="0">
                  <a:moveTo>
                    <a:pt x="0" y="1329"/>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7" name="Shape 8587"/>
            <p:cNvSpPr/>
            <p:nvPr/>
          </p:nvSpPr>
          <p:spPr>
            <a:xfrm>
              <a:off x="2040550" y="1660500"/>
              <a:ext cx="3775" cy="22175"/>
            </a:xfrm>
            <a:custGeom>
              <a:avLst/>
              <a:gdLst/>
              <a:ahLst/>
              <a:cxnLst/>
              <a:rect l="0" t="0" r="0" b="0"/>
              <a:pathLst>
                <a:path w="151" h="887" fill="none" extrusionOk="0">
                  <a:moveTo>
                    <a:pt x="0"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8" name="Shape 8588"/>
            <p:cNvSpPr/>
            <p:nvPr/>
          </p:nvSpPr>
          <p:spPr>
            <a:xfrm>
              <a:off x="2044300" y="1638375"/>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9" name="Shape 8589"/>
            <p:cNvSpPr/>
            <p:nvPr/>
          </p:nvSpPr>
          <p:spPr>
            <a:xfrm>
              <a:off x="2048075" y="1583025"/>
              <a:ext cx="8800" cy="55375"/>
            </a:xfrm>
            <a:custGeom>
              <a:avLst/>
              <a:gdLst/>
              <a:ahLst/>
              <a:cxnLst/>
              <a:rect l="0" t="0" r="0" b="0"/>
              <a:pathLst>
                <a:path w="352" h="2215" fill="none" extrusionOk="0">
                  <a:moveTo>
                    <a:pt x="0" y="2214"/>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0" name="Shape 8590"/>
            <p:cNvSpPr/>
            <p:nvPr/>
          </p:nvSpPr>
          <p:spPr>
            <a:xfrm>
              <a:off x="2056850" y="1522125"/>
              <a:ext cx="8800" cy="60925"/>
            </a:xfrm>
            <a:custGeom>
              <a:avLst/>
              <a:gdLst/>
              <a:ahLst/>
              <a:cxnLst/>
              <a:rect l="0" t="0" r="0" b="0"/>
              <a:pathLst>
                <a:path w="352" h="2437" fill="none" extrusionOk="0">
                  <a:moveTo>
                    <a:pt x="0" y="2436"/>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1" name="Shape 8591"/>
            <p:cNvSpPr/>
            <p:nvPr/>
          </p:nvSpPr>
          <p:spPr>
            <a:xfrm>
              <a:off x="2065625" y="1461250"/>
              <a:ext cx="7550" cy="60900"/>
            </a:xfrm>
            <a:custGeom>
              <a:avLst/>
              <a:gdLst/>
              <a:ahLst/>
              <a:cxnLst/>
              <a:rect l="0" t="0" r="0" b="0"/>
              <a:pathLst>
                <a:path w="302" h="2436" fill="none" extrusionOk="0">
                  <a:moveTo>
                    <a:pt x="0" y="2436"/>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2" name="Shape 8592"/>
            <p:cNvSpPr/>
            <p:nvPr/>
          </p:nvSpPr>
          <p:spPr>
            <a:xfrm>
              <a:off x="2073150" y="1394825"/>
              <a:ext cx="7550" cy="66450"/>
            </a:xfrm>
            <a:custGeom>
              <a:avLst/>
              <a:gdLst/>
              <a:ahLst/>
              <a:cxnLst/>
              <a:rect l="0" t="0" r="0" b="0"/>
              <a:pathLst>
                <a:path w="302" h="2658" fill="none" extrusionOk="0">
                  <a:moveTo>
                    <a:pt x="0" y="2657"/>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3" name="Shape 8593"/>
            <p:cNvSpPr/>
            <p:nvPr/>
          </p:nvSpPr>
          <p:spPr>
            <a:xfrm>
              <a:off x="2080675" y="1333925"/>
              <a:ext cx="7550" cy="60925"/>
            </a:xfrm>
            <a:custGeom>
              <a:avLst/>
              <a:gdLst/>
              <a:ahLst/>
              <a:cxnLst/>
              <a:rect l="0" t="0" r="0" b="0"/>
              <a:pathLst>
                <a:path w="302" h="2437" fill="none" extrusionOk="0">
                  <a:moveTo>
                    <a:pt x="0" y="243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4" name="Shape 8594"/>
            <p:cNvSpPr/>
            <p:nvPr/>
          </p:nvSpPr>
          <p:spPr>
            <a:xfrm>
              <a:off x="2088200" y="1278575"/>
              <a:ext cx="7550" cy="55375"/>
            </a:xfrm>
            <a:custGeom>
              <a:avLst/>
              <a:gdLst/>
              <a:ahLst/>
              <a:cxnLst/>
              <a:rect l="0" t="0" r="0" b="0"/>
              <a:pathLst>
                <a:path w="302" h="2215" fill="none" extrusionOk="0">
                  <a:moveTo>
                    <a:pt x="0" y="2215"/>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5" name="Shape 8595"/>
            <p:cNvSpPr/>
            <p:nvPr/>
          </p:nvSpPr>
          <p:spPr>
            <a:xfrm>
              <a:off x="2095725" y="1228775"/>
              <a:ext cx="8800" cy="49825"/>
            </a:xfrm>
            <a:custGeom>
              <a:avLst/>
              <a:gdLst/>
              <a:ahLst/>
              <a:cxnLst/>
              <a:rect l="0" t="0" r="0" b="0"/>
              <a:pathLst>
                <a:path w="352" h="1993" fill="none" extrusionOk="0">
                  <a:moveTo>
                    <a:pt x="0" y="1993"/>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6" name="Shape 8596"/>
            <p:cNvSpPr/>
            <p:nvPr/>
          </p:nvSpPr>
          <p:spPr>
            <a:xfrm>
              <a:off x="2104500" y="1190025"/>
              <a:ext cx="8800" cy="38775"/>
            </a:xfrm>
            <a:custGeom>
              <a:avLst/>
              <a:gdLst/>
              <a:ahLst/>
              <a:cxnLst/>
              <a:rect l="0" t="0" r="0" b="0"/>
              <a:pathLst>
                <a:path w="352" h="1551" fill="none" extrusionOk="0">
                  <a:moveTo>
                    <a:pt x="1" y="1550"/>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7" name="Shape 8597"/>
            <p:cNvSpPr/>
            <p:nvPr/>
          </p:nvSpPr>
          <p:spPr>
            <a:xfrm>
              <a:off x="2113275" y="1167875"/>
              <a:ext cx="7550" cy="22175"/>
            </a:xfrm>
            <a:custGeom>
              <a:avLst/>
              <a:gdLst/>
              <a:ahLst/>
              <a:cxnLst/>
              <a:rect l="0" t="0" r="0" b="0"/>
              <a:pathLst>
                <a:path w="302" h="887" fill="none" extrusionOk="0">
                  <a:moveTo>
                    <a:pt x="1" y="886"/>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8" name="Shape 8598"/>
            <p:cNvSpPr/>
            <p:nvPr/>
          </p:nvSpPr>
          <p:spPr>
            <a:xfrm>
              <a:off x="2120800" y="1151275"/>
              <a:ext cx="7550" cy="16625"/>
            </a:xfrm>
            <a:custGeom>
              <a:avLst/>
              <a:gdLst/>
              <a:ahLst/>
              <a:cxnLst/>
              <a:rect l="0" t="0" r="0" b="0"/>
              <a:pathLst>
                <a:path w="302" h="665" fill="none" extrusionOk="0">
                  <a:moveTo>
                    <a:pt x="1" y="665"/>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9" name="Shape 8599"/>
            <p:cNvSpPr/>
            <p:nvPr/>
          </p:nvSpPr>
          <p:spPr>
            <a:xfrm>
              <a:off x="2128325" y="1151275"/>
              <a:ext cx="3800" cy="25"/>
            </a:xfrm>
            <a:custGeom>
              <a:avLst/>
              <a:gdLst/>
              <a:ahLst/>
              <a:cxnLst/>
              <a:rect l="0" t="0" r="0" b="0"/>
              <a:pathLst>
                <a:path w="152" h="1" fill="none" extrusionOk="0">
                  <a:moveTo>
                    <a:pt x="1"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0" name="Shape 8600"/>
            <p:cNvSpPr/>
            <p:nvPr/>
          </p:nvSpPr>
          <p:spPr>
            <a:xfrm>
              <a:off x="2132100" y="1151275"/>
              <a:ext cx="3775" cy="25"/>
            </a:xfrm>
            <a:custGeom>
              <a:avLst/>
              <a:gdLst/>
              <a:ahLst/>
              <a:cxnLst/>
              <a:rect l="0" t="0" r="0" b="0"/>
              <a:pathLst>
                <a:path w="151" h="1" fill="none" extrusionOk="0">
                  <a:moveTo>
                    <a:pt x="0"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1" name="Shape 8601"/>
            <p:cNvSpPr/>
            <p:nvPr/>
          </p:nvSpPr>
          <p:spPr>
            <a:xfrm>
              <a:off x="2135850" y="1151275"/>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2" name="Shape 8602"/>
            <p:cNvSpPr/>
            <p:nvPr/>
          </p:nvSpPr>
          <p:spPr>
            <a:xfrm>
              <a:off x="2139625" y="1156825"/>
              <a:ext cx="3775" cy="11075"/>
            </a:xfrm>
            <a:custGeom>
              <a:avLst/>
              <a:gdLst/>
              <a:ahLst/>
              <a:cxnLst/>
              <a:rect l="0" t="0" r="0" b="0"/>
              <a:pathLst>
                <a:path w="151" h="443"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3" name="Shape 8603"/>
            <p:cNvSpPr/>
            <p:nvPr/>
          </p:nvSpPr>
          <p:spPr>
            <a:xfrm>
              <a:off x="2143375" y="1167875"/>
              <a:ext cx="8800" cy="27700"/>
            </a:xfrm>
            <a:custGeom>
              <a:avLst/>
              <a:gdLst/>
              <a:ahLst/>
              <a:cxnLst/>
              <a:rect l="0" t="0" r="0" b="0"/>
              <a:pathLst>
                <a:path w="352" h="1108" fill="none" extrusionOk="0">
                  <a:moveTo>
                    <a:pt x="1"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4" name="Shape 8604"/>
            <p:cNvSpPr/>
            <p:nvPr/>
          </p:nvSpPr>
          <p:spPr>
            <a:xfrm>
              <a:off x="2152150" y="1195550"/>
              <a:ext cx="8825" cy="38775"/>
            </a:xfrm>
            <a:custGeom>
              <a:avLst/>
              <a:gdLst/>
              <a:ahLst/>
              <a:cxnLst/>
              <a:rect l="0" t="0" r="0" b="0"/>
              <a:pathLst>
                <a:path w="353" h="1551" fill="none" extrusionOk="0">
                  <a:moveTo>
                    <a:pt x="1" y="1"/>
                  </a:moveTo>
                  <a:lnTo>
                    <a:pt x="35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5" name="Shape 8605"/>
            <p:cNvSpPr/>
            <p:nvPr/>
          </p:nvSpPr>
          <p:spPr>
            <a:xfrm>
              <a:off x="2160950" y="1234300"/>
              <a:ext cx="7550" cy="44300"/>
            </a:xfrm>
            <a:custGeom>
              <a:avLst/>
              <a:gdLst/>
              <a:ahLst/>
              <a:cxnLst/>
              <a:rect l="0" t="0" r="0" b="0"/>
              <a:pathLst>
                <a:path w="302" h="1772" fill="none" extrusionOk="0">
                  <a:moveTo>
                    <a:pt x="0" y="1"/>
                  </a:moveTo>
                  <a:lnTo>
                    <a:pt x="30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6" name="Shape 8606"/>
            <p:cNvSpPr/>
            <p:nvPr/>
          </p:nvSpPr>
          <p:spPr>
            <a:xfrm>
              <a:off x="2168475" y="1278575"/>
              <a:ext cx="7550" cy="55375"/>
            </a:xfrm>
            <a:custGeom>
              <a:avLst/>
              <a:gdLst/>
              <a:ahLst/>
              <a:cxnLst/>
              <a:rect l="0" t="0" r="0" b="0"/>
              <a:pathLst>
                <a:path w="302" h="2215" fill="none" extrusionOk="0">
                  <a:moveTo>
                    <a:pt x="0" y="1"/>
                  </a:moveTo>
                  <a:lnTo>
                    <a:pt x="30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7" name="Shape 8607"/>
            <p:cNvSpPr/>
            <p:nvPr/>
          </p:nvSpPr>
          <p:spPr>
            <a:xfrm>
              <a:off x="2176000" y="1333925"/>
              <a:ext cx="7550" cy="55375"/>
            </a:xfrm>
            <a:custGeom>
              <a:avLst/>
              <a:gdLst/>
              <a:ahLst/>
              <a:cxnLst/>
              <a:rect l="0" t="0" r="0" b="0"/>
              <a:pathLst>
                <a:path w="302" h="2215" fill="none" extrusionOk="0">
                  <a:moveTo>
                    <a:pt x="0" y="1"/>
                  </a:moveTo>
                  <a:lnTo>
                    <a:pt x="30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8" name="Shape 8608"/>
            <p:cNvSpPr/>
            <p:nvPr/>
          </p:nvSpPr>
          <p:spPr>
            <a:xfrm>
              <a:off x="2183525" y="1389275"/>
              <a:ext cx="7550" cy="55375"/>
            </a:xfrm>
            <a:custGeom>
              <a:avLst/>
              <a:gdLst/>
              <a:ahLst/>
              <a:cxnLst/>
              <a:rect l="0" t="0" r="0" b="0"/>
              <a:pathLst>
                <a:path w="302" h="2215" fill="none" extrusionOk="0">
                  <a:moveTo>
                    <a:pt x="0" y="1"/>
                  </a:moveTo>
                  <a:lnTo>
                    <a:pt x="30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9" name="Shape 8609"/>
            <p:cNvSpPr/>
            <p:nvPr/>
          </p:nvSpPr>
          <p:spPr>
            <a:xfrm>
              <a:off x="2191050" y="1444625"/>
              <a:ext cx="8800" cy="55375"/>
            </a:xfrm>
            <a:custGeom>
              <a:avLst/>
              <a:gdLst/>
              <a:ahLst/>
              <a:cxnLst/>
              <a:rect l="0" t="0" r="0" b="0"/>
              <a:pathLst>
                <a:path w="352" h="2215" fill="none" extrusionOk="0">
                  <a:moveTo>
                    <a:pt x="0" y="1"/>
                  </a:moveTo>
                  <a:lnTo>
                    <a:pt x="3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0" name="Shape 8610"/>
            <p:cNvSpPr/>
            <p:nvPr/>
          </p:nvSpPr>
          <p:spPr>
            <a:xfrm>
              <a:off x="2199825" y="1500000"/>
              <a:ext cx="7550" cy="49825"/>
            </a:xfrm>
            <a:custGeom>
              <a:avLst/>
              <a:gdLst/>
              <a:ahLst/>
              <a:cxnLst/>
              <a:rect l="0" t="0" r="0" b="0"/>
              <a:pathLst>
                <a:path w="302" h="1993" fill="none" extrusionOk="0">
                  <a:moveTo>
                    <a:pt x="0" y="0"/>
                  </a:moveTo>
                  <a:lnTo>
                    <a:pt x="30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1" name="Shape 8611"/>
            <p:cNvSpPr/>
            <p:nvPr/>
          </p:nvSpPr>
          <p:spPr>
            <a:xfrm>
              <a:off x="2207350" y="1549800"/>
              <a:ext cx="7550" cy="49850"/>
            </a:xfrm>
            <a:custGeom>
              <a:avLst/>
              <a:gdLst/>
              <a:ahLst/>
              <a:cxnLst/>
              <a:rect l="0" t="0" r="0" b="0"/>
              <a:pathLst>
                <a:path w="302" h="1994" fill="none" extrusionOk="0">
                  <a:moveTo>
                    <a:pt x="0" y="1"/>
                  </a:moveTo>
                  <a:lnTo>
                    <a:pt x="30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2" name="Shape 8612"/>
            <p:cNvSpPr/>
            <p:nvPr/>
          </p:nvSpPr>
          <p:spPr>
            <a:xfrm>
              <a:off x="2214875" y="1599625"/>
              <a:ext cx="7550" cy="38775"/>
            </a:xfrm>
            <a:custGeom>
              <a:avLst/>
              <a:gdLst/>
              <a:ahLst/>
              <a:cxnLst/>
              <a:rect l="0" t="0" r="0" b="0"/>
              <a:pathLst>
                <a:path w="302" h="1551" fill="none" extrusionOk="0">
                  <a:moveTo>
                    <a:pt x="0" y="0"/>
                  </a:moveTo>
                  <a:lnTo>
                    <a:pt x="3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3" name="Shape 8613"/>
            <p:cNvSpPr/>
            <p:nvPr/>
          </p:nvSpPr>
          <p:spPr>
            <a:xfrm>
              <a:off x="2222400" y="1638375"/>
              <a:ext cx="8800" cy="27700"/>
            </a:xfrm>
            <a:custGeom>
              <a:avLst/>
              <a:gdLst/>
              <a:ahLst/>
              <a:cxnLst/>
              <a:rect l="0" t="0" r="0" b="0"/>
              <a:pathLst>
                <a:path w="352" h="1108" fill="none" extrusionOk="0">
                  <a:moveTo>
                    <a:pt x="0" y="0"/>
                  </a:moveTo>
                  <a:lnTo>
                    <a:pt x="3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4" name="Shape 8614"/>
            <p:cNvSpPr/>
            <p:nvPr/>
          </p:nvSpPr>
          <p:spPr>
            <a:xfrm>
              <a:off x="2231175" y="1666050"/>
              <a:ext cx="8800" cy="16625"/>
            </a:xfrm>
            <a:custGeom>
              <a:avLst/>
              <a:gdLst/>
              <a:ahLst/>
              <a:cxnLst/>
              <a:rect l="0" t="0" r="0" b="0"/>
              <a:pathLst>
                <a:path w="352" h="665" fill="none" extrusionOk="0">
                  <a:moveTo>
                    <a:pt x="0" y="0"/>
                  </a:moveTo>
                  <a:lnTo>
                    <a:pt x="352"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5" name="Shape 8615"/>
            <p:cNvSpPr/>
            <p:nvPr/>
          </p:nvSpPr>
          <p:spPr>
            <a:xfrm>
              <a:off x="2239950" y="1682650"/>
              <a:ext cx="7550" cy="5550"/>
            </a:xfrm>
            <a:custGeom>
              <a:avLst/>
              <a:gdLst/>
              <a:ahLst/>
              <a:cxnLst/>
              <a:rect l="0" t="0" r="0" b="0"/>
              <a:pathLst>
                <a:path w="302" h="222" fill="none" extrusionOk="0">
                  <a:moveTo>
                    <a:pt x="1" y="0"/>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6" name="Shape 8616"/>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7" name="Shape 8617"/>
            <p:cNvSpPr/>
            <p:nvPr/>
          </p:nvSpPr>
          <p:spPr>
            <a:xfrm>
              <a:off x="2255000" y="1660500"/>
              <a:ext cx="7550" cy="22175"/>
            </a:xfrm>
            <a:custGeom>
              <a:avLst/>
              <a:gdLst/>
              <a:ahLst/>
              <a:cxnLst/>
              <a:rect l="0" t="0" r="0" b="0"/>
              <a:pathLst>
                <a:path w="302" h="887" fill="none" extrusionOk="0">
                  <a:moveTo>
                    <a:pt x="1" y="886"/>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8" name="Shape 8618"/>
            <p:cNvSpPr/>
            <p:nvPr/>
          </p:nvSpPr>
          <p:spPr>
            <a:xfrm>
              <a:off x="2262525" y="1627300"/>
              <a:ext cx="7550" cy="33225"/>
            </a:xfrm>
            <a:custGeom>
              <a:avLst/>
              <a:gdLst/>
              <a:ahLst/>
              <a:cxnLst/>
              <a:rect l="0" t="0" r="0" b="0"/>
              <a:pathLst>
                <a:path w="302" h="1329" fill="none" extrusionOk="0">
                  <a:moveTo>
                    <a:pt x="1" y="1329"/>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9" name="Shape 8619"/>
            <p:cNvSpPr/>
            <p:nvPr/>
          </p:nvSpPr>
          <p:spPr>
            <a:xfrm>
              <a:off x="2270050" y="1588550"/>
              <a:ext cx="8800" cy="38775"/>
            </a:xfrm>
            <a:custGeom>
              <a:avLst/>
              <a:gdLst/>
              <a:ahLst/>
              <a:cxnLst/>
              <a:rect l="0" t="0" r="0" b="0"/>
              <a:pathLst>
                <a:path w="352" h="1551" fill="none" extrusionOk="0">
                  <a:moveTo>
                    <a:pt x="1" y="1550"/>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0" name="Shape 8620"/>
            <p:cNvSpPr/>
            <p:nvPr/>
          </p:nvSpPr>
          <p:spPr>
            <a:xfrm>
              <a:off x="2278825" y="1544275"/>
              <a:ext cx="8825" cy="44300"/>
            </a:xfrm>
            <a:custGeom>
              <a:avLst/>
              <a:gdLst/>
              <a:ahLst/>
              <a:cxnLst/>
              <a:rect l="0" t="0" r="0" b="0"/>
              <a:pathLst>
                <a:path w="353" h="1772" fill="none" extrusionOk="0">
                  <a:moveTo>
                    <a:pt x="1" y="1771"/>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1" name="Shape 8621"/>
            <p:cNvSpPr/>
            <p:nvPr/>
          </p:nvSpPr>
          <p:spPr>
            <a:xfrm>
              <a:off x="2287625" y="1494450"/>
              <a:ext cx="7550" cy="49850"/>
            </a:xfrm>
            <a:custGeom>
              <a:avLst/>
              <a:gdLst/>
              <a:ahLst/>
              <a:cxnLst/>
              <a:rect l="0" t="0" r="0" b="0"/>
              <a:pathLst>
                <a:path w="302" h="1994" fill="none" extrusionOk="0">
                  <a:moveTo>
                    <a:pt x="0" y="1993"/>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2" name="Shape 8622"/>
            <p:cNvSpPr/>
            <p:nvPr/>
          </p:nvSpPr>
          <p:spPr>
            <a:xfrm>
              <a:off x="2295150" y="1444625"/>
              <a:ext cx="7550" cy="49850"/>
            </a:xfrm>
            <a:custGeom>
              <a:avLst/>
              <a:gdLst/>
              <a:ahLst/>
              <a:cxnLst/>
              <a:rect l="0" t="0" r="0" b="0"/>
              <a:pathLst>
                <a:path w="302" h="1994" fill="none" extrusionOk="0">
                  <a:moveTo>
                    <a:pt x="0" y="1994"/>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3" name="Shape 8623"/>
            <p:cNvSpPr/>
            <p:nvPr/>
          </p:nvSpPr>
          <p:spPr>
            <a:xfrm>
              <a:off x="2302675" y="1394825"/>
              <a:ext cx="7550" cy="49825"/>
            </a:xfrm>
            <a:custGeom>
              <a:avLst/>
              <a:gdLst/>
              <a:ahLst/>
              <a:cxnLst/>
              <a:rect l="0" t="0" r="0" b="0"/>
              <a:pathLst>
                <a:path w="302" h="1993" fill="none" extrusionOk="0">
                  <a:moveTo>
                    <a:pt x="0" y="1993"/>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4" name="Shape 8624"/>
            <p:cNvSpPr/>
            <p:nvPr/>
          </p:nvSpPr>
          <p:spPr>
            <a:xfrm>
              <a:off x="2310200" y="1345000"/>
              <a:ext cx="7550" cy="49850"/>
            </a:xfrm>
            <a:custGeom>
              <a:avLst/>
              <a:gdLst/>
              <a:ahLst/>
              <a:cxnLst/>
              <a:rect l="0" t="0" r="0" b="0"/>
              <a:pathLst>
                <a:path w="302" h="1994" fill="none" extrusionOk="0">
                  <a:moveTo>
                    <a:pt x="0" y="1993"/>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5" name="Shape 8625"/>
            <p:cNvSpPr/>
            <p:nvPr/>
          </p:nvSpPr>
          <p:spPr>
            <a:xfrm>
              <a:off x="2317725" y="1300725"/>
              <a:ext cx="8800" cy="44300"/>
            </a:xfrm>
            <a:custGeom>
              <a:avLst/>
              <a:gdLst/>
              <a:ahLst/>
              <a:cxnLst/>
              <a:rect l="0" t="0" r="0" b="0"/>
              <a:pathLst>
                <a:path w="352" h="1772" fill="none" extrusionOk="0">
                  <a:moveTo>
                    <a:pt x="0" y="1772"/>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6" name="Shape 8626"/>
            <p:cNvSpPr/>
            <p:nvPr/>
          </p:nvSpPr>
          <p:spPr>
            <a:xfrm>
              <a:off x="2326500" y="1261975"/>
              <a:ext cx="8800" cy="38775"/>
            </a:xfrm>
            <a:custGeom>
              <a:avLst/>
              <a:gdLst/>
              <a:ahLst/>
              <a:cxnLst/>
              <a:rect l="0" t="0" r="0" b="0"/>
              <a:pathLst>
                <a:path w="352" h="1551" fill="none" extrusionOk="0">
                  <a:moveTo>
                    <a:pt x="0" y="1551"/>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7" name="Shape 8627"/>
            <p:cNvSpPr/>
            <p:nvPr/>
          </p:nvSpPr>
          <p:spPr>
            <a:xfrm>
              <a:off x="2335275" y="1234300"/>
              <a:ext cx="7550" cy="27700"/>
            </a:xfrm>
            <a:custGeom>
              <a:avLst/>
              <a:gdLst/>
              <a:ahLst/>
              <a:cxnLst/>
              <a:rect l="0" t="0" r="0" b="0"/>
              <a:pathLst>
                <a:path w="302" h="1108" fill="none" extrusionOk="0">
                  <a:moveTo>
                    <a:pt x="0" y="1108"/>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8" name="Shape 8628"/>
            <p:cNvSpPr/>
            <p:nvPr/>
          </p:nvSpPr>
          <p:spPr>
            <a:xfrm>
              <a:off x="2342800" y="1217700"/>
              <a:ext cx="7550" cy="16625"/>
            </a:xfrm>
            <a:custGeom>
              <a:avLst/>
              <a:gdLst/>
              <a:ahLst/>
              <a:cxnLst/>
              <a:rect l="0" t="0" r="0" b="0"/>
              <a:pathLst>
                <a:path w="302" h="665" fill="none" extrusionOk="0">
                  <a:moveTo>
                    <a:pt x="0" y="665"/>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9" name="Shape 8629"/>
            <p:cNvSpPr/>
            <p:nvPr/>
          </p:nvSpPr>
          <p:spPr>
            <a:xfrm>
              <a:off x="2350325" y="1212175"/>
              <a:ext cx="7550" cy="5550"/>
            </a:xfrm>
            <a:custGeom>
              <a:avLst/>
              <a:gdLst/>
              <a:ahLst/>
              <a:cxnLst/>
              <a:rect l="0" t="0" r="0" b="0"/>
              <a:pathLst>
                <a:path w="302" h="222" fill="none" extrusionOk="0">
                  <a:moveTo>
                    <a:pt x="0" y="221"/>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0" name="Shape 8630"/>
            <p:cNvSpPr/>
            <p:nvPr/>
          </p:nvSpPr>
          <p:spPr>
            <a:xfrm>
              <a:off x="2357850" y="1212175"/>
              <a:ext cx="7550" cy="5550"/>
            </a:xfrm>
            <a:custGeom>
              <a:avLst/>
              <a:gdLst/>
              <a:ahLst/>
              <a:cxnLst/>
              <a:rect l="0" t="0" r="0" b="0"/>
              <a:pathLst>
                <a:path w="302" h="222" fill="none" extrusionOk="0">
                  <a:moveTo>
                    <a:pt x="0" y="0"/>
                  </a:moveTo>
                  <a:lnTo>
                    <a:pt x="301" y="2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1" name="Shape 8631"/>
            <p:cNvSpPr/>
            <p:nvPr/>
          </p:nvSpPr>
          <p:spPr>
            <a:xfrm>
              <a:off x="2365375" y="1217700"/>
              <a:ext cx="8800" cy="11100"/>
            </a:xfrm>
            <a:custGeom>
              <a:avLst/>
              <a:gdLst/>
              <a:ahLst/>
              <a:cxnLst/>
              <a:rect l="0" t="0" r="0" b="0"/>
              <a:pathLst>
                <a:path w="352" h="444" fill="none" extrusionOk="0">
                  <a:moveTo>
                    <a:pt x="0" y="0"/>
                  </a:moveTo>
                  <a:lnTo>
                    <a:pt x="352"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2" name="Shape 8632"/>
            <p:cNvSpPr/>
            <p:nvPr/>
          </p:nvSpPr>
          <p:spPr>
            <a:xfrm>
              <a:off x="2374150" y="1228775"/>
              <a:ext cx="8800" cy="22150"/>
            </a:xfrm>
            <a:custGeom>
              <a:avLst/>
              <a:gdLst/>
              <a:ahLst/>
              <a:cxnLst/>
              <a:rect l="0" t="0" r="0" b="0"/>
              <a:pathLst>
                <a:path w="352" h="886" fill="none" extrusionOk="0">
                  <a:moveTo>
                    <a:pt x="1" y="0"/>
                  </a:moveTo>
                  <a:lnTo>
                    <a:pt x="35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3" name="Shape 8633"/>
            <p:cNvSpPr/>
            <p:nvPr/>
          </p:nvSpPr>
          <p:spPr>
            <a:xfrm>
              <a:off x="2382925" y="1250900"/>
              <a:ext cx="7550" cy="27700"/>
            </a:xfrm>
            <a:custGeom>
              <a:avLst/>
              <a:gdLst/>
              <a:ahLst/>
              <a:cxnLst/>
              <a:rect l="0" t="0" r="0" b="0"/>
              <a:pathLst>
                <a:path w="302" h="1108" fill="none" extrusionOk="0">
                  <a:moveTo>
                    <a:pt x="1" y="1"/>
                  </a:moveTo>
                  <a:lnTo>
                    <a:pt x="30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4" name="Shape 8634"/>
            <p:cNvSpPr/>
            <p:nvPr/>
          </p:nvSpPr>
          <p:spPr>
            <a:xfrm>
              <a:off x="2390450" y="1278575"/>
              <a:ext cx="7550" cy="38775"/>
            </a:xfrm>
            <a:custGeom>
              <a:avLst/>
              <a:gdLst/>
              <a:ahLst/>
              <a:cxnLst/>
              <a:rect l="0" t="0" r="0" b="0"/>
              <a:pathLst>
                <a:path w="302" h="1551" fill="none" extrusionOk="0">
                  <a:moveTo>
                    <a:pt x="1" y="1"/>
                  </a:moveTo>
                  <a:lnTo>
                    <a:pt x="3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5" name="Shape 8635"/>
            <p:cNvSpPr/>
            <p:nvPr/>
          </p:nvSpPr>
          <p:spPr>
            <a:xfrm>
              <a:off x="2397975" y="1317325"/>
              <a:ext cx="7550" cy="44300"/>
            </a:xfrm>
            <a:custGeom>
              <a:avLst/>
              <a:gdLst/>
              <a:ahLst/>
              <a:cxnLst/>
              <a:rect l="0" t="0" r="0" b="0"/>
              <a:pathLst>
                <a:path w="302" h="1772" fill="none" extrusionOk="0">
                  <a:moveTo>
                    <a:pt x="1" y="1"/>
                  </a:moveTo>
                  <a:lnTo>
                    <a:pt x="302"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6" name="Shape 8636"/>
            <p:cNvSpPr/>
            <p:nvPr/>
          </p:nvSpPr>
          <p:spPr>
            <a:xfrm>
              <a:off x="2405500" y="1361600"/>
              <a:ext cx="7550" cy="44325"/>
            </a:xfrm>
            <a:custGeom>
              <a:avLst/>
              <a:gdLst/>
              <a:ahLst/>
              <a:cxnLst/>
              <a:rect l="0" t="0" r="0" b="0"/>
              <a:pathLst>
                <a:path w="302" h="1773" fill="none" extrusionOk="0">
                  <a:moveTo>
                    <a:pt x="1" y="1"/>
                  </a:moveTo>
                  <a:lnTo>
                    <a:pt x="302"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7" name="Shape 8637"/>
            <p:cNvSpPr/>
            <p:nvPr/>
          </p:nvSpPr>
          <p:spPr>
            <a:xfrm>
              <a:off x="2413025" y="1405900"/>
              <a:ext cx="8800" cy="44300"/>
            </a:xfrm>
            <a:custGeom>
              <a:avLst/>
              <a:gdLst/>
              <a:ahLst/>
              <a:cxnLst/>
              <a:rect l="0" t="0" r="0" b="0"/>
              <a:pathLst>
                <a:path w="352" h="1772" fill="none" extrusionOk="0">
                  <a:moveTo>
                    <a:pt x="1" y="0"/>
                  </a:moveTo>
                  <a:lnTo>
                    <a:pt x="352"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8" name="Shape 8638"/>
            <p:cNvSpPr/>
            <p:nvPr/>
          </p:nvSpPr>
          <p:spPr>
            <a:xfrm>
              <a:off x="2421800" y="1450175"/>
              <a:ext cx="8825" cy="44300"/>
            </a:xfrm>
            <a:custGeom>
              <a:avLst/>
              <a:gdLst/>
              <a:ahLst/>
              <a:cxnLst/>
              <a:rect l="0" t="0" r="0" b="0"/>
              <a:pathLst>
                <a:path w="353" h="1772" fill="none" extrusionOk="0">
                  <a:moveTo>
                    <a:pt x="1" y="0"/>
                  </a:moveTo>
                  <a:lnTo>
                    <a:pt x="352"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9" name="Shape 8639"/>
            <p:cNvSpPr/>
            <p:nvPr/>
          </p:nvSpPr>
          <p:spPr>
            <a:xfrm>
              <a:off x="2430600" y="1494450"/>
              <a:ext cx="7550" cy="38775"/>
            </a:xfrm>
            <a:custGeom>
              <a:avLst/>
              <a:gdLst/>
              <a:ahLst/>
              <a:cxnLst/>
              <a:rect l="0" t="0" r="0" b="0"/>
              <a:pathLst>
                <a:path w="302" h="1551" fill="none" extrusionOk="0">
                  <a:moveTo>
                    <a:pt x="0" y="1"/>
                  </a:moveTo>
                  <a:lnTo>
                    <a:pt x="3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0" name="Shape 8640"/>
            <p:cNvSpPr/>
            <p:nvPr/>
          </p:nvSpPr>
          <p:spPr>
            <a:xfrm>
              <a:off x="2438125" y="1533200"/>
              <a:ext cx="7550" cy="38775"/>
            </a:xfrm>
            <a:custGeom>
              <a:avLst/>
              <a:gdLst/>
              <a:ahLst/>
              <a:cxnLst/>
              <a:rect l="0" t="0" r="0" b="0"/>
              <a:pathLst>
                <a:path w="302" h="1551" fill="none" extrusionOk="0">
                  <a:moveTo>
                    <a:pt x="0" y="0"/>
                  </a:moveTo>
                  <a:lnTo>
                    <a:pt x="3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1" name="Shape 8641"/>
            <p:cNvSpPr/>
            <p:nvPr/>
          </p:nvSpPr>
          <p:spPr>
            <a:xfrm>
              <a:off x="2445650" y="1571950"/>
              <a:ext cx="7550" cy="27700"/>
            </a:xfrm>
            <a:custGeom>
              <a:avLst/>
              <a:gdLst/>
              <a:ahLst/>
              <a:cxnLst/>
              <a:rect l="0" t="0" r="0" b="0"/>
              <a:pathLst>
                <a:path w="302" h="1108" fill="none" extrusionOk="0">
                  <a:moveTo>
                    <a:pt x="0" y="0"/>
                  </a:moveTo>
                  <a:lnTo>
                    <a:pt x="30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2" name="Shape 8642"/>
            <p:cNvSpPr/>
            <p:nvPr/>
          </p:nvSpPr>
          <p:spPr>
            <a:xfrm>
              <a:off x="2453175" y="1599625"/>
              <a:ext cx="7550" cy="16625"/>
            </a:xfrm>
            <a:custGeom>
              <a:avLst/>
              <a:gdLst/>
              <a:ahLst/>
              <a:cxnLst/>
              <a:rect l="0" t="0" r="0" b="0"/>
              <a:pathLst>
                <a:path w="302" h="665" fill="none" extrusionOk="0">
                  <a:moveTo>
                    <a:pt x="0" y="0"/>
                  </a:moveTo>
                  <a:lnTo>
                    <a:pt x="30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3" name="Shape 8643"/>
            <p:cNvSpPr/>
            <p:nvPr/>
          </p:nvSpPr>
          <p:spPr>
            <a:xfrm>
              <a:off x="2460700" y="1616225"/>
              <a:ext cx="8800" cy="11100"/>
            </a:xfrm>
            <a:custGeom>
              <a:avLst/>
              <a:gdLst/>
              <a:ahLst/>
              <a:cxnLst/>
              <a:rect l="0" t="0" r="0" b="0"/>
              <a:pathLst>
                <a:path w="352" h="444" fill="none" extrusionOk="0">
                  <a:moveTo>
                    <a:pt x="0" y="0"/>
                  </a:moveTo>
                  <a:lnTo>
                    <a:pt x="3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4" name="Shape 8644"/>
            <p:cNvSpPr/>
            <p:nvPr/>
          </p:nvSpPr>
          <p:spPr>
            <a:xfrm>
              <a:off x="2469475" y="1627300"/>
              <a:ext cx="8800" cy="25"/>
            </a:xfrm>
            <a:custGeom>
              <a:avLst/>
              <a:gdLst/>
              <a:ahLst/>
              <a:cxnLst/>
              <a:rect l="0" t="0" r="0" b="0"/>
              <a:pathLst>
                <a:path w="352" h="1" fill="none" extrusionOk="0">
                  <a:moveTo>
                    <a:pt x="0" y="0"/>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5" name="Shape 8645"/>
            <p:cNvSpPr/>
            <p:nvPr/>
          </p:nvSpPr>
          <p:spPr>
            <a:xfrm>
              <a:off x="2478250" y="1616225"/>
              <a:ext cx="7550" cy="11100"/>
            </a:xfrm>
            <a:custGeom>
              <a:avLst/>
              <a:gdLst/>
              <a:ahLst/>
              <a:cxnLst/>
              <a:rect l="0" t="0" r="0" b="0"/>
              <a:pathLst>
                <a:path w="302" h="444" fill="none" extrusionOk="0">
                  <a:moveTo>
                    <a:pt x="0" y="443"/>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6" name="Shape 8646"/>
            <p:cNvSpPr/>
            <p:nvPr/>
          </p:nvSpPr>
          <p:spPr>
            <a:xfrm>
              <a:off x="2485775" y="1599625"/>
              <a:ext cx="7550" cy="16625"/>
            </a:xfrm>
            <a:custGeom>
              <a:avLst/>
              <a:gdLst/>
              <a:ahLst/>
              <a:cxnLst/>
              <a:rect l="0" t="0" r="0" b="0"/>
              <a:pathLst>
                <a:path w="302" h="665" fill="none" extrusionOk="0">
                  <a:moveTo>
                    <a:pt x="0" y="664"/>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7" name="Shape 8647"/>
            <p:cNvSpPr/>
            <p:nvPr/>
          </p:nvSpPr>
          <p:spPr>
            <a:xfrm>
              <a:off x="2493300" y="1577475"/>
              <a:ext cx="7550" cy="22175"/>
            </a:xfrm>
            <a:custGeom>
              <a:avLst/>
              <a:gdLst/>
              <a:ahLst/>
              <a:cxnLst/>
              <a:rect l="0" t="0" r="0" b="0"/>
              <a:pathLst>
                <a:path w="302" h="887" fill="none" extrusionOk="0">
                  <a:moveTo>
                    <a:pt x="0" y="88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8" name="Shape 8648"/>
            <p:cNvSpPr/>
            <p:nvPr/>
          </p:nvSpPr>
          <p:spPr>
            <a:xfrm>
              <a:off x="2500825" y="1544275"/>
              <a:ext cx="7550" cy="33225"/>
            </a:xfrm>
            <a:custGeom>
              <a:avLst/>
              <a:gdLst/>
              <a:ahLst/>
              <a:cxnLst/>
              <a:rect l="0" t="0" r="0" b="0"/>
              <a:pathLst>
                <a:path w="302" h="1329" fill="none" extrusionOk="0">
                  <a:moveTo>
                    <a:pt x="0" y="1329"/>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9" name="Shape 8649"/>
            <p:cNvSpPr/>
            <p:nvPr/>
          </p:nvSpPr>
          <p:spPr>
            <a:xfrm>
              <a:off x="2508350" y="1511050"/>
              <a:ext cx="8800" cy="33250"/>
            </a:xfrm>
            <a:custGeom>
              <a:avLst/>
              <a:gdLst/>
              <a:ahLst/>
              <a:cxnLst/>
              <a:rect l="0" t="0" r="0" b="0"/>
              <a:pathLst>
                <a:path w="352" h="1330" fill="none" extrusionOk="0">
                  <a:moveTo>
                    <a:pt x="0" y="1329"/>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0" name="Shape 8650"/>
            <p:cNvSpPr/>
            <p:nvPr/>
          </p:nvSpPr>
          <p:spPr>
            <a:xfrm>
              <a:off x="2517125" y="1472300"/>
              <a:ext cx="8800" cy="38775"/>
            </a:xfrm>
            <a:custGeom>
              <a:avLst/>
              <a:gdLst/>
              <a:ahLst/>
              <a:cxnLst/>
              <a:rect l="0" t="0" r="0" b="0"/>
              <a:pathLst>
                <a:path w="352" h="1551" fill="none" extrusionOk="0">
                  <a:moveTo>
                    <a:pt x="1" y="1551"/>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1" name="Shape 8651"/>
            <p:cNvSpPr/>
            <p:nvPr/>
          </p:nvSpPr>
          <p:spPr>
            <a:xfrm>
              <a:off x="2525900" y="1433575"/>
              <a:ext cx="7550" cy="38750"/>
            </a:xfrm>
            <a:custGeom>
              <a:avLst/>
              <a:gdLst/>
              <a:ahLst/>
              <a:cxnLst/>
              <a:rect l="0" t="0" r="0" b="0"/>
              <a:pathLst>
                <a:path w="302" h="1550" fill="none" extrusionOk="0">
                  <a:moveTo>
                    <a:pt x="1" y="1550"/>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2" name="Shape 8652"/>
            <p:cNvSpPr/>
            <p:nvPr/>
          </p:nvSpPr>
          <p:spPr>
            <a:xfrm>
              <a:off x="2533425" y="1361600"/>
              <a:ext cx="15075" cy="72000"/>
            </a:xfrm>
            <a:custGeom>
              <a:avLst/>
              <a:gdLst/>
              <a:ahLst/>
              <a:cxnLst/>
              <a:rect l="0" t="0" r="0" b="0"/>
              <a:pathLst>
                <a:path w="603" h="2880" fill="none" extrusionOk="0">
                  <a:moveTo>
                    <a:pt x="1" y="2879"/>
                  </a:moveTo>
                  <a:lnTo>
                    <a:pt x="603"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3" name="Shape 8653"/>
            <p:cNvSpPr/>
            <p:nvPr/>
          </p:nvSpPr>
          <p:spPr>
            <a:xfrm>
              <a:off x="2548475" y="1328400"/>
              <a:ext cx="7550" cy="33225"/>
            </a:xfrm>
            <a:custGeom>
              <a:avLst/>
              <a:gdLst/>
              <a:ahLst/>
              <a:cxnLst/>
              <a:rect l="0" t="0" r="0" b="0"/>
              <a:pathLst>
                <a:path w="302" h="1329" fill="none" extrusionOk="0">
                  <a:moveTo>
                    <a:pt x="1" y="1329"/>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4" name="Shape 8654"/>
            <p:cNvSpPr/>
            <p:nvPr/>
          </p:nvSpPr>
          <p:spPr>
            <a:xfrm>
              <a:off x="2556000" y="1300725"/>
              <a:ext cx="8800" cy="27700"/>
            </a:xfrm>
            <a:custGeom>
              <a:avLst/>
              <a:gdLst/>
              <a:ahLst/>
              <a:cxnLst/>
              <a:rect l="0" t="0" r="0" b="0"/>
              <a:pathLst>
                <a:path w="352" h="1108" fill="none" extrusionOk="0">
                  <a:moveTo>
                    <a:pt x="1" y="1108"/>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5" name="Shape 8655"/>
            <p:cNvSpPr/>
            <p:nvPr/>
          </p:nvSpPr>
          <p:spPr>
            <a:xfrm>
              <a:off x="2564775" y="1284125"/>
              <a:ext cx="8825" cy="16625"/>
            </a:xfrm>
            <a:custGeom>
              <a:avLst/>
              <a:gdLst/>
              <a:ahLst/>
              <a:cxnLst/>
              <a:rect l="0" t="0" r="0" b="0"/>
              <a:pathLst>
                <a:path w="353" h="665" fill="none" extrusionOk="0">
                  <a:moveTo>
                    <a:pt x="1" y="665"/>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6" name="Shape 8656"/>
            <p:cNvSpPr/>
            <p:nvPr/>
          </p:nvSpPr>
          <p:spPr>
            <a:xfrm>
              <a:off x="2573575" y="1273050"/>
              <a:ext cx="7550" cy="11100"/>
            </a:xfrm>
            <a:custGeom>
              <a:avLst/>
              <a:gdLst/>
              <a:ahLst/>
              <a:cxnLst/>
              <a:rect l="0" t="0" r="0" b="0"/>
              <a:pathLst>
                <a:path w="302" h="444" fill="none" extrusionOk="0">
                  <a:moveTo>
                    <a:pt x="0" y="443"/>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7" name="Shape 8657"/>
            <p:cNvSpPr/>
            <p:nvPr/>
          </p:nvSpPr>
          <p:spPr>
            <a:xfrm>
              <a:off x="2581100" y="1267525"/>
              <a:ext cx="7550" cy="5550"/>
            </a:xfrm>
            <a:custGeom>
              <a:avLst/>
              <a:gdLst/>
              <a:ahLst/>
              <a:cxnLst/>
              <a:rect l="0" t="0" r="0" b="0"/>
              <a:pathLst>
                <a:path w="302" h="222" fill="none" extrusionOk="0">
                  <a:moveTo>
                    <a:pt x="0" y="222"/>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8" name="Shape 8658"/>
            <p:cNvSpPr/>
            <p:nvPr/>
          </p:nvSpPr>
          <p:spPr>
            <a:xfrm>
              <a:off x="2588625" y="1267525"/>
              <a:ext cx="7550" cy="5550"/>
            </a:xfrm>
            <a:custGeom>
              <a:avLst/>
              <a:gdLst/>
              <a:ahLst/>
              <a:cxnLst/>
              <a:rect l="0" t="0" r="0" b="0"/>
              <a:pathLst>
                <a:path w="302" h="222" fill="none" extrusionOk="0">
                  <a:moveTo>
                    <a:pt x="0" y="0"/>
                  </a:moveTo>
                  <a:lnTo>
                    <a:pt x="30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9" name="Shape 8659"/>
            <p:cNvSpPr/>
            <p:nvPr/>
          </p:nvSpPr>
          <p:spPr>
            <a:xfrm>
              <a:off x="2596150" y="1273050"/>
              <a:ext cx="7550" cy="11100"/>
            </a:xfrm>
            <a:custGeom>
              <a:avLst/>
              <a:gdLst/>
              <a:ahLst/>
              <a:cxnLst/>
              <a:rect l="0" t="0" r="0" b="0"/>
              <a:pathLst>
                <a:path w="302" h="444" fill="none" extrusionOk="0">
                  <a:moveTo>
                    <a:pt x="0" y="1"/>
                  </a:moveTo>
                  <a:lnTo>
                    <a:pt x="30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0" name="Shape 8660"/>
            <p:cNvSpPr/>
            <p:nvPr/>
          </p:nvSpPr>
          <p:spPr>
            <a:xfrm>
              <a:off x="2603675" y="1284125"/>
              <a:ext cx="8800" cy="16625"/>
            </a:xfrm>
            <a:custGeom>
              <a:avLst/>
              <a:gdLst/>
              <a:ahLst/>
              <a:cxnLst/>
              <a:rect l="0" t="0" r="0" b="0"/>
              <a:pathLst>
                <a:path w="352" h="665" fill="none" extrusionOk="0">
                  <a:moveTo>
                    <a:pt x="0" y="0"/>
                  </a:moveTo>
                  <a:lnTo>
                    <a:pt x="3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1" name="Shape 8661"/>
            <p:cNvSpPr/>
            <p:nvPr/>
          </p:nvSpPr>
          <p:spPr>
            <a:xfrm>
              <a:off x="2612450" y="1300725"/>
              <a:ext cx="8800" cy="27700"/>
            </a:xfrm>
            <a:custGeom>
              <a:avLst/>
              <a:gdLst/>
              <a:ahLst/>
              <a:cxnLst/>
              <a:rect l="0" t="0" r="0" b="0"/>
              <a:pathLst>
                <a:path w="352" h="1108" fill="none" extrusionOk="0">
                  <a:moveTo>
                    <a:pt x="0"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2" name="Shape 8662"/>
            <p:cNvSpPr/>
            <p:nvPr/>
          </p:nvSpPr>
          <p:spPr>
            <a:xfrm>
              <a:off x="2621225" y="1328400"/>
              <a:ext cx="7550" cy="27700"/>
            </a:xfrm>
            <a:custGeom>
              <a:avLst/>
              <a:gdLst/>
              <a:ahLst/>
              <a:cxnLst/>
              <a:rect l="0" t="0" r="0" b="0"/>
              <a:pathLst>
                <a:path w="302" h="1108" fill="none" extrusionOk="0">
                  <a:moveTo>
                    <a:pt x="1" y="1"/>
                  </a:moveTo>
                  <a:lnTo>
                    <a:pt x="30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3" name="Shape 8663"/>
            <p:cNvSpPr/>
            <p:nvPr/>
          </p:nvSpPr>
          <p:spPr>
            <a:xfrm>
              <a:off x="2628750" y="1356075"/>
              <a:ext cx="7550" cy="33225"/>
            </a:xfrm>
            <a:custGeom>
              <a:avLst/>
              <a:gdLst/>
              <a:ahLst/>
              <a:cxnLst/>
              <a:rect l="0" t="0" r="0" b="0"/>
              <a:pathLst>
                <a:path w="302" h="1329" fill="none" extrusionOk="0">
                  <a:moveTo>
                    <a:pt x="1" y="1"/>
                  </a:moveTo>
                  <a:lnTo>
                    <a:pt x="302"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4" name="Shape 8664"/>
            <p:cNvSpPr/>
            <p:nvPr/>
          </p:nvSpPr>
          <p:spPr>
            <a:xfrm>
              <a:off x="2636275" y="1389275"/>
              <a:ext cx="7550" cy="33250"/>
            </a:xfrm>
            <a:custGeom>
              <a:avLst/>
              <a:gdLst/>
              <a:ahLst/>
              <a:cxnLst/>
              <a:rect l="0" t="0" r="0" b="0"/>
              <a:pathLst>
                <a:path w="302" h="1330" fill="none" extrusionOk="0">
                  <a:moveTo>
                    <a:pt x="1" y="1"/>
                  </a:moveTo>
                  <a:lnTo>
                    <a:pt x="302"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5" name="Shape 8665"/>
            <p:cNvSpPr/>
            <p:nvPr/>
          </p:nvSpPr>
          <p:spPr>
            <a:xfrm>
              <a:off x="2643800" y="1422500"/>
              <a:ext cx="7550" cy="33225"/>
            </a:xfrm>
            <a:custGeom>
              <a:avLst/>
              <a:gdLst/>
              <a:ahLst/>
              <a:cxnLst/>
              <a:rect l="0" t="0" r="0" b="0"/>
              <a:pathLst>
                <a:path w="302" h="1329" fill="none" extrusionOk="0">
                  <a:moveTo>
                    <a:pt x="1" y="0"/>
                  </a:moveTo>
                  <a:lnTo>
                    <a:pt x="302"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6" name="Shape 8666"/>
            <p:cNvSpPr/>
            <p:nvPr/>
          </p:nvSpPr>
          <p:spPr>
            <a:xfrm>
              <a:off x="2651325" y="1455700"/>
              <a:ext cx="8800" cy="27700"/>
            </a:xfrm>
            <a:custGeom>
              <a:avLst/>
              <a:gdLst/>
              <a:ahLst/>
              <a:cxnLst/>
              <a:rect l="0" t="0" r="0" b="0"/>
              <a:pathLst>
                <a:path w="352" h="1108" fill="none" extrusionOk="0">
                  <a:moveTo>
                    <a:pt x="1"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7" name="Shape 8667"/>
            <p:cNvSpPr/>
            <p:nvPr/>
          </p:nvSpPr>
          <p:spPr>
            <a:xfrm>
              <a:off x="2660100" y="1483375"/>
              <a:ext cx="8800" cy="27700"/>
            </a:xfrm>
            <a:custGeom>
              <a:avLst/>
              <a:gdLst/>
              <a:ahLst/>
              <a:cxnLst/>
              <a:rect l="0" t="0" r="0" b="0"/>
              <a:pathLst>
                <a:path w="352" h="1108" fill="none" extrusionOk="0">
                  <a:moveTo>
                    <a:pt x="1"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8" name="Shape 8668"/>
            <p:cNvSpPr/>
            <p:nvPr/>
          </p:nvSpPr>
          <p:spPr>
            <a:xfrm>
              <a:off x="2668875" y="1511050"/>
              <a:ext cx="7550" cy="22175"/>
            </a:xfrm>
            <a:custGeom>
              <a:avLst/>
              <a:gdLst/>
              <a:ahLst/>
              <a:cxnLst/>
              <a:rect l="0" t="0" r="0" b="0"/>
              <a:pathLst>
                <a:path w="302" h="887" fill="none" extrusionOk="0">
                  <a:moveTo>
                    <a:pt x="1" y="1"/>
                  </a:moveTo>
                  <a:lnTo>
                    <a:pt x="30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9" name="Shape 8669"/>
            <p:cNvSpPr/>
            <p:nvPr/>
          </p:nvSpPr>
          <p:spPr>
            <a:xfrm>
              <a:off x="2676400" y="1533200"/>
              <a:ext cx="7550" cy="22175"/>
            </a:xfrm>
            <a:custGeom>
              <a:avLst/>
              <a:gdLst/>
              <a:ahLst/>
              <a:cxnLst/>
              <a:rect l="0" t="0" r="0" b="0"/>
              <a:pathLst>
                <a:path w="302" h="887" fill="none" extrusionOk="0">
                  <a:moveTo>
                    <a:pt x="1" y="0"/>
                  </a:moveTo>
                  <a:lnTo>
                    <a:pt x="30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0" name="Shape 8670"/>
            <p:cNvSpPr/>
            <p:nvPr/>
          </p:nvSpPr>
          <p:spPr>
            <a:xfrm>
              <a:off x="2683925" y="1555350"/>
              <a:ext cx="7550" cy="11075"/>
            </a:xfrm>
            <a:custGeom>
              <a:avLst/>
              <a:gdLst/>
              <a:ahLst/>
              <a:cxnLst/>
              <a:rect l="0" t="0" r="0" b="0"/>
              <a:pathLst>
                <a:path w="302" h="443" fill="none" extrusionOk="0">
                  <a:moveTo>
                    <a:pt x="1" y="0"/>
                  </a:moveTo>
                  <a:lnTo>
                    <a:pt x="302"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1" name="Shape 8671"/>
            <p:cNvSpPr/>
            <p:nvPr/>
          </p:nvSpPr>
          <p:spPr>
            <a:xfrm>
              <a:off x="2691450" y="1566400"/>
              <a:ext cx="7550" cy="5575"/>
            </a:xfrm>
            <a:custGeom>
              <a:avLst/>
              <a:gdLst/>
              <a:ahLst/>
              <a:cxnLst/>
              <a:rect l="0" t="0" r="0" b="0"/>
              <a:pathLst>
                <a:path w="302" h="223" fill="none" extrusionOk="0">
                  <a:moveTo>
                    <a:pt x="1" y="1"/>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2" name="Shape 8672"/>
            <p:cNvSpPr/>
            <p:nvPr/>
          </p:nvSpPr>
          <p:spPr>
            <a:xfrm>
              <a:off x="2698975" y="1566400"/>
              <a:ext cx="8825" cy="5575"/>
            </a:xfrm>
            <a:custGeom>
              <a:avLst/>
              <a:gdLst/>
              <a:ahLst/>
              <a:cxnLst/>
              <a:rect l="0" t="0" r="0" b="0"/>
              <a:pathLst>
                <a:path w="353" h="223" fill="none" extrusionOk="0">
                  <a:moveTo>
                    <a:pt x="1" y="222"/>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3" name="Shape 8673"/>
            <p:cNvSpPr/>
            <p:nvPr/>
          </p:nvSpPr>
          <p:spPr>
            <a:xfrm>
              <a:off x="2707775" y="1555350"/>
              <a:ext cx="8800" cy="11075"/>
            </a:xfrm>
            <a:custGeom>
              <a:avLst/>
              <a:gdLst/>
              <a:ahLst/>
              <a:cxnLst/>
              <a:rect l="0" t="0" r="0" b="0"/>
              <a:pathLst>
                <a:path w="352" h="443" fill="none" extrusionOk="0">
                  <a:moveTo>
                    <a:pt x="0" y="443"/>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4" name="Shape 8674"/>
            <p:cNvSpPr/>
            <p:nvPr/>
          </p:nvSpPr>
          <p:spPr>
            <a:xfrm>
              <a:off x="2716550" y="1544275"/>
              <a:ext cx="7550" cy="11100"/>
            </a:xfrm>
            <a:custGeom>
              <a:avLst/>
              <a:gdLst/>
              <a:ahLst/>
              <a:cxnLst/>
              <a:rect l="0" t="0" r="0" b="0"/>
              <a:pathLst>
                <a:path w="302" h="444" fill="none" extrusionOk="0">
                  <a:moveTo>
                    <a:pt x="0" y="443"/>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5" name="Shape 8675"/>
            <p:cNvSpPr/>
            <p:nvPr/>
          </p:nvSpPr>
          <p:spPr>
            <a:xfrm>
              <a:off x="2724075" y="1527675"/>
              <a:ext cx="7550" cy="16625"/>
            </a:xfrm>
            <a:custGeom>
              <a:avLst/>
              <a:gdLst/>
              <a:ahLst/>
              <a:cxnLst/>
              <a:rect l="0" t="0" r="0" b="0"/>
              <a:pathLst>
                <a:path w="302" h="665" fill="none" extrusionOk="0">
                  <a:moveTo>
                    <a:pt x="0" y="664"/>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6" name="Shape 8676"/>
            <p:cNvSpPr/>
            <p:nvPr/>
          </p:nvSpPr>
          <p:spPr>
            <a:xfrm>
              <a:off x="2731600" y="1505525"/>
              <a:ext cx="7550" cy="22175"/>
            </a:xfrm>
            <a:custGeom>
              <a:avLst/>
              <a:gdLst/>
              <a:ahLst/>
              <a:cxnLst/>
              <a:rect l="0" t="0" r="0" b="0"/>
              <a:pathLst>
                <a:path w="302" h="887" fill="none" extrusionOk="0">
                  <a:moveTo>
                    <a:pt x="0" y="886"/>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7" name="Shape 8677"/>
            <p:cNvSpPr/>
            <p:nvPr/>
          </p:nvSpPr>
          <p:spPr>
            <a:xfrm>
              <a:off x="2739125" y="1483375"/>
              <a:ext cx="7550" cy="22175"/>
            </a:xfrm>
            <a:custGeom>
              <a:avLst/>
              <a:gdLst/>
              <a:ahLst/>
              <a:cxnLst/>
              <a:rect l="0" t="0" r="0" b="0"/>
              <a:pathLst>
                <a:path w="302" h="887" fill="none" extrusionOk="0">
                  <a:moveTo>
                    <a:pt x="0" y="88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8" name="Shape 8678"/>
            <p:cNvSpPr/>
            <p:nvPr/>
          </p:nvSpPr>
          <p:spPr>
            <a:xfrm>
              <a:off x="2746650" y="1455700"/>
              <a:ext cx="8800" cy="27700"/>
            </a:xfrm>
            <a:custGeom>
              <a:avLst/>
              <a:gdLst/>
              <a:ahLst/>
              <a:cxnLst/>
              <a:rect l="0" t="0" r="0" b="0"/>
              <a:pathLst>
                <a:path w="352" h="1108" fill="none" extrusionOk="0">
                  <a:moveTo>
                    <a:pt x="0" y="1108"/>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9" name="Shape 8679"/>
            <p:cNvSpPr/>
            <p:nvPr/>
          </p:nvSpPr>
          <p:spPr>
            <a:xfrm>
              <a:off x="2755425" y="1428025"/>
              <a:ext cx="8800" cy="27700"/>
            </a:xfrm>
            <a:custGeom>
              <a:avLst/>
              <a:gdLst/>
              <a:ahLst/>
              <a:cxnLst/>
              <a:rect l="0" t="0" r="0" b="0"/>
              <a:pathLst>
                <a:path w="352" h="1108" fill="none" extrusionOk="0">
                  <a:moveTo>
                    <a:pt x="0" y="1108"/>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0" name="Shape 8680"/>
            <p:cNvSpPr/>
            <p:nvPr/>
          </p:nvSpPr>
          <p:spPr>
            <a:xfrm>
              <a:off x="2764200" y="1400350"/>
              <a:ext cx="7550" cy="27700"/>
            </a:xfrm>
            <a:custGeom>
              <a:avLst/>
              <a:gdLst/>
              <a:ahLst/>
              <a:cxnLst/>
              <a:rect l="0" t="0" r="0" b="0"/>
              <a:pathLst>
                <a:path w="302" h="1108" fill="none" extrusionOk="0">
                  <a:moveTo>
                    <a:pt x="1" y="1108"/>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1" name="Shape 8681"/>
            <p:cNvSpPr/>
            <p:nvPr/>
          </p:nvSpPr>
          <p:spPr>
            <a:xfrm>
              <a:off x="2771725" y="1378225"/>
              <a:ext cx="7550" cy="22150"/>
            </a:xfrm>
            <a:custGeom>
              <a:avLst/>
              <a:gdLst/>
              <a:ahLst/>
              <a:cxnLst/>
              <a:rect l="0" t="0" r="0" b="0"/>
              <a:pathLst>
                <a:path w="302" h="886" fill="none" extrusionOk="0">
                  <a:moveTo>
                    <a:pt x="1" y="886"/>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2" name="Shape 8682"/>
            <p:cNvSpPr/>
            <p:nvPr/>
          </p:nvSpPr>
          <p:spPr>
            <a:xfrm>
              <a:off x="2779250" y="1361600"/>
              <a:ext cx="7550" cy="16650"/>
            </a:xfrm>
            <a:custGeom>
              <a:avLst/>
              <a:gdLst/>
              <a:ahLst/>
              <a:cxnLst/>
              <a:rect l="0" t="0" r="0" b="0"/>
              <a:pathLst>
                <a:path w="302" h="666" fill="none" extrusionOk="0">
                  <a:moveTo>
                    <a:pt x="1" y="665"/>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3" name="Shape 8683"/>
            <p:cNvSpPr/>
            <p:nvPr/>
          </p:nvSpPr>
          <p:spPr>
            <a:xfrm>
              <a:off x="2786775" y="1345000"/>
              <a:ext cx="7550" cy="16625"/>
            </a:xfrm>
            <a:custGeom>
              <a:avLst/>
              <a:gdLst/>
              <a:ahLst/>
              <a:cxnLst/>
              <a:rect l="0" t="0" r="0" b="0"/>
              <a:pathLst>
                <a:path w="302" h="665" fill="none" extrusionOk="0">
                  <a:moveTo>
                    <a:pt x="1" y="665"/>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4" name="Shape 8684"/>
            <p:cNvSpPr/>
            <p:nvPr/>
          </p:nvSpPr>
          <p:spPr>
            <a:xfrm>
              <a:off x="2794300" y="1333925"/>
              <a:ext cx="8800" cy="11100"/>
            </a:xfrm>
            <a:custGeom>
              <a:avLst/>
              <a:gdLst/>
              <a:ahLst/>
              <a:cxnLst/>
              <a:rect l="0" t="0" r="0" b="0"/>
              <a:pathLst>
                <a:path w="352" h="444" fill="none" extrusionOk="0">
                  <a:moveTo>
                    <a:pt x="1" y="444"/>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5" name="Shape 8685"/>
            <p:cNvSpPr/>
            <p:nvPr/>
          </p:nvSpPr>
          <p:spPr>
            <a:xfrm>
              <a:off x="2803075" y="1328400"/>
              <a:ext cx="8800" cy="5550"/>
            </a:xfrm>
            <a:custGeom>
              <a:avLst/>
              <a:gdLst/>
              <a:ahLst/>
              <a:cxnLst/>
              <a:rect l="0" t="0" r="0" b="0"/>
              <a:pathLst>
                <a:path w="352" h="222" fill="none" extrusionOk="0">
                  <a:moveTo>
                    <a:pt x="1" y="222"/>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6" name="Shape 8686"/>
            <p:cNvSpPr/>
            <p:nvPr/>
          </p:nvSpPr>
          <p:spPr>
            <a:xfrm>
              <a:off x="2811850" y="1328400"/>
              <a:ext cx="7550" cy="25"/>
            </a:xfrm>
            <a:custGeom>
              <a:avLst/>
              <a:gdLst/>
              <a:ahLst/>
              <a:cxnLst/>
              <a:rect l="0" t="0" r="0" b="0"/>
              <a:pathLst>
                <a:path w="302" h="1" fill="none" extrusionOk="0">
                  <a:moveTo>
                    <a:pt x="1" y="1"/>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7" name="Shape 8687"/>
            <p:cNvSpPr/>
            <p:nvPr/>
          </p:nvSpPr>
          <p:spPr>
            <a:xfrm>
              <a:off x="2819375" y="1328400"/>
              <a:ext cx="7550" cy="5550"/>
            </a:xfrm>
            <a:custGeom>
              <a:avLst/>
              <a:gdLst/>
              <a:ahLst/>
              <a:cxnLst/>
              <a:rect l="0" t="0" r="0" b="0"/>
              <a:pathLst>
                <a:path w="302" h="222" fill="none" extrusionOk="0">
                  <a:moveTo>
                    <a:pt x="1" y="1"/>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8" name="Shape 8688"/>
            <p:cNvSpPr/>
            <p:nvPr/>
          </p:nvSpPr>
          <p:spPr>
            <a:xfrm>
              <a:off x="2826900" y="1333925"/>
              <a:ext cx="7550" cy="5575"/>
            </a:xfrm>
            <a:custGeom>
              <a:avLst/>
              <a:gdLst/>
              <a:ahLst/>
              <a:cxnLst/>
              <a:rect l="0" t="0" r="0" b="0"/>
              <a:pathLst>
                <a:path w="302" h="223" fill="none" extrusionOk="0">
                  <a:moveTo>
                    <a:pt x="1" y="1"/>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9" name="Shape 8689"/>
            <p:cNvSpPr/>
            <p:nvPr/>
          </p:nvSpPr>
          <p:spPr>
            <a:xfrm>
              <a:off x="2834425" y="1339475"/>
              <a:ext cx="7550" cy="16625"/>
            </a:xfrm>
            <a:custGeom>
              <a:avLst/>
              <a:gdLst/>
              <a:ahLst/>
              <a:cxnLst/>
              <a:rect l="0" t="0" r="0" b="0"/>
              <a:pathLst>
                <a:path w="302" h="665" fill="none" extrusionOk="0">
                  <a:moveTo>
                    <a:pt x="1" y="0"/>
                  </a:moveTo>
                  <a:lnTo>
                    <a:pt x="302"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0" name="Shape 8690"/>
            <p:cNvSpPr/>
            <p:nvPr/>
          </p:nvSpPr>
          <p:spPr>
            <a:xfrm>
              <a:off x="2841950" y="1356075"/>
              <a:ext cx="8825" cy="16625"/>
            </a:xfrm>
            <a:custGeom>
              <a:avLst/>
              <a:gdLst/>
              <a:ahLst/>
              <a:cxnLst/>
              <a:rect l="0" t="0" r="0" b="0"/>
              <a:pathLst>
                <a:path w="353" h="665" fill="none" extrusionOk="0">
                  <a:moveTo>
                    <a:pt x="1" y="1"/>
                  </a:moveTo>
                  <a:lnTo>
                    <a:pt x="352"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1" name="Shape 8691"/>
            <p:cNvSpPr/>
            <p:nvPr/>
          </p:nvSpPr>
          <p:spPr>
            <a:xfrm>
              <a:off x="2850750" y="1372675"/>
              <a:ext cx="16325" cy="38775"/>
            </a:xfrm>
            <a:custGeom>
              <a:avLst/>
              <a:gdLst/>
              <a:ahLst/>
              <a:cxnLst/>
              <a:rect l="0" t="0" r="0" b="0"/>
              <a:pathLst>
                <a:path w="653" h="1551" fill="none" extrusionOk="0">
                  <a:moveTo>
                    <a:pt x="0" y="1"/>
                  </a:moveTo>
                  <a:lnTo>
                    <a:pt x="65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2" name="Shape 8692"/>
            <p:cNvSpPr/>
            <p:nvPr/>
          </p:nvSpPr>
          <p:spPr>
            <a:xfrm>
              <a:off x="2867050" y="1411425"/>
              <a:ext cx="15075" cy="38775"/>
            </a:xfrm>
            <a:custGeom>
              <a:avLst/>
              <a:gdLst/>
              <a:ahLst/>
              <a:cxnLst/>
              <a:rect l="0" t="0" r="0" b="0"/>
              <a:pathLst>
                <a:path w="603" h="1551" fill="none" extrusionOk="0">
                  <a:moveTo>
                    <a:pt x="0" y="1"/>
                  </a:moveTo>
                  <a:lnTo>
                    <a:pt x="602"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3" name="Shape 8693"/>
            <p:cNvSpPr/>
            <p:nvPr/>
          </p:nvSpPr>
          <p:spPr>
            <a:xfrm>
              <a:off x="2882100" y="1450175"/>
              <a:ext cx="7550" cy="16625"/>
            </a:xfrm>
            <a:custGeom>
              <a:avLst/>
              <a:gdLst/>
              <a:ahLst/>
              <a:cxnLst/>
              <a:rect l="0" t="0" r="0" b="0"/>
              <a:pathLst>
                <a:path w="302" h="665" fill="none" extrusionOk="0">
                  <a:moveTo>
                    <a:pt x="0" y="0"/>
                  </a:moveTo>
                  <a:lnTo>
                    <a:pt x="30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4" name="Shape 8694"/>
            <p:cNvSpPr/>
            <p:nvPr/>
          </p:nvSpPr>
          <p:spPr>
            <a:xfrm>
              <a:off x="2889625" y="1466775"/>
              <a:ext cx="8800" cy="16625"/>
            </a:xfrm>
            <a:custGeom>
              <a:avLst/>
              <a:gdLst/>
              <a:ahLst/>
              <a:cxnLst/>
              <a:rect l="0" t="0" r="0" b="0"/>
              <a:pathLst>
                <a:path w="352" h="665" fill="none" extrusionOk="0">
                  <a:moveTo>
                    <a:pt x="0" y="1"/>
                  </a:moveTo>
                  <a:lnTo>
                    <a:pt x="3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5" name="Shape 8695"/>
            <p:cNvSpPr/>
            <p:nvPr/>
          </p:nvSpPr>
          <p:spPr>
            <a:xfrm>
              <a:off x="2898400" y="1483375"/>
              <a:ext cx="7550" cy="11100"/>
            </a:xfrm>
            <a:custGeom>
              <a:avLst/>
              <a:gdLst/>
              <a:ahLst/>
              <a:cxnLst/>
              <a:rect l="0" t="0" r="0" b="0"/>
              <a:pathLst>
                <a:path w="302" h="444" fill="none" extrusionOk="0">
                  <a:moveTo>
                    <a:pt x="0" y="1"/>
                  </a:moveTo>
                  <a:lnTo>
                    <a:pt x="30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6" name="Shape 8696"/>
            <p:cNvSpPr/>
            <p:nvPr/>
          </p:nvSpPr>
          <p:spPr>
            <a:xfrm>
              <a:off x="2905925" y="1494450"/>
              <a:ext cx="8800" cy="11100"/>
            </a:xfrm>
            <a:custGeom>
              <a:avLst/>
              <a:gdLst/>
              <a:ahLst/>
              <a:cxnLst/>
              <a:rect l="0" t="0" r="0" b="0"/>
              <a:pathLst>
                <a:path w="352" h="444" fill="none" extrusionOk="0">
                  <a:moveTo>
                    <a:pt x="0" y="1"/>
                  </a:moveTo>
                  <a:lnTo>
                    <a:pt x="352"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697" name="Shape 8697"/>
          <p:cNvSpPr txBox="1"/>
          <p:nvPr/>
        </p:nvSpPr>
        <p:spPr>
          <a:xfrm>
            <a:off x="4289998" y="1014521"/>
            <a:ext cx="1219199" cy="1965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1" i="0" u="none" strike="noStrike" cap="none" dirty="0">
                <a:solidFill>
                  <a:schemeClr val="dk1"/>
                </a:solidFill>
                <a:latin typeface="Verdana"/>
                <a:ea typeface="Verdana"/>
                <a:cs typeface="Verdana"/>
                <a:sym typeface="Verdana"/>
              </a:rPr>
              <a:t>+</a:t>
            </a:r>
          </a:p>
          <a:p>
            <a:pPr marL="0" marR="0" lvl="0" indent="0" algn="l" rtl="0">
              <a:lnSpc>
                <a:spcPct val="100000"/>
              </a:lnSpc>
              <a:spcBef>
                <a:spcPts val="0"/>
              </a:spcBef>
              <a:spcAft>
                <a:spcPts val="0"/>
              </a:spcAft>
              <a:buNone/>
            </a:pPr>
            <a:endParaRPr lang="en-US" sz="2400" b="0"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1" i="0" u="none" strike="noStrike" cap="none" dirty="0">
                <a:solidFill>
                  <a:schemeClr val="dk1"/>
                </a:solidFill>
                <a:latin typeface="Verdana"/>
                <a:ea typeface="Verdana"/>
                <a:cs typeface="Verdana"/>
                <a:sym typeface="Verdana"/>
              </a:rPr>
              <a:t>+</a:t>
            </a: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cxnSp>
        <p:nvCxnSpPr>
          <p:cNvPr id="8698" name="Shape 8698"/>
          <p:cNvCxnSpPr/>
          <p:nvPr/>
        </p:nvCxnSpPr>
        <p:spPr>
          <a:xfrm>
            <a:off x="4925001" y="3608820"/>
            <a:ext cx="0" cy="377960"/>
          </a:xfrm>
          <a:prstGeom prst="straightConnector1">
            <a:avLst/>
          </a:prstGeom>
          <a:noFill/>
          <a:ln w="38100" cap="rnd" cmpd="sng">
            <a:solidFill>
              <a:schemeClr val="dk1"/>
            </a:solidFill>
            <a:prstDash val="solid"/>
            <a:miter/>
            <a:headEnd type="none" w="med" len="med"/>
            <a:tailEnd type="triangle" w="med" len="med"/>
          </a:ln>
        </p:spPr>
      </p:cxnSp>
      <p:sp>
        <p:nvSpPr>
          <p:cNvPr id="8699" name="Shape 8699"/>
          <p:cNvSpPr txBox="1"/>
          <p:nvPr/>
        </p:nvSpPr>
        <p:spPr>
          <a:xfrm>
            <a:off x="-128649" y="175325"/>
            <a:ext cx="1414462" cy="2654299"/>
          </a:xfrm>
          <a:prstGeom prst="rect">
            <a:avLst/>
          </a:prstGeom>
          <a:noFill/>
          <a:ln>
            <a:noFill/>
          </a:ln>
        </p:spPr>
        <p:txBody>
          <a:bodyPr lIns="91425" tIns="45700" rIns="91425" bIns="45700" anchor="t" anchorCtr="0">
            <a:noAutofit/>
          </a:bodyPr>
          <a:lstStyle/>
          <a:p>
            <a:pPr marL="0" marR="0" lvl="0" indent="0" algn="ctr" rtl="0">
              <a:lnSpc>
                <a:spcPct val="100000"/>
              </a:lnSpc>
              <a:spcBef>
                <a:spcPts val="900"/>
              </a:spcBef>
              <a:spcAft>
                <a:spcPts val="0"/>
              </a:spcAft>
              <a:buClr>
                <a:schemeClr val="dk1"/>
              </a:buClr>
              <a:buSzPct val="25000"/>
              <a:buFont typeface="Verdana"/>
              <a:buNone/>
            </a:pPr>
            <a:r>
              <a:rPr lang="en" sz="1800" b="0" i="0" u="none" strike="noStrike" cap="none" dirty="0">
                <a:solidFill>
                  <a:schemeClr val="dk1"/>
                </a:solidFill>
                <a:latin typeface="Verdana"/>
                <a:ea typeface="Verdana"/>
                <a:cs typeface="Verdana"/>
                <a:sym typeface="Verdana"/>
              </a:rPr>
              <a:t>Row 1, Col 1</a:t>
            </a: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900"/>
              </a:spcBef>
              <a:spcAft>
                <a:spcPts val="0"/>
              </a:spcAft>
              <a:buClr>
                <a:schemeClr val="dk1"/>
              </a:buClr>
              <a:buSzPct val="25000"/>
              <a:buFont typeface="Verdana"/>
              <a:buNone/>
            </a:pPr>
            <a:endParaRPr lang="en-US" sz="1800" b="0" i="0" u="none" strike="noStrike" cap="none" dirty="0" smtClean="0">
              <a:solidFill>
                <a:schemeClr val="dk1"/>
              </a:solidFill>
              <a:latin typeface="Verdana"/>
              <a:ea typeface="Verdana"/>
              <a:cs typeface="Verdana"/>
              <a:sym typeface="Verdana"/>
            </a:endParaRPr>
          </a:p>
          <a:p>
            <a:pPr marL="0" marR="0" lvl="0" indent="0" algn="ctr" rtl="0">
              <a:lnSpc>
                <a:spcPct val="100000"/>
              </a:lnSpc>
              <a:spcBef>
                <a:spcPts val="900"/>
              </a:spcBef>
              <a:spcAft>
                <a:spcPts val="0"/>
              </a:spcAft>
              <a:buClr>
                <a:schemeClr val="dk1"/>
              </a:buClr>
              <a:buSzPct val="25000"/>
              <a:buFont typeface="Verdana"/>
              <a:buNone/>
            </a:pPr>
            <a:r>
              <a:rPr lang="en" sz="1800" b="0" i="0" u="none" strike="noStrike" cap="none" dirty="0" smtClean="0">
                <a:solidFill>
                  <a:schemeClr val="dk1"/>
                </a:solidFill>
                <a:latin typeface="Verdana"/>
                <a:ea typeface="Verdana"/>
                <a:cs typeface="Verdana"/>
                <a:sym typeface="Verdana"/>
              </a:rPr>
              <a:t>Row </a:t>
            </a:r>
            <a:r>
              <a:rPr lang="en" sz="1800" b="0" i="0" u="none" strike="noStrike" cap="none" dirty="0">
                <a:solidFill>
                  <a:schemeClr val="dk1"/>
                </a:solidFill>
                <a:latin typeface="Verdana"/>
                <a:ea typeface="Verdana"/>
                <a:cs typeface="Verdana"/>
                <a:sym typeface="Verdana"/>
              </a:rPr>
              <a:t>2, Col 2</a:t>
            </a: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900"/>
              </a:spcBef>
              <a:spcAft>
                <a:spcPts val="0"/>
              </a:spcAft>
              <a:buClr>
                <a:schemeClr val="dk1"/>
              </a:buClr>
              <a:buSzPct val="25000"/>
              <a:buFont typeface="Verdana"/>
              <a:buNone/>
            </a:pPr>
            <a:r>
              <a:rPr lang="en" sz="1800" b="0" i="0" u="none" strike="noStrike" cap="none" dirty="0" smtClean="0">
                <a:solidFill>
                  <a:schemeClr val="dk1"/>
                </a:solidFill>
                <a:latin typeface="Verdana"/>
                <a:ea typeface="Verdana"/>
                <a:cs typeface="Verdana"/>
                <a:sym typeface="Verdana"/>
              </a:rPr>
              <a:t>Row </a:t>
            </a:r>
            <a:r>
              <a:rPr lang="en" sz="1800" b="0" i="0" u="none" strike="noStrike" cap="none" dirty="0">
                <a:solidFill>
                  <a:schemeClr val="dk1"/>
                </a:solidFill>
                <a:latin typeface="Verdana"/>
                <a:ea typeface="Verdana"/>
                <a:cs typeface="Verdana"/>
                <a:sym typeface="Verdana"/>
              </a:rPr>
              <a:t>3, Col 3</a:t>
            </a:r>
          </a:p>
        </p:txBody>
      </p:sp>
      <p:cxnSp>
        <p:nvCxnSpPr>
          <p:cNvPr id="8700" name="Shape 8700"/>
          <p:cNvCxnSpPr/>
          <p:nvPr/>
        </p:nvCxnSpPr>
        <p:spPr>
          <a:xfrm>
            <a:off x="4925000" y="5382491"/>
            <a:ext cx="10391" cy="332396"/>
          </a:xfrm>
          <a:prstGeom prst="straightConnector1">
            <a:avLst/>
          </a:prstGeom>
          <a:noFill/>
          <a:ln w="38100" cap="rnd" cmpd="sng">
            <a:solidFill>
              <a:schemeClr val="dk1"/>
            </a:solidFill>
            <a:prstDash val="solid"/>
            <a:miter/>
            <a:headEnd type="none" w="med" len="med"/>
            <a:tailEnd type="triangle" w="med" len="med"/>
          </a:ln>
        </p:spPr>
      </p:cxnSp>
      <p:pic>
        <p:nvPicPr>
          <p:cNvPr id="8701" name="Shape 8701"/>
          <p:cNvPicPr preferRelativeResize="0"/>
          <p:nvPr/>
        </p:nvPicPr>
        <p:blipFill>
          <a:blip r:embed="rId3">
            <a:alphaModFix/>
          </a:blip>
          <a:stretch>
            <a:fillRect/>
          </a:stretch>
        </p:blipFill>
        <p:spPr>
          <a:xfrm>
            <a:off x="4378436" y="5714887"/>
            <a:ext cx="1155473" cy="1143113"/>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08" y="115094"/>
            <a:ext cx="8229600" cy="1143000"/>
          </a:xfrm>
        </p:spPr>
        <p:txBody>
          <a:bodyPr/>
          <a:lstStyle/>
          <a:p>
            <a:r>
              <a:rPr lang="en-US" dirty="0" smtClean="0"/>
              <a:t>§ Measurements in </a:t>
            </a:r>
            <a:r>
              <a:rPr lang="en-US" smtClean="0"/>
              <a:t>Cognitive Neuroscience</a:t>
            </a:r>
            <a:endParaRPr lang="en-US" dirty="0"/>
          </a:p>
        </p:txBody>
      </p:sp>
      <p:sp>
        <p:nvSpPr>
          <p:cNvPr id="3" name="Content Placeholder 2"/>
          <p:cNvSpPr>
            <a:spLocks noGrp="1"/>
          </p:cNvSpPr>
          <p:nvPr>
            <p:ph idx="1"/>
          </p:nvPr>
        </p:nvSpPr>
        <p:spPr>
          <a:xfrm>
            <a:off x="609316" y="1103048"/>
            <a:ext cx="6403281" cy="660095"/>
          </a:xfrm>
        </p:spPr>
        <p:txBody>
          <a:bodyPr>
            <a:normAutofit/>
          </a:bodyPr>
          <a:lstStyle/>
          <a:p>
            <a:pPr marL="0" indent="0">
              <a:buNone/>
            </a:pPr>
            <a:r>
              <a:rPr lang="en-US" dirty="0" smtClean="0"/>
              <a:t>Physiological measures – MRI: variations on a theme</a:t>
            </a:r>
          </a:p>
          <a:p>
            <a:pPr marL="0" indent="0">
              <a:buNone/>
            </a:pPr>
            <a:endParaRPr lang="en-US" dirty="0"/>
          </a:p>
        </p:txBody>
      </p:sp>
      <p:pic>
        <p:nvPicPr>
          <p:cNvPr id="11" name="Picture 10" descr="zoom.jpg"/>
          <p:cNvPicPr>
            <a:picLocks noChangeAspect="1"/>
          </p:cNvPicPr>
          <p:nvPr/>
        </p:nvPicPr>
        <p:blipFill rotWithShape="1">
          <a:blip r:embed="rId3">
            <a:extLst>
              <a:ext uri="{28A0092B-C50C-407E-A947-70E740481C1C}">
                <a14:useLocalDpi xmlns:a14="http://schemas.microsoft.com/office/drawing/2010/main" val="0"/>
              </a:ext>
            </a:extLst>
          </a:blip>
          <a:srcRect r="49283"/>
          <a:stretch/>
        </p:blipFill>
        <p:spPr>
          <a:xfrm>
            <a:off x="2000578" y="1637562"/>
            <a:ext cx="1435347" cy="1749959"/>
          </a:xfrm>
          <a:prstGeom prst="rect">
            <a:avLst/>
          </a:prstGeom>
        </p:spPr>
      </p:pic>
      <p:pic>
        <p:nvPicPr>
          <p:cNvPr id="12" name="Picture 11" descr="2b6f5e54ad1adbf8a450aca845613f.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78" y="1648902"/>
            <a:ext cx="1506883" cy="1726822"/>
          </a:xfrm>
          <a:prstGeom prst="rect">
            <a:avLst/>
          </a:prstGeom>
        </p:spPr>
      </p:pic>
      <p:pic>
        <p:nvPicPr>
          <p:cNvPr id="13" name="Picture 12" descr="nn1050-S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08" y="3884962"/>
            <a:ext cx="3304086" cy="2127831"/>
          </a:xfrm>
          <a:prstGeom prst="rect">
            <a:avLst/>
          </a:prstGeom>
        </p:spPr>
      </p:pic>
      <p:pic>
        <p:nvPicPr>
          <p:cNvPr id="8" name="Picture 7" descr="A.gen.pos.neg-v-base.neg.th2.corona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1266" y="3742271"/>
            <a:ext cx="2563859" cy="2608379"/>
          </a:xfrm>
          <a:prstGeom prst="rect">
            <a:avLst/>
          </a:prstGeom>
        </p:spPr>
      </p:pic>
      <p:pic>
        <p:nvPicPr>
          <p:cNvPr id="14" name="Picture 13" descr="10921882_10152519457566244_869466511_n.jpg"/>
          <p:cNvPicPr>
            <a:picLocks noChangeAspect="1"/>
          </p:cNvPicPr>
          <p:nvPr/>
        </p:nvPicPr>
        <p:blipFill rotWithShape="1">
          <a:blip r:embed="rId7">
            <a:extLst>
              <a:ext uri="{28A0092B-C50C-407E-A947-70E740481C1C}">
                <a14:useLocalDpi xmlns:a14="http://schemas.microsoft.com/office/drawing/2010/main" val="0"/>
              </a:ext>
            </a:extLst>
          </a:blip>
          <a:srcRect l="35696" t="1414" r="35070"/>
          <a:stretch/>
        </p:blipFill>
        <p:spPr>
          <a:xfrm>
            <a:off x="6858879" y="1300024"/>
            <a:ext cx="2038891" cy="5169875"/>
          </a:xfrm>
          <a:prstGeom prst="rect">
            <a:avLst/>
          </a:prstGeom>
        </p:spPr>
      </p:pic>
      <p:pic>
        <p:nvPicPr>
          <p:cNvPr id="15" name="Picture 14" descr="MRI-DTIBrain-9223.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3010" y="1612810"/>
            <a:ext cx="2497461" cy="1762914"/>
          </a:xfrm>
          <a:prstGeom prst="rect">
            <a:avLst/>
          </a:prstGeom>
        </p:spPr>
      </p:pic>
      <p:sp>
        <p:nvSpPr>
          <p:cNvPr id="16" name="TextBox 15"/>
          <p:cNvSpPr txBox="1"/>
          <p:nvPr/>
        </p:nvSpPr>
        <p:spPr>
          <a:xfrm>
            <a:off x="4603425" y="6420625"/>
            <a:ext cx="702123" cy="369332"/>
          </a:xfrm>
          <a:prstGeom prst="rect">
            <a:avLst/>
          </a:prstGeom>
          <a:noFill/>
        </p:spPr>
        <p:txBody>
          <a:bodyPr wrap="none" rtlCol="0">
            <a:spAutoFit/>
          </a:bodyPr>
          <a:lstStyle/>
          <a:p>
            <a:r>
              <a:rPr lang="en-US" dirty="0" smtClean="0"/>
              <a:t>BOLD</a:t>
            </a:r>
            <a:endParaRPr lang="en-US" dirty="0"/>
          </a:p>
        </p:txBody>
      </p:sp>
      <p:sp>
        <p:nvSpPr>
          <p:cNvPr id="17" name="TextBox 16"/>
          <p:cNvSpPr txBox="1"/>
          <p:nvPr/>
        </p:nvSpPr>
        <p:spPr>
          <a:xfrm>
            <a:off x="7063675" y="6246820"/>
            <a:ext cx="1857863" cy="369332"/>
          </a:xfrm>
          <a:prstGeom prst="rect">
            <a:avLst/>
          </a:prstGeom>
          <a:noFill/>
        </p:spPr>
        <p:txBody>
          <a:bodyPr wrap="none" rtlCol="0">
            <a:spAutoFit/>
          </a:bodyPr>
          <a:lstStyle/>
          <a:p>
            <a:r>
              <a:rPr lang="en-US" dirty="0" smtClean="0"/>
              <a:t>Cortical Thickness</a:t>
            </a:r>
            <a:endParaRPr lang="en-US" dirty="0"/>
          </a:p>
        </p:txBody>
      </p:sp>
      <p:sp>
        <p:nvSpPr>
          <p:cNvPr id="18" name="TextBox 17"/>
          <p:cNvSpPr txBox="1"/>
          <p:nvPr/>
        </p:nvSpPr>
        <p:spPr>
          <a:xfrm>
            <a:off x="1530707" y="6096654"/>
            <a:ext cx="735598" cy="369332"/>
          </a:xfrm>
          <a:prstGeom prst="rect">
            <a:avLst/>
          </a:prstGeom>
          <a:noFill/>
        </p:spPr>
        <p:txBody>
          <a:bodyPr wrap="none" rtlCol="0">
            <a:spAutoFit/>
          </a:bodyPr>
          <a:lstStyle/>
          <a:p>
            <a:r>
              <a:rPr lang="en-US" dirty="0" smtClean="0"/>
              <a:t>VBLM</a:t>
            </a:r>
            <a:endParaRPr lang="en-US" dirty="0"/>
          </a:p>
        </p:txBody>
      </p:sp>
      <p:sp>
        <p:nvSpPr>
          <p:cNvPr id="19" name="TextBox 18"/>
          <p:cNvSpPr txBox="1"/>
          <p:nvPr/>
        </p:nvSpPr>
        <p:spPr>
          <a:xfrm>
            <a:off x="4603425" y="3356445"/>
            <a:ext cx="497327" cy="369332"/>
          </a:xfrm>
          <a:prstGeom prst="rect">
            <a:avLst/>
          </a:prstGeom>
          <a:noFill/>
        </p:spPr>
        <p:txBody>
          <a:bodyPr wrap="none" rtlCol="0">
            <a:spAutoFit/>
          </a:bodyPr>
          <a:lstStyle/>
          <a:p>
            <a:r>
              <a:rPr lang="en-US" dirty="0" smtClean="0"/>
              <a:t>DTI</a:t>
            </a:r>
            <a:endParaRPr lang="en-US" dirty="0"/>
          </a:p>
        </p:txBody>
      </p:sp>
      <p:sp>
        <p:nvSpPr>
          <p:cNvPr id="20" name="TextBox 19"/>
          <p:cNvSpPr txBox="1"/>
          <p:nvPr/>
        </p:nvSpPr>
        <p:spPr>
          <a:xfrm>
            <a:off x="935414" y="3431769"/>
            <a:ext cx="414146" cy="369332"/>
          </a:xfrm>
          <a:prstGeom prst="rect">
            <a:avLst/>
          </a:prstGeom>
          <a:noFill/>
        </p:spPr>
        <p:txBody>
          <a:bodyPr wrap="none" rtlCol="0">
            <a:spAutoFit/>
          </a:bodyPr>
          <a:lstStyle/>
          <a:p>
            <a:r>
              <a:rPr lang="en-US" dirty="0" smtClean="0"/>
              <a:t>T1</a:t>
            </a:r>
            <a:endParaRPr lang="en-US" dirty="0"/>
          </a:p>
        </p:txBody>
      </p:sp>
      <p:sp>
        <p:nvSpPr>
          <p:cNvPr id="21" name="TextBox 20"/>
          <p:cNvSpPr txBox="1"/>
          <p:nvPr/>
        </p:nvSpPr>
        <p:spPr>
          <a:xfrm>
            <a:off x="2450455" y="3426806"/>
            <a:ext cx="414146" cy="369332"/>
          </a:xfrm>
          <a:prstGeom prst="rect">
            <a:avLst/>
          </a:prstGeom>
          <a:noFill/>
        </p:spPr>
        <p:txBody>
          <a:bodyPr wrap="none" rtlCol="0">
            <a:spAutoFit/>
          </a:bodyPr>
          <a:lstStyle/>
          <a:p>
            <a:r>
              <a:rPr lang="en-US" dirty="0" smtClean="0"/>
              <a:t>T2</a:t>
            </a:r>
            <a:endParaRPr lang="en-US" dirty="0"/>
          </a:p>
        </p:txBody>
      </p:sp>
    </p:spTree>
    <p:extLst>
      <p:ext uri="{BB962C8B-B14F-4D97-AF65-F5344CB8AC3E}">
        <p14:creationId xmlns:p14="http://schemas.microsoft.com/office/powerpoint/2010/main" val="1923993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13"/>
        <p:cNvGrpSpPr/>
        <p:nvPr/>
      </p:nvGrpSpPr>
      <p:grpSpPr>
        <a:xfrm>
          <a:off x="0" y="0"/>
          <a:ext cx="0" cy="0"/>
          <a:chOff x="0" y="0"/>
          <a:chExt cx="0" cy="0"/>
        </a:xfrm>
      </p:grpSpPr>
      <p:sp>
        <p:nvSpPr>
          <p:cNvPr id="8714" name="Shape 8714"/>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a:t>OUTLINE</a:t>
            </a:r>
          </a:p>
        </p:txBody>
      </p:sp>
      <p:sp>
        <p:nvSpPr>
          <p:cNvPr id="8715" name="Shape 871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I. Practical consideration for a subject visit</a:t>
            </a:r>
          </a:p>
          <a:p>
            <a:pPr lvl="0" rtl="0">
              <a:spcBef>
                <a:spcPts val="0"/>
              </a:spcBef>
              <a:buNone/>
            </a:pPr>
            <a:r>
              <a:rPr lang="en"/>
              <a:t>	</a:t>
            </a:r>
          </a:p>
          <a:p>
            <a:pPr lvl="0" rtl="0">
              <a:spcBef>
                <a:spcPts val="0"/>
              </a:spcBef>
              <a:buNone/>
            </a:pPr>
            <a:r>
              <a:rPr lang="en"/>
              <a:t>II. Taking measurements</a:t>
            </a:r>
          </a:p>
          <a:p>
            <a:pPr lvl="0" rtl="0">
              <a:spcBef>
                <a:spcPts val="0"/>
              </a:spcBef>
              <a:buNone/>
            </a:pPr>
            <a:endParaRPr/>
          </a:p>
          <a:p>
            <a:pPr lvl="0" rtl="0">
              <a:spcBef>
                <a:spcPts val="0"/>
              </a:spcBef>
              <a:buNone/>
            </a:pPr>
            <a:r>
              <a:rPr lang="en">
                <a:solidFill>
                  <a:srgbClr val="FFE599"/>
                </a:solidFill>
              </a:rPr>
              <a:t>III. Data analysis and presentation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731"/>
        <p:cNvGrpSpPr/>
        <p:nvPr/>
      </p:nvGrpSpPr>
      <p:grpSpPr>
        <a:xfrm>
          <a:off x="0" y="0"/>
          <a:ext cx="0" cy="0"/>
          <a:chOff x="0" y="0"/>
          <a:chExt cx="0" cy="0"/>
        </a:xfrm>
      </p:grpSpPr>
      <p:sp>
        <p:nvSpPr>
          <p:cNvPr id="8733" name="Shape 8733"/>
          <p:cNvSpPr txBox="1">
            <a:spLocks noGrp="1"/>
          </p:cNvSpPr>
          <p:nvPr>
            <p:ph type="title"/>
          </p:nvPr>
        </p:nvSpPr>
        <p:spPr>
          <a:xfrm>
            <a:off x="189400" y="274637"/>
            <a:ext cx="8917199" cy="1143000"/>
          </a:xfrm>
          <a:prstGeom prst="rect">
            <a:avLst/>
          </a:prstGeom>
        </p:spPr>
        <p:txBody>
          <a:bodyPr lIns="91425" tIns="91425" rIns="91425" bIns="91425" anchor="b" anchorCtr="0">
            <a:noAutofit/>
          </a:bodyPr>
          <a:lstStyle/>
          <a:p>
            <a:pPr lvl="0" algn="ctr" rtl="0">
              <a:spcBef>
                <a:spcPts val="0"/>
              </a:spcBef>
              <a:buNone/>
            </a:pPr>
            <a:r>
              <a:rPr lang="en"/>
              <a:t>DATA ANALYSIS and PRESENTATION</a:t>
            </a:r>
          </a:p>
        </p:txBody>
      </p:sp>
      <p:sp>
        <p:nvSpPr>
          <p:cNvPr id="8732" name="Shape 8732"/>
          <p:cNvSpPr txBox="1">
            <a:spLocks noGrp="1"/>
          </p:cNvSpPr>
          <p:nvPr>
            <p:ph type="body" idx="1"/>
          </p:nvPr>
        </p:nvSpPr>
        <p:spPr>
          <a:xfrm>
            <a:off x="153200" y="1600200"/>
            <a:ext cx="8772299" cy="4967700"/>
          </a:xfrm>
          <a:prstGeom prst="rect">
            <a:avLst/>
          </a:prstGeom>
        </p:spPr>
        <p:txBody>
          <a:bodyPr lIns="91425" tIns="91425" rIns="91425" bIns="91425" anchor="t" anchorCtr="0">
            <a:noAutofit/>
          </a:bodyPr>
          <a:lstStyle/>
          <a:p>
            <a:pPr lvl="0" rtl="0">
              <a:spcBef>
                <a:spcPts val="0"/>
              </a:spcBef>
              <a:buNone/>
            </a:pPr>
            <a:endParaRPr>
              <a:solidFill>
                <a:srgbClr val="FFE599"/>
              </a:solidFill>
            </a:endParaRPr>
          </a:p>
        </p:txBody>
      </p:sp>
      <p:pic>
        <p:nvPicPr>
          <p:cNvPr id="8734" name="Shape 8734"/>
          <p:cNvPicPr preferRelativeResize="0"/>
          <p:nvPr/>
        </p:nvPicPr>
        <p:blipFill>
          <a:blip r:embed="rId3">
            <a:alphaModFix/>
          </a:blip>
          <a:stretch>
            <a:fillRect/>
          </a:stretch>
        </p:blipFill>
        <p:spPr>
          <a:xfrm>
            <a:off x="0" y="20251"/>
            <a:ext cx="9143999" cy="6817496"/>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738"/>
        <p:cNvGrpSpPr/>
        <p:nvPr/>
      </p:nvGrpSpPr>
      <p:grpSpPr>
        <a:xfrm>
          <a:off x="0" y="0"/>
          <a:ext cx="0" cy="0"/>
          <a:chOff x="0" y="0"/>
          <a:chExt cx="0" cy="0"/>
        </a:xfrm>
      </p:grpSpPr>
      <p:sp>
        <p:nvSpPr>
          <p:cNvPr id="8739" name="Shape 8739"/>
          <p:cNvSpPr txBox="1">
            <a:spLocks noGrp="1"/>
          </p:cNvSpPr>
          <p:nvPr>
            <p:ph type="title"/>
          </p:nvPr>
        </p:nvSpPr>
        <p:spPr>
          <a:xfrm>
            <a:off x="733374" y="0"/>
            <a:ext cx="7772400" cy="1143000"/>
          </a:xfrm>
          <a:prstGeom prst="rect">
            <a:avLst/>
          </a:prstGeom>
        </p:spPr>
        <p:txBody>
          <a:bodyPr lIns="91425" tIns="91425" rIns="91425" bIns="91425" anchor="b" anchorCtr="0">
            <a:noAutofit/>
          </a:bodyPr>
          <a:lstStyle/>
          <a:p>
            <a:pPr lvl="0">
              <a:spcBef>
                <a:spcPts val="0"/>
              </a:spcBef>
              <a:buNone/>
            </a:pPr>
            <a:r>
              <a:rPr lang="en" dirty="0"/>
              <a:t>Preprocessing</a:t>
            </a:r>
          </a:p>
        </p:txBody>
      </p:sp>
      <p:sp>
        <p:nvSpPr>
          <p:cNvPr id="8740" name="Shape 8740"/>
          <p:cNvSpPr txBox="1">
            <a:spLocks noGrp="1"/>
          </p:cNvSpPr>
          <p:nvPr>
            <p:ph type="body" idx="1"/>
          </p:nvPr>
        </p:nvSpPr>
        <p:spPr>
          <a:xfrm>
            <a:off x="733374" y="1143000"/>
            <a:ext cx="7772400" cy="4114800"/>
          </a:xfrm>
          <a:prstGeom prst="rect">
            <a:avLst/>
          </a:prstGeom>
        </p:spPr>
        <p:txBody>
          <a:bodyPr lIns="91425" tIns="91425" rIns="91425" bIns="91425" anchor="t" anchorCtr="0">
            <a:noAutofit/>
          </a:bodyPr>
          <a:lstStyle/>
          <a:p>
            <a:pPr lvl="0" rtl="0">
              <a:spcBef>
                <a:spcPts val="0"/>
              </a:spcBef>
              <a:buNone/>
            </a:pPr>
            <a:r>
              <a:rPr lang="en" dirty="0"/>
              <a:t>Slice Time Correction - </a:t>
            </a:r>
          </a:p>
          <a:p>
            <a:pPr marL="457200" lvl="0" indent="-228600" rtl="0">
              <a:spcBef>
                <a:spcPts val="0"/>
              </a:spcBef>
            </a:pPr>
            <a:r>
              <a:rPr lang="en" dirty="0"/>
              <a:t>slices acquired at different times</a:t>
            </a:r>
          </a:p>
          <a:p>
            <a:pPr marL="457200" lvl="0" indent="-228600">
              <a:spcBef>
                <a:spcPts val="0"/>
              </a:spcBef>
            </a:pPr>
            <a:r>
              <a:rPr lang="en" dirty="0"/>
              <a:t>statistical analysis is easier if we can model every slice within a volume as being acquired at the same time</a:t>
            </a:r>
          </a:p>
        </p:txBody>
      </p:sp>
      <p:pic>
        <p:nvPicPr>
          <p:cNvPr id="8741" name="Shape 8741" descr="SliceTime.jpg"/>
          <p:cNvPicPr preferRelativeResize="0"/>
          <p:nvPr/>
        </p:nvPicPr>
        <p:blipFill rotWithShape="1">
          <a:blip r:embed="rId3">
            <a:alphaModFix/>
          </a:blip>
          <a:srcRect r="53458"/>
          <a:stretch/>
        </p:blipFill>
        <p:spPr>
          <a:xfrm>
            <a:off x="733374" y="3910474"/>
            <a:ext cx="3657098" cy="2694652"/>
          </a:xfrm>
          <a:prstGeom prst="rect">
            <a:avLst/>
          </a:prstGeom>
          <a:noFill/>
          <a:ln>
            <a:noFill/>
          </a:ln>
        </p:spPr>
      </p:pic>
      <p:pic>
        <p:nvPicPr>
          <p:cNvPr id="8742" name="Shape 8742" descr="SliceTime.jpg"/>
          <p:cNvPicPr preferRelativeResize="0"/>
          <p:nvPr/>
        </p:nvPicPr>
        <p:blipFill rotWithShape="1">
          <a:blip r:embed="rId3">
            <a:alphaModFix/>
          </a:blip>
          <a:srcRect l="48068" t="4240" b="-4240"/>
          <a:stretch/>
        </p:blipFill>
        <p:spPr>
          <a:xfrm>
            <a:off x="4531450" y="3986700"/>
            <a:ext cx="4080631" cy="26946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42"/>
                                        </p:tgtEl>
                                        <p:attrNameLst>
                                          <p:attrName>style.visibility</p:attrName>
                                        </p:attrNameLst>
                                      </p:cBhvr>
                                      <p:to>
                                        <p:strVal val="visible"/>
                                      </p:to>
                                    </p:set>
                                    <p:animEffect transition="in" filter="fade">
                                      <p:cBhvr>
                                        <p:cTn id="7" dur="1000"/>
                                        <p:tgtEl>
                                          <p:spTgt spid="87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40"/>
                                        </p:tgtEl>
                                        <p:attrNameLst>
                                          <p:attrName>style.visibility</p:attrName>
                                        </p:attrNameLst>
                                      </p:cBhvr>
                                      <p:to>
                                        <p:strVal val="visible"/>
                                      </p:to>
                                    </p:set>
                                    <p:animEffect transition="in" filter="fade">
                                      <p:cBhvr>
                                        <p:cTn id="12" dur="1000"/>
                                        <p:tgtEl>
                                          <p:spTgt spid="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746"/>
        <p:cNvGrpSpPr/>
        <p:nvPr/>
      </p:nvGrpSpPr>
      <p:grpSpPr>
        <a:xfrm>
          <a:off x="0" y="0"/>
          <a:ext cx="0" cy="0"/>
          <a:chOff x="0" y="0"/>
          <a:chExt cx="0" cy="0"/>
        </a:xfrm>
      </p:grpSpPr>
      <p:sp>
        <p:nvSpPr>
          <p:cNvPr id="8748" name="Shape 8748"/>
          <p:cNvSpPr txBox="1">
            <a:spLocks noGrp="1"/>
          </p:cNvSpPr>
          <p:nvPr>
            <p:ph type="body" idx="1"/>
          </p:nvPr>
        </p:nvSpPr>
        <p:spPr>
          <a:xfrm>
            <a:off x="733374" y="1143000"/>
            <a:ext cx="7772400" cy="4114800"/>
          </a:xfrm>
          <a:prstGeom prst="rect">
            <a:avLst/>
          </a:prstGeom>
        </p:spPr>
        <p:txBody>
          <a:bodyPr lIns="91425" tIns="91425" rIns="91425" bIns="91425" anchor="t" anchorCtr="0">
            <a:noAutofit/>
          </a:bodyPr>
          <a:lstStyle/>
          <a:p>
            <a:pPr lvl="0" rtl="0">
              <a:spcBef>
                <a:spcPts val="0"/>
              </a:spcBef>
              <a:buNone/>
            </a:pPr>
            <a:r>
              <a:rPr lang="en"/>
              <a:t>Realignment</a:t>
            </a:r>
          </a:p>
          <a:p>
            <a:pPr marL="457200" lvl="0" indent="-228600" rtl="0">
              <a:spcBef>
                <a:spcPts val="0"/>
              </a:spcBef>
            </a:pPr>
            <a:r>
              <a:rPr lang="en" dirty="0"/>
              <a:t>subjects move</a:t>
            </a:r>
          </a:p>
          <a:p>
            <a:pPr marL="457200" lvl="0" indent="-228600" rtl="0">
              <a:spcBef>
                <a:spcPts val="0"/>
              </a:spcBef>
            </a:pPr>
            <a:r>
              <a:rPr lang="en" dirty="0"/>
              <a:t>statistical analysis is performed on a voxel-by-voxel basis</a:t>
            </a:r>
          </a:p>
        </p:txBody>
      </p:sp>
      <p:pic>
        <p:nvPicPr>
          <p:cNvPr id="8749" name="Shape 8749" descr="Realign.jpg"/>
          <p:cNvPicPr preferRelativeResize="0"/>
          <p:nvPr/>
        </p:nvPicPr>
        <p:blipFill>
          <a:blip r:embed="rId3">
            <a:alphaModFix/>
          </a:blip>
          <a:stretch>
            <a:fillRect/>
          </a:stretch>
        </p:blipFill>
        <p:spPr>
          <a:xfrm>
            <a:off x="1795105" y="3857705"/>
            <a:ext cx="5833450" cy="2287349"/>
          </a:xfrm>
          <a:prstGeom prst="rect">
            <a:avLst/>
          </a:prstGeom>
          <a:noFill/>
          <a:ln>
            <a:noFill/>
          </a:ln>
        </p:spPr>
      </p:pic>
      <p:sp>
        <p:nvSpPr>
          <p:cNvPr id="8750" name="Shape 8750"/>
          <p:cNvSpPr txBox="1"/>
          <p:nvPr/>
        </p:nvSpPr>
        <p:spPr>
          <a:xfrm>
            <a:off x="2499725" y="6145050"/>
            <a:ext cx="3620700" cy="422399"/>
          </a:xfrm>
          <a:prstGeom prst="rect">
            <a:avLst/>
          </a:prstGeom>
          <a:noFill/>
          <a:ln>
            <a:noFill/>
          </a:ln>
        </p:spPr>
        <p:txBody>
          <a:bodyPr lIns="91425" tIns="91425" rIns="91425" bIns="91425" anchor="t" anchorCtr="0">
            <a:noAutofit/>
          </a:bodyPr>
          <a:lstStyle/>
          <a:p>
            <a:pPr lvl="0">
              <a:spcBef>
                <a:spcPts val="0"/>
              </a:spcBef>
              <a:buNone/>
            </a:pPr>
            <a:r>
              <a:rPr lang="en" sz="2400">
                <a:solidFill>
                  <a:schemeClr val="lt1"/>
                </a:solidFill>
              </a:rPr>
              <a:t>time </a:t>
            </a:r>
          </a:p>
        </p:txBody>
      </p:sp>
      <p:sp>
        <p:nvSpPr>
          <p:cNvPr id="8751" name="Shape 8751"/>
          <p:cNvSpPr/>
          <p:nvPr/>
        </p:nvSpPr>
        <p:spPr>
          <a:xfrm>
            <a:off x="3411200" y="6350925"/>
            <a:ext cx="1621800" cy="157200"/>
          </a:xfrm>
          <a:prstGeom prst="rightArrow">
            <a:avLst>
              <a:gd name="adj1" fmla="val 50000"/>
              <a:gd name="adj2" fmla="val 50000"/>
            </a:avLst>
          </a:prstGeom>
          <a:solidFill>
            <a:srgbClr val="FFCC00"/>
          </a:solidFill>
          <a:ln w="19050" cap="flat" cmpd="sng">
            <a:solidFill>
              <a:srgbClr val="FFCC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52" name="Shape 8752"/>
          <p:cNvSpPr/>
          <p:nvPr/>
        </p:nvSpPr>
        <p:spPr>
          <a:xfrm>
            <a:off x="2268429" y="4219975"/>
            <a:ext cx="69299" cy="81600"/>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53" name="Shape 8753"/>
          <p:cNvSpPr/>
          <p:nvPr/>
        </p:nvSpPr>
        <p:spPr>
          <a:xfrm>
            <a:off x="4052615" y="4219975"/>
            <a:ext cx="69299" cy="81600"/>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54" name="Shape 8754"/>
          <p:cNvSpPr/>
          <p:nvPr/>
        </p:nvSpPr>
        <p:spPr>
          <a:xfrm>
            <a:off x="6196625" y="4219975"/>
            <a:ext cx="69299" cy="81600"/>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8739"/>
          <p:cNvSpPr txBox="1">
            <a:spLocks/>
          </p:cNvSpPr>
          <p:nvPr/>
        </p:nvSpPr>
        <p:spPr>
          <a:xfrm>
            <a:off x="733374" y="0"/>
            <a:ext cx="7772400" cy="1143000"/>
          </a:xfrm>
          <a:prstGeom prst="rect">
            <a:avLst/>
          </a:prstGeom>
          <a:noFill/>
          <a:ln>
            <a:noFill/>
          </a:ln>
        </p:spPr>
        <p:txBody>
          <a:bodyPr vert="horz" lIns="91425" tIns="91425" rIns="91425" bIns="91425" rtlCol="0" anchor="b" anchorCtr="0">
            <a:noAutofit/>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 dirty="0" smtClean="0"/>
              <a:t>Preprocessing</a:t>
            </a:r>
            <a:endParaRPr lang="e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58"/>
        <p:cNvGrpSpPr/>
        <p:nvPr/>
      </p:nvGrpSpPr>
      <p:grpSpPr>
        <a:xfrm>
          <a:off x="0" y="0"/>
          <a:ext cx="0" cy="0"/>
          <a:chOff x="0" y="0"/>
          <a:chExt cx="0" cy="0"/>
        </a:xfrm>
      </p:grpSpPr>
      <p:sp>
        <p:nvSpPr>
          <p:cNvPr id="8760" name="Shape 8760"/>
          <p:cNvSpPr txBox="1">
            <a:spLocks noGrp="1"/>
          </p:cNvSpPr>
          <p:nvPr>
            <p:ph type="body" idx="1"/>
          </p:nvPr>
        </p:nvSpPr>
        <p:spPr>
          <a:xfrm>
            <a:off x="457200" y="1600200"/>
            <a:ext cx="3733500" cy="4967700"/>
          </a:xfrm>
          <a:prstGeom prst="rect">
            <a:avLst/>
          </a:prstGeom>
        </p:spPr>
        <p:txBody>
          <a:bodyPr lIns="91425" tIns="91425" rIns="91425" bIns="91425" anchor="t" anchorCtr="0">
            <a:noAutofit/>
          </a:bodyPr>
          <a:lstStyle/>
          <a:p>
            <a:pPr lvl="0" rtl="0">
              <a:spcBef>
                <a:spcPts val="0"/>
              </a:spcBef>
              <a:buNone/>
            </a:pPr>
            <a:r>
              <a:rPr lang="en" dirty="0"/>
              <a:t>Normalization -</a:t>
            </a:r>
          </a:p>
          <a:p>
            <a:pPr marL="457200" lvl="0" indent="-228600" rtl="0">
              <a:spcBef>
                <a:spcPts val="0"/>
              </a:spcBef>
            </a:pPr>
            <a:r>
              <a:rPr lang="en" dirty="0"/>
              <a:t>can reference a standard atlas</a:t>
            </a:r>
          </a:p>
          <a:p>
            <a:pPr marL="457200" lvl="0" indent="-228600" rtl="0">
              <a:spcBef>
                <a:spcPts val="0"/>
              </a:spcBef>
            </a:pPr>
            <a:r>
              <a:rPr lang="en" dirty="0"/>
              <a:t>warping everybody’s head to the same atlas space allows for group analyses</a:t>
            </a:r>
          </a:p>
        </p:txBody>
      </p:sp>
      <p:pic>
        <p:nvPicPr>
          <p:cNvPr id="8761" name="Shape 8761" descr="Normalize.jpg"/>
          <p:cNvPicPr preferRelativeResize="0"/>
          <p:nvPr/>
        </p:nvPicPr>
        <p:blipFill rotWithShape="1">
          <a:blip r:embed="rId3">
            <a:alphaModFix/>
          </a:blip>
          <a:srcRect l="5150"/>
          <a:stretch/>
        </p:blipFill>
        <p:spPr>
          <a:xfrm>
            <a:off x="4300375" y="1006550"/>
            <a:ext cx="3847725" cy="5485149"/>
          </a:xfrm>
          <a:prstGeom prst="rect">
            <a:avLst/>
          </a:prstGeom>
          <a:noFill/>
          <a:ln>
            <a:noFill/>
          </a:ln>
        </p:spPr>
      </p:pic>
      <p:sp>
        <p:nvSpPr>
          <p:cNvPr id="6" name="Shape 8739"/>
          <p:cNvSpPr txBox="1">
            <a:spLocks/>
          </p:cNvSpPr>
          <p:nvPr/>
        </p:nvSpPr>
        <p:spPr>
          <a:xfrm>
            <a:off x="733374" y="0"/>
            <a:ext cx="7772400" cy="1143000"/>
          </a:xfrm>
          <a:prstGeom prst="rect">
            <a:avLst/>
          </a:prstGeom>
          <a:noFill/>
          <a:ln>
            <a:noFill/>
          </a:ln>
        </p:spPr>
        <p:txBody>
          <a:bodyPr vert="horz" lIns="91425" tIns="91425" rIns="91425" bIns="91425" rtlCol="0" anchor="b" anchorCtr="0">
            <a:noAutofit/>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 smtClean="0"/>
              <a:t>Preprocessing</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61"/>
                                        </p:tgtEl>
                                        <p:attrNameLst>
                                          <p:attrName>style.visibility</p:attrName>
                                        </p:attrNameLst>
                                      </p:cBhvr>
                                      <p:to>
                                        <p:strVal val="visible"/>
                                      </p:to>
                                    </p:set>
                                    <p:animEffect transition="in" filter="fade">
                                      <p:cBhvr>
                                        <p:cTn id="7" dur="1000"/>
                                        <p:tgtEl>
                                          <p:spTgt spid="87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60"/>
                                        </p:tgtEl>
                                        <p:attrNameLst>
                                          <p:attrName>style.visibility</p:attrName>
                                        </p:attrNameLst>
                                      </p:cBhvr>
                                      <p:to>
                                        <p:strVal val="visible"/>
                                      </p:to>
                                    </p:set>
                                    <p:animEffect transition="in" filter="fade">
                                      <p:cBhvr>
                                        <p:cTn id="12" dur="1000"/>
                                        <p:tgtEl>
                                          <p:spTgt spid="8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66"/>
        <p:cNvGrpSpPr/>
        <p:nvPr/>
      </p:nvGrpSpPr>
      <p:grpSpPr>
        <a:xfrm>
          <a:off x="0" y="0"/>
          <a:ext cx="0" cy="0"/>
          <a:chOff x="0" y="0"/>
          <a:chExt cx="0" cy="0"/>
        </a:xfrm>
      </p:grpSpPr>
      <p:sp>
        <p:nvSpPr>
          <p:cNvPr id="8768" name="Shape 8768"/>
          <p:cNvSpPr txBox="1">
            <a:spLocks noGrp="1"/>
          </p:cNvSpPr>
          <p:nvPr>
            <p:ph type="body" idx="1"/>
          </p:nvPr>
        </p:nvSpPr>
        <p:spPr>
          <a:xfrm>
            <a:off x="733374" y="1409700"/>
            <a:ext cx="7772400" cy="4114800"/>
          </a:xfrm>
          <a:prstGeom prst="rect">
            <a:avLst/>
          </a:prstGeom>
        </p:spPr>
        <p:txBody>
          <a:bodyPr lIns="91425" tIns="91425" rIns="91425" bIns="91425" anchor="t" anchorCtr="0">
            <a:noAutofit/>
          </a:bodyPr>
          <a:lstStyle/>
          <a:p>
            <a:pPr lvl="0" rtl="0">
              <a:spcBef>
                <a:spcPts val="0"/>
              </a:spcBef>
              <a:buNone/>
            </a:pPr>
            <a:r>
              <a:rPr lang="en" dirty="0"/>
              <a:t>Smoothing -</a:t>
            </a:r>
          </a:p>
          <a:p>
            <a:pPr marL="457200" lvl="0" indent="-228600" rtl="0">
              <a:spcBef>
                <a:spcPts val="0"/>
              </a:spcBef>
            </a:pPr>
            <a:r>
              <a:rPr lang="en" dirty="0"/>
              <a:t>removes spatial noise</a:t>
            </a:r>
          </a:p>
          <a:p>
            <a:pPr marL="457200" lvl="0" indent="-228600" rtl="0">
              <a:spcBef>
                <a:spcPts val="0"/>
              </a:spcBef>
            </a:pPr>
            <a:r>
              <a:rPr lang="en" dirty="0"/>
              <a:t>ensures parametric statistical conditions are met</a:t>
            </a:r>
          </a:p>
        </p:txBody>
      </p:sp>
      <p:pic>
        <p:nvPicPr>
          <p:cNvPr id="8769" name="Shape 8769" descr="Smooth.jpg"/>
          <p:cNvPicPr preferRelativeResize="0"/>
          <p:nvPr/>
        </p:nvPicPr>
        <p:blipFill>
          <a:blip r:embed="rId3">
            <a:alphaModFix/>
          </a:blip>
          <a:stretch>
            <a:fillRect/>
          </a:stretch>
        </p:blipFill>
        <p:spPr>
          <a:xfrm>
            <a:off x="2176204" y="3918450"/>
            <a:ext cx="4993775" cy="2464800"/>
          </a:xfrm>
          <a:prstGeom prst="rect">
            <a:avLst/>
          </a:prstGeom>
          <a:noFill/>
          <a:ln>
            <a:noFill/>
          </a:ln>
        </p:spPr>
      </p:pic>
      <p:sp>
        <p:nvSpPr>
          <p:cNvPr id="5" name="Shape 8739"/>
          <p:cNvSpPr txBox="1">
            <a:spLocks/>
          </p:cNvSpPr>
          <p:nvPr/>
        </p:nvSpPr>
        <p:spPr>
          <a:xfrm>
            <a:off x="733374" y="0"/>
            <a:ext cx="7772400" cy="1143000"/>
          </a:xfrm>
          <a:prstGeom prst="rect">
            <a:avLst/>
          </a:prstGeom>
          <a:noFill/>
          <a:ln>
            <a:noFill/>
          </a:ln>
        </p:spPr>
        <p:txBody>
          <a:bodyPr vert="horz" lIns="91425" tIns="91425" rIns="91425" bIns="91425" rtlCol="0" anchor="b" anchorCtr="0">
            <a:noAutofit/>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 smtClean="0"/>
              <a:t>Preprocessing</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69"/>
                                        </p:tgtEl>
                                        <p:attrNameLst>
                                          <p:attrName>style.visibility</p:attrName>
                                        </p:attrNameLst>
                                      </p:cBhvr>
                                      <p:to>
                                        <p:strVal val="visible"/>
                                      </p:to>
                                    </p:set>
                                    <p:animEffect transition="in" filter="fade">
                                      <p:cBhvr>
                                        <p:cTn id="7" dur="1000"/>
                                        <p:tgtEl>
                                          <p:spTgt spid="87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68"/>
                                        </p:tgtEl>
                                        <p:attrNameLst>
                                          <p:attrName>style.visibility</p:attrName>
                                        </p:attrNameLst>
                                      </p:cBhvr>
                                      <p:to>
                                        <p:strVal val="visible"/>
                                      </p:to>
                                    </p:set>
                                    <p:animEffect transition="in" filter="fade">
                                      <p:cBhvr>
                                        <p:cTn id="12" dur="1000"/>
                                        <p:tgtEl>
                                          <p:spTgt spid="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773"/>
        <p:cNvGrpSpPr/>
        <p:nvPr/>
      </p:nvGrpSpPr>
      <p:grpSpPr>
        <a:xfrm>
          <a:off x="0" y="0"/>
          <a:ext cx="0" cy="0"/>
          <a:chOff x="0" y="0"/>
          <a:chExt cx="0" cy="0"/>
        </a:xfrm>
      </p:grpSpPr>
      <p:sp>
        <p:nvSpPr>
          <p:cNvPr id="8774" name="Shape 8774"/>
          <p:cNvSpPr txBox="1">
            <a:spLocks noGrp="1"/>
          </p:cNvSpPr>
          <p:nvPr>
            <p:ph type="title"/>
          </p:nvPr>
        </p:nvSpPr>
        <p:spPr>
          <a:xfrm>
            <a:off x="189400" y="274637"/>
            <a:ext cx="8917199" cy="1143000"/>
          </a:xfrm>
          <a:prstGeom prst="rect">
            <a:avLst/>
          </a:prstGeom>
        </p:spPr>
        <p:txBody>
          <a:bodyPr lIns="91425" tIns="91425" rIns="91425" bIns="91425" anchor="b" anchorCtr="0">
            <a:noAutofit/>
          </a:bodyPr>
          <a:lstStyle/>
          <a:p>
            <a:pPr lvl="0" algn="ctr" rtl="0">
              <a:spcBef>
                <a:spcPts val="0"/>
              </a:spcBef>
              <a:buNone/>
            </a:pPr>
            <a:r>
              <a:rPr lang="en"/>
              <a:t>DATA ANALYSIS</a:t>
            </a:r>
          </a:p>
        </p:txBody>
      </p:sp>
      <p:pic>
        <p:nvPicPr>
          <p:cNvPr id="8775" name="Shape 8775"/>
          <p:cNvPicPr preferRelativeResize="0"/>
          <p:nvPr/>
        </p:nvPicPr>
        <p:blipFill>
          <a:blip r:embed="rId3">
            <a:alphaModFix/>
          </a:blip>
          <a:stretch>
            <a:fillRect/>
          </a:stretch>
        </p:blipFill>
        <p:spPr>
          <a:xfrm>
            <a:off x="1685925" y="1896362"/>
            <a:ext cx="5772150" cy="393382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780"/>
        <p:cNvGrpSpPr/>
        <p:nvPr/>
      </p:nvGrpSpPr>
      <p:grpSpPr>
        <a:xfrm>
          <a:off x="0" y="0"/>
          <a:ext cx="0" cy="0"/>
          <a:chOff x="0" y="0"/>
          <a:chExt cx="0" cy="0"/>
        </a:xfrm>
      </p:grpSpPr>
      <p:sp>
        <p:nvSpPr>
          <p:cNvPr id="8781" name="Shape 8781"/>
          <p:cNvSpPr txBox="1">
            <a:spLocks noGrp="1"/>
          </p:cNvSpPr>
          <p:nvPr>
            <p:ph type="title"/>
          </p:nvPr>
        </p:nvSpPr>
        <p:spPr>
          <a:xfrm>
            <a:off x="685799" y="337174"/>
            <a:ext cx="7772400" cy="7304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3600" b="0" i="0" u="none" strike="noStrike" cap="none">
                <a:solidFill>
                  <a:srgbClr val="FFFFFF"/>
                </a:solidFill>
                <a:latin typeface="Arial"/>
                <a:ea typeface="Arial"/>
                <a:cs typeface="Arial"/>
                <a:sym typeface="Arial"/>
              </a:rPr>
              <a:t>Correlation/Regression</a:t>
            </a:r>
          </a:p>
        </p:txBody>
      </p:sp>
      <p:sp>
        <p:nvSpPr>
          <p:cNvPr id="8782" name="Shape 8782"/>
          <p:cNvSpPr txBox="1">
            <a:spLocks noGrp="1"/>
          </p:cNvSpPr>
          <p:nvPr>
            <p:ph type="body" idx="1"/>
          </p:nvPr>
        </p:nvSpPr>
        <p:spPr>
          <a:xfrm>
            <a:off x="685799" y="1154450"/>
            <a:ext cx="7772400" cy="4114800"/>
          </a:xfrm>
          <a:prstGeom prst="rect">
            <a:avLst/>
          </a:prstGeom>
          <a:noFill/>
          <a:ln>
            <a:noFill/>
          </a:ln>
        </p:spPr>
        <p:txBody>
          <a:bodyPr lIns="91425" tIns="45700" rIns="91425" bIns="45700" anchor="t" anchorCtr="0">
            <a:noAutofit/>
          </a:bodyPr>
          <a:lstStyle/>
          <a:p>
            <a:pPr marR="0" lvl="0" indent="0" algn="l" rtl="0">
              <a:lnSpc>
                <a:spcPct val="100000"/>
              </a:lnSpc>
              <a:spcBef>
                <a:spcPts val="480"/>
              </a:spcBef>
              <a:spcAft>
                <a:spcPts val="0"/>
              </a:spcAft>
              <a:buNone/>
            </a:pPr>
            <a:r>
              <a:rPr lang="en" sz="2400">
                <a:latin typeface="Arial"/>
                <a:ea typeface="Arial"/>
                <a:cs typeface="Arial"/>
                <a:sym typeface="Arial"/>
              </a:rPr>
              <a:t>1) Model</a:t>
            </a:r>
            <a:r>
              <a:rPr lang="en" sz="2400" b="0" i="0" u="none" strike="noStrike" cap="none">
                <a:solidFill>
                  <a:schemeClr val="dk1"/>
                </a:solidFill>
                <a:latin typeface="Arial"/>
                <a:ea typeface="Arial"/>
                <a:cs typeface="Arial"/>
                <a:sym typeface="Arial"/>
              </a:rPr>
              <a:t> a representative waveform representing the on-off periodicity of the design convolved with HRF</a:t>
            </a:r>
            <a:r>
              <a:rPr lang="en" sz="2400">
                <a:latin typeface="Arial"/>
                <a:ea typeface="Arial"/>
                <a:cs typeface="Arial"/>
                <a:sym typeface="Arial"/>
              </a:rPr>
              <a:t>.</a:t>
            </a:r>
          </a:p>
          <a:p>
            <a:pPr marR="0" lvl="0" indent="0" algn="l" rtl="0">
              <a:lnSpc>
                <a:spcPct val="100000"/>
              </a:lnSpc>
              <a:spcBef>
                <a:spcPts val="480"/>
              </a:spcBef>
              <a:spcAft>
                <a:spcPts val="0"/>
              </a:spcAft>
              <a:buNone/>
            </a:pPr>
            <a:endParaRPr sz="2400">
              <a:latin typeface="Arial"/>
              <a:ea typeface="Arial"/>
              <a:cs typeface="Arial"/>
              <a:sym typeface="Arial"/>
            </a:endParaRPr>
          </a:p>
          <a:p>
            <a:pPr marR="0" lvl="0" indent="0" algn="l" rtl="0">
              <a:lnSpc>
                <a:spcPct val="100000"/>
              </a:lnSpc>
              <a:spcBef>
                <a:spcPts val="480"/>
              </a:spcBef>
              <a:spcAft>
                <a:spcPts val="0"/>
              </a:spcAft>
              <a:buNone/>
            </a:pPr>
            <a:r>
              <a:rPr lang="en" sz="2400">
                <a:latin typeface="Arial"/>
                <a:ea typeface="Arial"/>
                <a:cs typeface="Arial"/>
                <a:sym typeface="Arial"/>
              </a:rPr>
              <a:t>2) C</a:t>
            </a:r>
            <a:r>
              <a:rPr lang="en" sz="2400" b="0" i="0" u="none" strike="noStrike" cap="none">
                <a:solidFill>
                  <a:schemeClr val="dk1"/>
                </a:solidFill>
                <a:latin typeface="Arial"/>
                <a:ea typeface="Arial"/>
                <a:cs typeface="Arial"/>
                <a:sym typeface="Arial"/>
              </a:rPr>
              <a:t>orrelate MRI signal change in each voxel, across </a:t>
            </a:r>
            <a:r>
              <a:rPr lang="en" sz="2400">
                <a:latin typeface="Arial"/>
                <a:ea typeface="Arial"/>
                <a:cs typeface="Arial"/>
                <a:sym typeface="Arial"/>
              </a:rPr>
              <a:t>all</a:t>
            </a:r>
            <a:r>
              <a:rPr lang="en" sz="2400" b="0" i="0" u="none" strike="noStrike" cap="none">
                <a:solidFill>
                  <a:schemeClr val="dk1"/>
                </a:solidFill>
                <a:latin typeface="Arial"/>
                <a:ea typeface="Arial"/>
                <a:cs typeface="Arial"/>
                <a:sym typeface="Arial"/>
              </a:rPr>
              <a:t> scans</a:t>
            </a:r>
            <a:r>
              <a:rPr lang="en" sz="2400">
                <a:latin typeface="Arial"/>
                <a:ea typeface="Arial"/>
                <a:cs typeface="Arial"/>
                <a:sym typeface="Arial"/>
              </a:rPr>
              <a:t>, with the model.</a:t>
            </a:r>
          </a:p>
        </p:txBody>
      </p:sp>
      <p:pic>
        <p:nvPicPr>
          <p:cNvPr id="8783" name="Shape 8783"/>
          <p:cNvPicPr preferRelativeResize="0"/>
          <p:nvPr/>
        </p:nvPicPr>
        <p:blipFill>
          <a:blip r:embed="rId3">
            <a:alphaModFix/>
          </a:blip>
          <a:stretch>
            <a:fillRect/>
          </a:stretch>
        </p:blipFill>
        <p:spPr>
          <a:xfrm>
            <a:off x="2819400" y="3581400"/>
            <a:ext cx="5943600" cy="2971799"/>
          </a:xfrm>
          <a:prstGeom prst="rect">
            <a:avLst/>
          </a:prstGeom>
          <a:noFill/>
          <a:ln>
            <a:noFill/>
          </a:ln>
        </p:spPr>
      </p:pic>
      <p:grpSp>
        <p:nvGrpSpPr>
          <p:cNvPr id="8784" name="Shape 8784"/>
          <p:cNvGrpSpPr/>
          <p:nvPr/>
        </p:nvGrpSpPr>
        <p:grpSpPr>
          <a:xfrm>
            <a:off x="3367086" y="4530725"/>
            <a:ext cx="5014911" cy="955675"/>
            <a:chOff x="2224086" y="4530725"/>
            <a:chExt cx="5014911" cy="955675"/>
          </a:xfrm>
        </p:grpSpPr>
        <p:pic>
          <p:nvPicPr>
            <p:cNvPr id="8785" name="Shape 8785"/>
            <p:cNvPicPr preferRelativeResize="0"/>
            <p:nvPr/>
          </p:nvPicPr>
          <p:blipFill>
            <a:blip r:embed="rId4">
              <a:alphaModFix/>
            </a:blip>
            <a:stretch>
              <a:fillRect/>
            </a:stretch>
          </p:blipFill>
          <p:spPr>
            <a:xfrm>
              <a:off x="4572000" y="4530725"/>
              <a:ext cx="2209799" cy="955675"/>
            </a:xfrm>
            <a:prstGeom prst="rect">
              <a:avLst/>
            </a:prstGeom>
            <a:noFill/>
            <a:ln>
              <a:noFill/>
            </a:ln>
          </p:spPr>
        </p:pic>
        <p:pic>
          <p:nvPicPr>
            <p:cNvPr id="8786" name="Shape 8786"/>
            <p:cNvPicPr preferRelativeResize="0"/>
            <p:nvPr/>
          </p:nvPicPr>
          <p:blipFill>
            <a:blip r:embed="rId5">
              <a:alphaModFix/>
            </a:blip>
            <a:stretch>
              <a:fillRect/>
            </a:stretch>
          </p:blipFill>
          <p:spPr>
            <a:xfrm>
              <a:off x="6611936" y="4530725"/>
              <a:ext cx="627062" cy="955675"/>
            </a:xfrm>
            <a:prstGeom prst="rect">
              <a:avLst/>
            </a:prstGeom>
            <a:noFill/>
            <a:ln>
              <a:noFill/>
            </a:ln>
          </p:spPr>
        </p:pic>
        <p:pic>
          <p:nvPicPr>
            <p:cNvPr id="8787" name="Shape 8787"/>
            <p:cNvPicPr preferRelativeResize="0"/>
            <p:nvPr/>
          </p:nvPicPr>
          <p:blipFill>
            <a:blip r:embed="rId6">
              <a:alphaModFix/>
            </a:blip>
            <a:stretch>
              <a:fillRect/>
            </a:stretch>
          </p:blipFill>
          <p:spPr>
            <a:xfrm>
              <a:off x="2224086" y="4530725"/>
              <a:ext cx="2424111" cy="955675"/>
            </a:xfrm>
            <a:prstGeom prst="rect">
              <a:avLst/>
            </a:prstGeom>
            <a:noFill/>
            <a:ln>
              <a:noFill/>
            </a:ln>
          </p:spPr>
        </p:pic>
        <p:pic>
          <p:nvPicPr>
            <p:cNvPr id="8788" name="Shape 8788"/>
            <p:cNvPicPr preferRelativeResize="0"/>
            <p:nvPr/>
          </p:nvPicPr>
          <p:blipFill>
            <a:blip r:embed="rId7">
              <a:alphaModFix/>
            </a:blip>
            <a:stretch>
              <a:fillRect/>
            </a:stretch>
          </p:blipFill>
          <p:spPr>
            <a:xfrm>
              <a:off x="2236786" y="4530725"/>
              <a:ext cx="2411411" cy="955675"/>
            </a:xfrm>
            <a:prstGeom prst="rect">
              <a:avLst/>
            </a:prstGeom>
            <a:noFill/>
            <a:ln>
              <a:noFill/>
            </a:ln>
          </p:spPr>
        </p:pic>
        <p:pic>
          <p:nvPicPr>
            <p:cNvPr id="8789" name="Shape 8789"/>
            <p:cNvPicPr preferRelativeResize="0"/>
            <p:nvPr/>
          </p:nvPicPr>
          <p:blipFill>
            <a:blip r:embed="rId8">
              <a:alphaModFix/>
            </a:blip>
            <a:stretch>
              <a:fillRect/>
            </a:stretch>
          </p:blipFill>
          <p:spPr>
            <a:xfrm>
              <a:off x="4572000" y="4530725"/>
              <a:ext cx="2209799" cy="955675"/>
            </a:xfrm>
            <a:prstGeom prst="rect">
              <a:avLst/>
            </a:prstGeom>
            <a:noFill/>
            <a:ln>
              <a:noFill/>
            </a:ln>
          </p:spPr>
        </p:pic>
        <p:pic>
          <p:nvPicPr>
            <p:cNvPr id="8790" name="Shape 8790"/>
            <p:cNvPicPr preferRelativeResize="0"/>
            <p:nvPr/>
          </p:nvPicPr>
          <p:blipFill>
            <a:blip r:embed="rId9">
              <a:alphaModFix/>
            </a:blip>
            <a:stretch>
              <a:fillRect/>
            </a:stretch>
          </p:blipFill>
          <p:spPr>
            <a:xfrm>
              <a:off x="6624636" y="4530725"/>
              <a:ext cx="614361" cy="955675"/>
            </a:xfrm>
            <a:prstGeom prst="rect">
              <a:avLst/>
            </a:prstGeom>
            <a:noFill/>
            <a:ln>
              <a:noFill/>
            </a:ln>
          </p:spPr>
        </p:pic>
      </p:grpSp>
      <p:pic>
        <p:nvPicPr>
          <p:cNvPr id="8791" name="Shape 8791"/>
          <p:cNvPicPr preferRelativeResize="0"/>
          <p:nvPr/>
        </p:nvPicPr>
        <p:blipFill rotWithShape="1">
          <a:blip r:embed="rId10">
            <a:alphaModFix/>
          </a:blip>
          <a:srcRect l="49446" t="5893" r="2209" b="6271"/>
          <a:stretch/>
        </p:blipFill>
        <p:spPr>
          <a:xfrm>
            <a:off x="181050" y="4074050"/>
            <a:ext cx="2172851" cy="1720174"/>
          </a:xfrm>
          <a:prstGeom prst="rect">
            <a:avLst/>
          </a:prstGeom>
          <a:noFill/>
          <a:ln>
            <a:noFill/>
          </a:ln>
        </p:spPr>
      </p:pic>
      <p:sp>
        <p:nvSpPr>
          <p:cNvPr id="8792" name="Shape 8792"/>
          <p:cNvSpPr/>
          <p:nvPr/>
        </p:nvSpPr>
        <p:spPr>
          <a:xfrm rot="10800000">
            <a:off x="1802425" y="5168100"/>
            <a:ext cx="158399" cy="1424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8793" name="Shape 8793"/>
          <p:cNvCxnSpPr/>
          <p:nvPr/>
        </p:nvCxnSpPr>
        <p:spPr>
          <a:xfrm rot="10800000" flipH="1">
            <a:off x="1960825" y="3839550"/>
            <a:ext cx="823199" cy="1323599"/>
          </a:xfrm>
          <a:prstGeom prst="straightConnector1">
            <a:avLst/>
          </a:prstGeom>
          <a:noFill/>
          <a:ln w="19050" cap="flat" cmpd="sng">
            <a:solidFill>
              <a:srgbClr val="FFFF00"/>
            </a:solidFill>
            <a:prstDash val="solid"/>
            <a:round/>
            <a:headEnd type="none" w="lg" len="lg"/>
            <a:tailEnd type="none" w="lg" len="lg"/>
          </a:ln>
        </p:spPr>
      </p:cxnSp>
      <p:cxnSp>
        <p:nvCxnSpPr>
          <p:cNvPr id="8794" name="Shape 8794"/>
          <p:cNvCxnSpPr/>
          <p:nvPr/>
        </p:nvCxnSpPr>
        <p:spPr>
          <a:xfrm>
            <a:off x="1946500" y="5318900"/>
            <a:ext cx="882899" cy="1041299"/>
          </a:xfrm>
          <a:prstGeom prst="straightConnector1">
            <a:avLst/>
          </a:prstGeom>
          <a:noFill/>
          <a:ln w="19050"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Practical Considerations</a:t>
            </a:r>
          </a:p>
        </p:txBody>
      </p:sp>
      <p:sp>
        <p:nvSpPr>
          <p:cNvPr id="294" name="Shape 294"/>
          <p:cNvSpPr txBox="1">
            <a:spLocks noGrp="1"/>
          </p:cNvSpPr>
          <p:nvPr>
            <p:ph type="body" idx="1"/>
          </p:nvPr>
        </p:nvSpPr>
        <p:spPr>
          <a:xfrm>
            <a:off x="332014" y="1893619"/>
            <a:ext cx="8708572" cy="4114800"/>
          </a:xfrm>
          <a:prstGeom prst="rect">
            <a:avLst/>
          </a:prstGeom>
        </p:spPr>
        <p:txBody>
          <a:bodyPr lIns="91425" tIns="91425" rIns="91425" bIns="91425" anchor="t" anchorCtr="0">
            <a:noAutofit/>
          </a:bodyPr>
          <a:lstStyle/>
          <a:p>
            <a:pPr lvl="0" rtl="0">
              <a:spcBef>
                <a:spcPts val="0"/>
              </a:spcBef>
              <a:buNone/>
            </a:pPr>
            <a:r>
              <a:rPr lang="en" dirty="0"/>
              <a:t>- Confined space</a:t>
            </a:r>
          </a:p>
          <a:p>
            <a:pPr lvl="0" rtl="0">
              <a:spcBef>
                <a:spcPts val="0"/>
              </a:spcBef>
              <a:buNone/>
            </a:pPr>
            <a:r>
              <a:rPr lang="en" dirty="0"/>
              <a:t>- Have to lie VERY still for a long time</a:t>
            </a:r>
          </a:p>
          <a:p>
            <a:pPr lvl="0" rtl="0">
              <a:spcBef>
                <a:spcPts val="0"/>
              </a:spcBef>
              <a:buClr>
                <a:srgbClr val="000000"/>
              </a:buClr>
              <a:buSzPct val="36666"/>
              <a:buFont typeface="Arial"/>
              <a:buNone/>
            </a:pPr>
            <a:r>
              <a:rPr lang="en" dirty="0"/>
              <a:t>- NO METAL (well, a very minimum)</a:t>
            </a:r>
          </a:p>
          <a:p>
            <a:pPr lvl="0" rtl="0">
              <a:spcBef>
                <a:spcPts val="0"/>
              </a:spcBef>
              <a:buNone/>
            </a:pPr>
            <a:r>
              <a:rPr lang="en" dirty="0"/>
              <a:t>- Very loud</a:t>
            </a:r>
          </a:p>
          <a:p>
            <a:pPr lvl="0" rtl="0">
              <a:spcBef>
                <a:spcPts val="0"/>
              </a:spcBef>
              <a:buNone/>
            </a:pPr>
            <a:r>
              <a:rPr lang="en" dirty="0"/>
              <a:t>- Repetitive task</a:t>
            </a:r>
          </a:p>
          <a:p>
            <a:pPr lvl="0" rtl="0">
              <a:spcBef>
                <a:spcPts val="0"/>
              </a:spcBef>
              <a:buNone/>
            </a:pPr>
            <a:endParaRPr dirty="0"/>
          </a:p>
          <a:p>
            <a:pPr lvl="0" rtl="0">
              <a:spcBef>
                <a:spcPts val="0"/>
              </a:spcBef>
              <a:buNone/>
            </a:pPr>
            <a:r>
              <a:rPr lang="en" b="1" dirty="0"/>
              <a:t>But we get cool pictures of your brain in action!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804"/>
        <p:cNvGrpSpPr/>
        <p:nvPr/>
      </p:nvGrpSpPr>
      <p:grpSpPr>
        <a:xfrm>
          <a:off x="0" y="0"/>
          <a:ext cx="0" cy="0"/>
          <a:chOff x="0" y="0"/>
          <a:chExt cx="0" cy="0"/>
        </a:xfrm>
      </p:grpSpPr>
      <p:sp>
        <p:nvSpPr>
          <p:cNvPr id="8805" name="Shape 8805"/>
          <p:cNvSpPr txBox="1">
            <a:spLocks noGrp="1"/>
          </p:cNvSpPr>
          <p:nvPr>
            <p:ph type="title"/>
          </p:nvPr>
        </p:nvSpPr>
        <p:spPr>
          <a:xfrm>
            <a:off x="341800" y="427037"/>
            <a:ext cx="8917199" cy="802799"/>
          </a:xfrm>
          <a:prstGeom prst="rect">
            <a:avLst/>
          </a:prstGeom>
        </p:spPr>
        <p:txBody>
          <a:bodyPr lIns="91425" tIns="91425" rIns="91425" bIns="91425" anchor="b" anchorCtr="0">
            <a:noAutofit/>
          </a:bodyPr>
          <a:lstStyle/>
          <a:p>
            <a:pPr lvl="0" algn="ctr" rtl="0">
              <a:spcBef>
                <a:spcPts val="0"/>
              </a:spcBef>
              <a:buNone/>
            </a:pPr>
            <a:r>
              <a:rPr lang="en"/>
              <a:t>DATA PRESENTATION</a:t>
            </a:r>
          </a:p>
        </p:txBody>
      </p:sp>
      <p:pic>
        <p:nvPicPr>
          <p:cNvPr id="8806" name="Shape 8806"/>
          <p:cNvPicPr preferRelativeResize="0"/>
          <p:nvPr/>
        </p:nvPicPr>
        <p:blipFill>
          <a:blip r:embed="rId3">
            <a:alphaModFix/>
          </a:blip>
          <a:stretch>
            <a:fillRect/>
          </a:stretch>
        </p:blipFill>
        <p:spPr>
          <a:xfrm>
            <a:off x="471375" y="1642179"/>
            <a:ext cx="8201248" cy="3573641"/>
          </a:xfrm>
          <a:prstGeom prst="rect">
            <a:avLst/>
          </a:prstGeom>
          <a:noFill/>
          <a:ln>
            <a:noFill/>
          </a:ln>
        </p:spPr>
      </p:pic>
      <p:sp>
        <p:nvSpPr>
          <p:cNvPr id="8807" name="Shape 8807"/>
          <p:cNvSpPr txBox="1"/>
          <p:nvPr/>
        </p:nvSpPr>
        <p:spPr>
          <a:xfrm>
            <a:off x="329325" y="5613075"/>
            <a:ext cx="8613299" cy="959100"/>
          </a:xfrm>
          <a:prstGeom prst="rect">
            <a:avLst/>
          </a:prstGeom>
          <a:noFill/>
          <a:ln>
            <a:noFill/>
          </a:ln>
        </p:spPr>
        <p:txBody>
          <a:bodyPr lIns="91425" tIns="91425" rIns="91425" bIns="91425" anchor="t" anchorCtr="0">
            <a:noAutofit/>
          </a:bodyPr>
          <a:lstStyle/>
          <a:p>
            <a:pPr lvl="0" algn="ctr">
              <a:spcBef>
                <a:spcPts val="0"/>
              </a:spcBef>
              <a:buNone/>
            </a:pPr>
            <a:r>
              <a:rPr lang="en" sz="2400">
                <a:solidFill>
                  <a:srgbClr val="FFFFFF"/>
                </a:solidFill>
              </a:rPr>
              <a:t>Statistical parametric map, </a:t>
            </a:r>
            <a:r>
              <a:rPr lang="en" sz="1800">
                <a:solidFill>
                  <a:srgbClr val="FFFFFF"/>
                </a:solidFill>
              </a:rPr>
              <a:t>corrected for multiple comparisons.</a:t>
            </a:r>
          </a:p>
        </p:txBody>
      </p:sp>
      <p:sp>
        <p:nvSpPr>
          <p:cNvPr id="8808" name="Shape 8808"/>
          <p:cNvSpPr txBox="1"/>
          <p:nvPr/>
        </p:nvSpPr>
        <p:spPr>
          <a:xfrm>
            <a:off x="1168175" y="1247175"/>
            <a:ext cx="6858000" cy="318899"/>
          </a:xfrm>
          <a:prstGeom prst="rect">
            <a:avLst/>
          </a:prstGeom>
          <a:noFill/>
          <a:ln>
            <a:noFill/>
          </a:ln>
        </p:spPr>
        <p:txBody>
          <a:bodyPr lIns="91425" tIns="91425" rIns="91425" bIns="91425" anchor="t" anchorCtr="0">
            <a:noAutofit/>
          </a:bodyPr>
          <a:lstStyle/>
          <a:p>
            <a:pPr lvl="0">
              <a:spcBef>
                <a:spcPts val="0"/>
              </a:spcBef>
              <a:buNone/>
            </a:pPr>
            <a:r>
              <a:rPr lang="en" sz="1800">
                <a:solidFill>
                  <a:srgbClr val="FFCC00"/>
                </a:solidFill>
              </a:rPr>
              <a:t>“Glass Brain”						Overlay on structural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812"/>
        <p:cNvGrpSpPr/>
        <p:nvPr/>
      </p:nvGrpSpPr>
      <p:grpSpPr>
        <a:xfrm>
          <a:off x="0" y="0"/>
          <a:ext cx="0" cy="0"/>
          <a:chOff x="0" y="0"/>
          <a:chExt cx="0" cy="0"/>
        </a:xfrm>
      </p:grpSpPr>
      <p:sp>
        <p:nvSpPr>
          <p:cNvPr id="8813" name="Shape 8813"/>
          <p:cNvSpPr txBox="1">
            <a:spLocks noGrp="1"/>
          </p:cNvSpPr>
          <p:nvPr>
            <p:ph type="title"/>
          </p:nvPr>
        </p:nvSpPr>
        <p:spPr>
          <a:xfrm>
            <a:off x="341800" y="427037"/>
            <a:ext cx="8917199" cy="802799"/>
          </a:xfrm>
          <a:prstGeom prst="rect">
            <a:avLst/>
          </a:prstGeom>
        </p:spPr>
        <p:txBody>
          <a:bodyPr lIns="91425" tIns="91425" rIns="91425" bIns="91425" anchor="b" anchorCtr="0">
            <a:noAutofit/>
          </a:bodyPr>
          <a:lstStyle/>
          <a:p>
            <a:pPr lvl="0" algn="ctr" rtl="0">
              <a:spcBef>
                <a:spcPts val="0"/>
              </a:spcBef>
              <a:buNone/>
            </a:pPr>
            <a:r>
              <a:rPr lang="en" sz="3000"/>
              <a:t>Expected Results for N-Back Task</a:t>
            </a:r>
          </a:p>
        </p:txBody>
      </p:sp>
      <p:sp>
        <p:nvSpPr>
          <p:cNvPr id="8814" name="Shape 8814"/>
          <p:cNvSpPr txBox="1"/>
          <p:nvPr/>
        </p:nvSpPr>
        <p:spPr>
          <a:xfrm>
            <a:off x="265350" y="4201675"/>
            <a:ext cx="8613299" cy="15780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FFFF"/>
                </a:solidFill>
              </a:rPr>
              <a:t>- Lateral and medial premotor cortex</a:t>
            </a:r>
          </a:p>
          <a:p>
            <a:pPr lvl="0" rtl="0">
              <a:spcBef>
                <a:spcPts val="0"/>
              </a:spcBef>
              <a:buNone/>
            </a:pPr>
            <a:r>
              <a:rPr lang="en" sz="2400">
                <a:solidFill>
                  <a:srgbClr val="FFFFFF"/>
                </a:solidFill>
              </a:rPr>
              <a:t>- Lateral and medial posterior parietal cortex</a:t>
            </a:r>
          </a:p>
          <a:p>
            <a:pPr lvl="0" rtl="0">
              <a:spcBef>
                <a:spcPts val="0"/>
              </a:spcBef>
              <a:buNone/>
            </a:pPr>
            <a:r>
              <a:rPr lang="en" sz="2400">
                <a:solidFill>
                  <a:srgbClr val="FFFFFF"/>
                </a:solidFill>
              </a:rPr>
              <a:t>- Dorsolateral and ventrolateral prefrontal cortex</a:t>
            </a:r>
          </a:p>
          <a:p>
            <a:pPr lvl="0" rtl="0">
              <a:spcBef>
                <a:spcPts val="0"/>
              </a:spcBef>
              <a:buNone/>
            </a:pPr>
            <a:r>
              <a:rPr lang="en" sz="2400">
                <a:solidFill>
                  <a:srgbClr val="FFFFFF"/>
                </a:solidFill>
              </a:rPr>
              <a:t>- Frontal poles</a:t>
            </a:r>
          </a:p>
          <a:p>
            <a:pPr lvl="0" rtl="0">
              <a:spcBef>
                <a:spcPts val="0"/>
              </a:spcBef>
              <a:buNone/>
            </a:pPr>
            <a:endParaRPr sz="2400">
              <a:solidFill>
                <a:srgbClr val="FFFFFF"/>
              </a:solidFill>
            </a:endParaRPr>
          </a:p>
        </p:txBody>
      </p:sp>
      <p:pic>
        <p:nvPicPr>
          <p:cNvPr id="8815" name="Shape 8815"/>
          <p:cNvPicPr preferRelativeResize="0"/>
          <p:nvPr/>
        </p:nvPicPr>
        <p:blipFill>
          <a:blip r:embed="rId3">
            <a:alphaModFix/>
          </a:blip>
          <a:stretch>
            <a:fillRect/>
          </a:stretch>
        </p:blipFill>
        <p:spPr>
          <a:xfrm>
            <a:off x="0" y="1460648"/>
            <a:ext cx="9144000" cy="2489104"/>
          </a:xfrm>
          <a:prstGeom prst="rect">
            <a:avLst/>
          </a:prstGeom>
          <a:noFill/>
          <a:ln>
            <a:noFill/>
          </a:ln>
        </p:spPr>
      </p:pic>
      <p:sp>
        <p:nvSpPr>
          <p:cNvPr id="8816" name="Shape 8816"/>
          <p:cNvSpPr txBox="1"/>
          <p:nvPr/>
        </p:nvSpPr>
        <p:spPr>
          <a:xfrm>
            <a:off x="3521283" y="6210200"/>
            <a:ext cx="5515500" cy="6152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None/>
            </a:pPr>
            <a:r>
              <a:rPr lang="en" sz="1800">
                <a:solidFill>
                  <a:srgbClr val="FFFFFF"/>
                </a:solidFill>
              </a:rPr>
              <a:t>Owen, et al. (2005) </a:t>
            </a:r>
            <a:r>
              <a:rPr lang="en" sz="1800" i="1">
                <a:solidFill>
                  <a:srgbClr val="FFFFFF"/>
                </a:solidFill>
              </a:rPr>
              <a:t>Human Brain Mapping</a:t>
            </a:r>
            <a:r>
              <a:rPr lang="en" sz="1800">
                <a:solidFill>
                  <a:srgbClr val="FFFFFF"/>
                </a:solidFill>
              </a:rPr>
              <a:t>, 25:46-59</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20"/>
        <p:cNvGrpSpPr/>
        <p:nvPr/>
      </p:nvGrpSpPr>
      <p:grpSpPr>
        <a:xfrm>
          <a:off x="0" y="0"/>
          <a:ext cx="0" cy="0"/>
          <a:chOff x="0" y="0"/>
          <a:chExt cx="0" cy="0"/>
        </a:xfrm>
      </p:grpSpPr>
      <p:sp>
        <p:nvSpPr>
          <p:cNvPr id="8821" name="Shape 8821"/>
          <p:cNvSpPr txBox="1">
            <a:spLocks noGrp="1"/>
          </p:cNvSpPr>
          <p:nvPr>
            <p:ph type="body" idx="1"/>
          </p:nvPr>
        </p:nvSpPr>
        <p:spPr>
          <a:xfrm>
            <a:off x="153200" y="1600200"/>
            <a:ext cx="8772299" cy="4967700"/>
          </a:xfrm>
          <a:prstGeom prst="rect">
            <a:avLst/>
          </a:prstGeom>
        </p:spPr>
        <p:txBody>
          <a:bodyPr lIns="91425" tIns="91425" rIns="91425" bIns="91425" anchor="t" anchorCtr="0">
            <a:noAutofit/>
          </a:bodyPr>
          <a:lstStyle/>
          <a:p>
            <a:pPr lvl="0" algn="ctr" rtl="0">
              <a:spcBef>
                <a:spcPts val="0"/>
              </a:spcBef>
              <a:buNone/>
            </a:pPr>
            <a:r>
              <a:rPr lang="en"/>
              <a:t>Let’s go scanning...</a:t>
            </a:r>
          </a:p>
          <a:p>
            <a:pPr lvl="0" rtl="0">
              <a:spcBef>
                <a:spcPts val="0"/>
              </a:spcBef>
              <a:buNone/>
            </a:pPr>
            <a:endParaRPr>
              <a:solidFill>
                <a:srgbClr val="FFE59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lIns="91425" tIns="91425" rIns="91425" bIns="91425" anchor="b" anchorCtr="0">
            <a:noAutofit/>
          </a:bodyPr>
          <a:lstStyle/>
          <a:p>
            <a:pPr lvl="0" algn="ctr">
              <a:spcBef>
                <a:spcPts val="0"/>
              </a:spcBef>
              <a:buNone/>
            </a:pPr>
            <a:r>
              <a:rPr lang="en" b="1" dirty="0">
                <a:latin typeface="+mj-lt"/>
              </a:rPr>
              <a:t>IT'S A CONFINED SPACE</a:t>
            </a:r>
          </a:p>
        </p:txBody>
      </p:sp>
      <p:pic>
        <p:nvPicPr>
          <p:cNvPr id="300" name="Shape 300"/>
          <p:cNvPicPr preferRelativeResize="0"/>
          <p:nvPr/>
        </p:nvPicPr>
        <p:blipFill>
          <a:blip r:embed="rId3">
            <a:alphaModFix/>
          </a:blip>
          <a:stretch>
            <a:fillRect/>
          </a:stretch>
        </p:blipFill>
        <p:spPr>
          <a:xfrm>
            <a:off x="1152425" y="1649000"/>
            <a:ext cx="7080101" cy="472007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YOU HAVE TO LIE VERY STILL</a:t>
            </a:r>
          </a:p>
        </p:txBody>
      </p:sp>
      <p:pic>
        <p:nvPicPr>
          <p:cNvPr id="306" name="Shape 306"/>
          <p:cNvPicPr preferRelativeResize="0"/>
          <p:nvPr/>
        </p:nvPicPr>
        <p:blipFill>
          <a:blip r:embed="rId3">
            <a:alphaModFix/>
          </a:blip>
          <a:stretch>
            <a:fillRect/>
          </a:stretch>
        </p:blipFill>
        <p:spPr>
          <a:xfrm>
            <a:off x="2190750" y="2021112"/>
            <a:ext cx="4762500" cy="4010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768927" y="245918"/>
            <a:ext cx="7772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NO METAL!!!</a:t>
            </a:r>
          </a:p>
        </p:txBody>
      </p:sp>
      <p:pic>
        <p:nvPicPr>
          <p:cNvPr id="312" name="Shape 312"/>
          <p:cNvPicPr preferRelativeResize="0"/>
          <p:nvPr/>
        </p:nvPicPr>
        <p:blipFill>
          <a:blip r:embed="rId3">
            <a:alphaModFix/>
          </a:blip>
          <a:stretch>
            <a:fillRect/>
          </a:stretch>
        </p:blipFill>
        <p:spPr>
          <a:xfrm>
            <a:off x="1613113" y="1388918"/>
            <a:ext cx="6084027" cy="455256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779317" y="77471"/>
            <a:ext cx="7772400" cy="1143000"/>
          </a:xfrm>
          <a:prstGeom prst="rect">
            <a:avLst/>
          </a:prstGeom>
        </p:spPr>
        <p:txBody>
          <a:bodyPr lIns="91425" tIns="91425" rIns="91425" bIns="91425" anchor="b" anchorCtr="0">
            <a:noAutofit/>
          </a:bodyPr>
          <a:lstStyle/>
          <a:p>
            <a:pPr lvl="0">
              <a:spcBef>
                <a:spcPts val="0"/>
              </a:spcBef>
              <a:buNone/>
            </a:pPr>
            <a:r>
              <a:rPr lang="en" b="1" dirty="0">
                <a:latin typeface="+mj-lt"/>
              </a:rPr>
              <a:t>DANGERS OF MRI</a:t>
            </a:r>
          </a:p>
        </p:txBody>
      </p:sp>
      <p:sp>
        <p:nvSpPr>
          <p:cNvPr id="318" name="Shape 318" descr="UPDATE: Questions about why we were doing what we were doing? Please see the FAQ under &quot;MRI magnet quench: the movie.&quot; That video is also entertaining, btw.  Fun, games and safety implications with a 4 tesla (T) MRI magnet that was about to be decommissioned. Note how magnetic objects let loose tend to oscillate along the magnet bore. That's because the peak magnetic field gradients are at either end (near the magnet face), causing peak acceleration as the object enters, followed by progressively damped changes of direction. See practiCalfMRI.blogspot.com for more information." title="How dangerous are magnetic items near an MRI magnet?">
            <a:hlinkClick r:id="rId3"/>
          </p:cNvPr>
          <p:cNvSpPr/>
          <p:nvPr/>
        </p:nvSpPr>
        <p:spPr>
          <a:xfrm>
            <a:off x="1201780" y="1220471"/>
            <a:ext cx="6927475" cy="5195599"/>
          </a:xfrm>
          <a:prstGeom prst="rect">
            <a:avLst/>
          </a:prstGeom>
          <a:blipFill>
            <a:blip r:embed="rId4">
              <a:alphaModFix/>
            </a:blip>
            <a:stretch>
              <a:fillRect/>
            </a:stretch>
          </a:blipFill>
          <a:ln>
            <a:noFill/>
          </a:ln>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6274</TotalTime>
  <Words>1501</Words>
  <Application>Microsoft Macintosh PowerPoint</Application>
  <PresentationFormat>On-screen Show (4:3)</PresentationFormat>
  <Paragraphs>353</Paragraphs>
  <Slides>52</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Times New Roman</vt:lpstr>
      <vt:lpstr>Verdana</vt:lpstr>
      <vt:lpstr>Office Theme</vt:lpstr>
      <vt:lpstr>Introduction to Magnetic Resonance Imaging</vt:lpstr>
      <vt:lpstr>Schedule for the Day</vt:lpstr>
      <vt:lpstr>OUTLINE</vt:lpstr>
      <vt:lpstr>OUTLINE</vt:lpstr>
      <vt:lpstr>Practical Considerations</vt:lpstr>
      <vt:lpstr>IT'S A CONFINED SPACE</vt:lpstr>
      <vt:lpstr>YOU HAVE TO LIE VERY STILL</vt:lpstr>
      <vt:lpstr>NO METAL!!!</vt:lpstr>
      <vt:lpstr>DANGERS OF MRI</vt:lpstr>
      <vt:lpstr>IT'S VERY LOUD</vt:lpstr>
      <vt:lpstr>IT'S A REPETITIVE TASK</vt:lpstr>
      <vt:lpstr>BUT WE GET COOL BRAIN PICTURES!</vt:lpstr>
      <vt:lpstr>OUTLINE</vt:lpstr>
      <vt:lpstr>Physiological Measures -  MRI </vt:lpstr>
      <vt:lpstr>Physiological Measures -  MRI </vt:lpstr>
      <vt:lpstr>Physiological Measures -  MRI </vt:lpstr>
      <vt:lpstr>Physiological Measures -  MRI </vt:lpstr>
      <vt:lpstr>PowerPoint Presentation</vt:lpstr>
      <vt:lpstr>Measuring EM Radiation</vt:lpstr>
      <vt:lpstr>MRI Signal :: T1 and T2 Relaxation</vt:lpstr>
      <vt:lpstr>PowerPoint Presentation</vt:lpstr>
      <vt:lpstr>Oxygenated hemoglobin is diamagnetic (little distortion)  Deoxygenated hemoglobin is paramagnetic → signal dropout</vt:lpstr>
      <vt:lpstr>BOLD Effect</vt:lpstr>
      <vt:lpstr>HDR (Hemodynamic Response) HRF (Hemodynamic Response Function)</vt:lpstr>
      <vt:lpstr>BOLD vs Neuronal Activity</vt:lpstr>
      <vt:lpstr>What is a voxel?</vt:lpstr>
      <vt:lpstr>How to get position information?</vt:lpstr>
      <vt:lpstr>LOCALIZING MAGNETIZATION</vt:lpstr>
      <vt:lpstr>LOCALIZING MAGNETIZATION</vt:lpstr>
      <vt:lpstr>LOCALIZING MAGNETIZATION</vt:lpstr>
      <vt:lpstr>LOCALIZING MAGNETIZATION</vt:lpstr>
      <vt:lpstr>LOCALIZING MAGNETIZATION USING GRADIENTS (Nobel Prize Winning Idea!)</vt:lpstr>
      <vt:lpstr>Prior to Gradient</vt:lpstr>
      <vt:lpstr>Gradient Applied</vt:lpstr>
      <vt:lpstr>LOCALIZING MAGNETIZATION</vt:lpstr>
      <vt:lpstr>Prior to Gradient</vt:lpstr>
      <vt:lpstr>Gradient Applied</vt:lpstr>
      <vt:lpstr>Gradient Turned Off</vt:lpstr>
      <vt:lpstr>LOCALIZING MAGNETIZATION</vt:lpstr>
      <vt:lpstr>Sum Corresponds to Received Signal</vt:lpstr>
      <vt:lpstr>§ Measurements in Cognitive Neuroscience</vt:lpstr>
      <vt:lpstr>OUTLINE</vt:lpstr>
      <vt:lpstr>DATA ANALYSIS and PRESENTATION</vt:lpstr>
      <vt:lpstr>Preprocessing</vt:lpstr>
      <vt:lpstr>PowerPoint Presentation</vt:lpstr>
      <vt:lpstr>PowerPoint Presentation</vt:lpstr>
      <vt:lpstr>PowerPoint Presentation</vt:lpstr>
      <vt:lpstr>DATA ANALYSIS</vt:lpstr>
      <vt:lpstr>Correlation/Regression</vt:lpstr>
      <vt:lpstr>DATA PRESENTATION</vt:lpstr>
      <vt:lpstr>Expected Results for N-Back Task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MRI and fMRI</dc:title>
  <cp:lastModifiedBy>Shady El Damaty</cp:lastModifiedBy>
  <cp:revision>12</cp:revision>
  <dcterms:modified xsi:type="dcterms:W3CDTF">2016-08-21T17:30:46Z</dcterms:modified>
</cp:coreProperties>
</file>